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E14F-DDB6-4134-9EAC-4012DF137359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FC8-7279-49C6-B0CB-FF93DD4757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6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E14F-DDB6-4134-9EAC-4012DF137359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FC8-7279-49C6-B0CB-FF93DD4757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4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E14F-DDB6-4134-9EAC-4012DF137359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FC8-7279-49C6-B0CB-FF93DD47572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6636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E14F-DDB6-4134-9EAC-4012DF137359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FC8-7279-49C6-B0CB-FF93DD4757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5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E14F-DDB6-4134-9EAC-4012DF137359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FC8-7279-49C6-B0CB-FF93DD47572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811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E14F-DDB6-4134-9EAC-4012DF137359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FC8-7279-49C6-B0CB-FF93DD4757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72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E14F-DDB6-4134-9EAC-4012DF137359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FC8-7279-49C6-B0CB-FF93DD4757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20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E14F-DDB6-4134-9EAC-4012DF137359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FC8-7279-49C6-B0CB-FF93DD4757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2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E14F-DDB6-4134-9EAC-4012DF137359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FC8-7279-49C6-B0CB-FF93DD4757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7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E14F-DDB6-4134-9EAC-4012DF137359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FC8-7279-49C6-B0CB-FF93DD4757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5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E14F-DDB6-4134-9EAC-4012DF137359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FC8-7279-49C6-B0CB-FF93DD4757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2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E14F-DDB6-4134-9EAC-4012DF137359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FC8-7279-49C6-B0CB-FF93DD4757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3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E14F-DDB6-4134-9EAC-4012DF137359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FC8-7279-49C6-B0CB-FF93DD4757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0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E14F-DDB6-4134-9EAC-4012DF137359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FC8-7279-49C6-B0CB-FF93DD4757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3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E14F-DDB6-4134-9EAC-4012DF137359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FC8-7279-49C6-B0CB-FF93DD4757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0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E14F-DDB6-4134-9EAC-4012DF137359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4EFC8-7279-49C6-B0CB-FF93DD4757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4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E14F-DDB6-4134-9EAC-4012DF137359}" type="datetimeFigureOut">
              <a:rPr lang="en-US" smtClean="0"/>
              <a:t>4/12/2016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C4EFC8-7279-49C6-B0CB-FF93DD4757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1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7201"/>
            <a:ext cx="5205412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2166" y="2209800"/>
            <a:ext cx="32808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Graduation Rates &amp; Rate My Professor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228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Econ </a:t>
            </a:r>
            <a:r>
              <a:rPr lang="en-US" dirty="0" smtClean="0"/>
              <a:t>431 Presentation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44134" y="1066800"/>
            <a:ext cx="2904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Claudia Gomes &amp; Virginia Amerman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April 13, 2016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73722" y="6324600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Total:_________</a:t>
            </a:r>
          </a:p>
        </p:txBody>
      </p:sp>
    </p:spTree>
    <p:extLst>
      <p:ext uri="{BB962C8B-B14F-4D97-AF65-F5344CB8AC3E}">
        <p14:creationId xmlns:p14="http://schemas.microsoft.com/office/powerpoint/2010/main" val="106420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44 Maryland Colleges </a:t>
            </a:r>
          </a:p>
          <a:p>
            <a:r>
              <a:rPr lang="en-US" dirty="0" smtClean="0"/>
              <a:t>Dummy variables for states</a:t>
            </a:r>
          </a:p>
          <a:p>
            <a:r>
              <a:rPr lang="en-US" dirty="0" smtClean="0"/>
              <a:t>Cleaning data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76" y="2160589"/>
            <a:ext cx="5334744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7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Graduation Rates and Rate My Professor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Claudia Gomes &amp; Virginia Amerman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0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313645"/>
            <a:ext cx="8874757" cy="47277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there a correlation between ratings from Rate My Professor and College Graduation Rates for Maryland?</a:t>
            </a:r>
          </a:p>
          <a:p>
            <a:r>
              <a:rPr lang="en-US" dirty="0" smtClean="0"/>
              <a:t>What determines Rate my Professor scores: </a:t>
            </a:r>
          </a:p>
          <a:p>
            <a:pPr lvl="1"/>
            <a:r>
              <a:rPr lang="en-US" dirty="0" smtClean="0"/>
              <a:t>Reputation</a:t>
            </a:r>
            <a:endParaRPr lang="en-US" dirty="0"/>
          </a:p>
          <a:p>
            <a:pPr lvl="1"/>
            <a:r>
              <a:rPr lang="en-US" dirty="0" smtClean="0"/>
              <a:t>Internet</a:t>
            </a:r>
          </a:p>
          <a:p>
            <a:pPr lvl="1"/>
            <a:r>
              <a:rPr lang="en-US" dirty="0" smtClean="0"/>
              <a:t>Opportunity</a:t>
            </a:r>
          </a:p>
          <a:p>
            <a:pPr lvl="1"/>
            <a:r>
              <a:rPr lang="en-US" dirty="0" smtClean="0"/>
              <a:t>Campus</a:t>
            </a:r>
          </a:p>
          <a:p>
            <a:pPr lvl="1"/>
            <a:r>
              <a:rPr lang="en-US" dirty="0" smtClean="0"/>
              <a:t>Social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Food</a:t>
            </a:r>
          </a:p>
          <a:p>
            <a:pPr lvl="1"/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Clubs</a:t>
            </a:r>
          </a:p>
          <a:p>
            <a:pPr lvl="1"/>
            <a:r>
              <a:rPr lang="en-US" dirty="0" smtClean="0"/>
              <a:t>Happiness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3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Scrapping Rate My Professor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744" t="22843" r="25188" b="5678"/>
          <a:stretch/>
        </p:blipFill>
        <p:spPr>
          <a:xfrm>
            <a:off x="2061694" y="1270000"/>
            <a:ext cx="5473521" cy="52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8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34" b="20203"/>
          <a:stretch/>
        </p:blipFill>
        <p:spPr>
          <a:xfrm>
            <a:off x="109411" y="270457"/>
            <a:ext cx="11763765" cy="57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7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8" t="12631" r="52805" b="11136"/>
          <a:stretch/>
        </p:blipFill>
        <p:spPr>
          <a:xfrm>
            <a:off x="813919" y="231819"/>
            <a:ext cx="6913406" cy="63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5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196" t="12984" r="68939" b="51804"/>
          <a:stretch/>
        </p:blipFill>
        <p:spPr>
          <a:xfrm>
            <a:off x="1249252" y="489397"/>
            <a:ext cx="6292162" cy="544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5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" b="7172"/>
          <a:stretch/>
        </p:blipFill>
        <p:spPr>
          <a:xfrm>
            <a:off x="1133341" y="1930400"/>
            <a:ext cx="7225048" cy="40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6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Year Graduation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schools counted=3248</a:t>
            </a:r>
          </a:p>
          <a:p>
            <a:r>
              <a:rPr lang="en-US" dirty="0" smtClean="0"/>
              <a:t>Min=</a:t>
            </a:r>
            <a:r>
              <a:rPr lang="en-US" dirty="0"/>
              <a:t> </a:t>
            </a:r>
            <a:r>
              <a:rPr lang="en-US" dirty="0" smtClean="0"/>
              <a:t>0.299</a:t>
            </a:r>
          </a:p>
          <a:p>
            <a:r>
              <a:rPr lang="en-US" dirty="0" smtClean="0"/>
              <a:t>Max=100.0 </a:t>
            </a:r>
          </a:p>
          <a:p>
            <a:r>
              <a:rPr lang="en-US" dirty="0"/>
              <a:t>M</a:t>
            </a:r>
            <a:r>
              <a:rPr lang="en-US" dirty="0" smtClean="0"/>
              <a:t>ean=30.2769</a:t>
            </a:r>
          </a:p>
          <a:p>
            <a:r>
              <a:rPr lang="en-US" dirty="0"/>
              <a:t>V</a:t>
            </a:r>
            <a:r>
              <a:rPr lang="en-US" dirty="0" smtClean="0"/>
              <a:t>ariance=522.21693174904919</a:t>
            </a:r>
          </a:p>
          <a:p>
            <a:r>
              <a:rPr lang="en-US" dirty="0"/>
              <a:t>S</a:t>
            </a:r>
            <a:r>
              <a:rPr lang="en-US" dirty="0" smtClean="0"/>
              <a:t>kewness=0.8230</a:t>
            </a:r>
            <a:endParaRPr lang="en-US" dirty="0"/>
          </a:p>
          <a:p>
            <a:r>
              <a:rPr lang="en-US" dirty="0" smtClean="0"/>
              <a:t>Median=24.75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663" y="2160589"/>
            <a:ext cx="4725477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434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102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Graduation Rates and Rate My Professor</vt:lpstr>
      <vt:lpstr>Our Project</vt:lpstr>
      <vt:lpstr>Web Scrapping Rate My Professor</vt:lpstr>
      <vt:lpstr>PowerPoint Presentation</vt:lpstr>
      <vt:lpstr>PowerPoint Presentation</vt:lpstr>
      <vt:lpstr>PowerPoint Presentation</vt:lpstr>
      <vt:lpstr>Our Data</vt:lpstr>
      <vt:lpstr>4 Year Graduation Rates</vt:lpstr>
      <vt:lpstr>Data Problems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cegomes@live.com</dc:creator>
  <cp:lastModifiedBy>Virginia Amerman</cp:lastModifiedBy>
  <cp:revision>7</cp:revision>
  <dcterms:created xsi:type="dcterms:W3CDTF">2016-04-13T00:06:20Z</dcterms:created>
  <dcterms:modified xsi:type="dcterms:W3CDTF">2016-04-13T03:05:44Z</dcterms:modified>
</cp:coreProperties>
</file>