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0" r:id="rId1"/>
  </p:sldMasterIdLst>
  <p:sldIdLst>
    <p:sldId id="256" r:id="rId2"/>
    <p:sldId id="257" r:id="rId3"/>
    <p:sldId id="264" r:id="rId4"/>
    <p:sldId id="262" r:id="rId5"/>
    <p:sldId id="260" r:id="rId6"/>
    <p:sldId id="261" r:id="rId7"/>
    <p:sldId id="263" r:id="rId8"/>
    <p:sldId id="259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339" autoAdjust="0"/>
  </p:normalViewPr>
  <p:slideViewPr>
    <p:cSldViewPr snapToGrid="0" snapToObjects="1">
      <p:cViewPr>
        <p:scale>
          <a:sx n="73" d="100"/>
          <a:sy n="73" d="100"/>
        </p:scale>
        <p:origin x="-12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57CD-86C8-184A-A7A0-0D44E54790D1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57CD-86C8-184A-A7A0-0D44E54790D1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9DD-8821-E04F-9F35-345BA5923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57CD-86C8-184A-A7A0-0D44E54790D1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9DD-8821-E04F-9F35-345BA5923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57CD-86C8-184A-A7A0-0D44E54790D1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57CD-86C8-184A-A7A0-0D44E54790D1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9DD-8821-E04F-9F35-345BA592352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57CD-86C8-184A-A7A0-0D44E54790D1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9DD-8821-E04F-9F35-345BA5923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57CD-86C8-184A-A7A0-0D44E54790D1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9DD-8821-E04F-9F35-345BA5923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57CD-86C8-184A-A7A0-0D44E54790D1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9DD-8821-E04F-9F35-345BA5923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56EE57CD-86C8-184A-A7A0-0D44E54790D1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78B119DD-8821-E04F-9F35-345BA592352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6EE57CD-86C8-184A-A7A0-0D44E54790D1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8B119DD-8821-E04F-9F35-345BA592352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57CD-86C8-184A-A7A0-0D44E54790D1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9DD-8821-E04F-9F35-345BA5923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57CD-86C8-184A-A7A0-0D44E54790D1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9DD-8821-E04F-9F35-345BA59235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57CD-86C8-184A-A7A0-0D44E54790D1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9DD-8821-E04F-9F35-345BA59235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57CD-86C8-184A-A7A0-0D44E54790D1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9DD-8821-E04F-9F35-345BA59235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57CD-86C8-184A-A7A0-0D44E54790D1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119DD-8821-E04F-9F35-345BA592352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EE57CD-86C8-184A-A7A0-0D44E54790D1}" type="datetimeFigureOut">
              <a:rPr lang="en-US" smtClean="0"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B119DD-8821-E04F-9F35-345BA59235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developers/documentation/v2/search_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Best Bars In Baltimore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 Nicole Delgado &amp; Brian Jensen</a:t>
            </a:r>
          </a:p>
          <a:p>
            <a:r>
              <a:rPr lang="en-US" dirty="0" smtClean="0"/>
              <a:t>aka: Where the While Ones 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313103" cy="1037964"/>
          </a:xfrm>
        </p:spPr>
        <p:txBody>
          <a:bodyPr/>
          <a:lstStyle/>
          <a:p>
            <a:pPr algn="ctr"/>
            <a:r>
              <a:rPr lang="en-US" dirty="0" smtClean="0"/>
              <a:t>New 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Finding best bars in Baltimore based on Yelp star ratings and number of reviews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Python tools used: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Yelp API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Pandas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6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Obtaining </a:t>
            </a:r>
            <a:r>
              <a:rPr lang="en-US" dirty="0" smtClean="0"/>
              <a:t>API (application)</a:t>
            </a:r>
            <a:endParaRPr lang="en-US" dirty="0"/>
          </a:p>
          <a:p>
            <a:r>
              <a:rPr lang="en-US" dirty="0"/>
              <a:t>Using the API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https://www.yelp.com/developers/documentation/v2/search_api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9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anose="05000000000000000000" pitchFamily="2" charset="2"/>
              </a:rPr>
              <a:t>Getting more than 20 results (offset, limit of 20)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**</a:t>
            </a:r>
            <a:r>
              <a:rPr lang="en-US" dirty="0" err="1" smtClean="0">
                <a:sym typeface="Wingdings" panose="05000000000000000000" pitchFamily="2" charset="2"/>
              </a:rPr>
              <a:t>params</a:t>
            </a: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5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00341"/>
            <a:ext cx="8229600" cy="1143000"/>
          </a:xfrm>
        </p:spPr>
        <p:txBody>
          <a:bodyPr/>
          <a:lstStyle/>
          <a:p>
            <a:r>
              <a:rPr lang="en-US" dirty="0" smtClean="0"/>
              <a:t>Code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00151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 </a:t>
            </a:r>
            <a:r>
              <a:rPr lang="en-US" sz="1300" dirty="0" err="1" smtClean="0">
                <a:solidFill>
                  <a:schemeClr val="tx1"/>
                </a:solidFill>
              </a:rPr>
              <a:t>params</a:t>
            </a:r>
            <a:r>
              <a:rPr lang="en-US" sz="1300" dirty="0" smtClean="0">
                <a:solidFill>
                  <a:schemeClr val="tx1"/>
                </a:solidFill>
              </a:rPr>
              <a:t> = {'term': 'restaurants','</a:t>
            </a:r>
            <a:r>
              <a:rPr lang="en-US" sz="1300" dirty="0" err="1" smtClean="0">
                <a:solidFill>
                  <a:schemeClr val="tx1"/>
                </a:solidFill>
              </a:rPr>
              <a:t>lang</a:t>
            </a:r>
            <a:r>
              <a:rPr lang="en-US" sz="1300" dirty="0" smtClean="0">
                <a:solidFill>
                  <a:schemeClr val="tx1"/>
                </a:solidFill>
              </a:rPr>
              <a:t>': 'en'}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 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res = </a:t>
            </a:r>
            <a:r>
              <a:rPr lang="en-US" sz="1300" dirty="0" err="1" smtClean="0">
                <a:solidFill>
                  <a:schemeClr val="tx1"/>
                </a:solidFill>
              </a:rPr>
              <a:t>client.search</a:t>
            </a:r>
            <a:r>
              <a:rPr lang="en-US" sz="1300" dirty="0" smtClean="0">
                <a:solidFill>
                  <a:schemeClr val="tx1"/>
                </a:solidFill>
              </a:rPr>
              <a:t>('Baltimore', 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 smtClean="0">
                <a:solidFill>
                  <a:schemeClr val="tx1"/>
                </a:solidFill>
              </a:rPr>
              <a:t>res1 = </a:t>
            </a:r>
            <a:r>
              <a:rPr lang="en-US" sz="1300" dirty="0" err="1" smtClean="0">
                <a:solidFill>
                  <a:schemeClr val="tx1"/>
                </a:solidFill>
              </a:rPr>
              <a:t>client.search</a:t>
            </a:r>
            <a:r>
              <a:rPr lang="en-US" sz="1300" dirty="0" smtClean="0">
                <a:solidFill>
                  <a:schemeClr val="tx1"/>
                </a:solidFill>
              </a:rPr>
              <a:t>('Baltimore', offset=20, limit=20)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 smtClean="0">
                <a:solidFill>
                  <a:schemeClr val="tx1"/>
                </a:solidFill>
              </a:rPr>
              <a:t> res2 = </a:t>
            </a:r>
            <a:r>
              <a:rPr lang="en-US" sz="1300" dirty="0" err="1" smtClean="0">
                <a:solidFill>
                  <a:schemeClr val="tx1"/>
                </a:solidFill>
              </a:rPr>
              <a:t>client.search</a:t>
            </a:r>
            <a:r>
              <a:rPr lang="en-US" sz="1300" dirty="0" smtClean="0">
                <a:solidFill>
                  <a:schemeClr val="tx1"/>
                </a:solidFill>
              </a:rPr>
              <a:t>('Baltimore', limit=20, offset=40)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res3 = </a:t>
            </a:r>
            <a:r>
              <a:rPr lang="en-US" sz="1300" dirty="0" err="1" smtClean="0">
                <a:solidFill>
                  <a:schemeClr val="tx1"/>
                </a:solidFill>
              </a:rPr>
              <a:t>client.search</a:t>
            </a:r>
            <a:r>
              <a:rPr lang="en-US" sz="1300" dirty="0" smtClean="0">
                <a:solidFill>
                  <a:schemeClr val="tx1"/>
                </a:solidFill>
              </a:rPr>
              <a:t>('Baltimore', limit=20, offset=60)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dirty="0" smtClean="0">
                <a:solidFill>
                  <a:schemeClr val="tx1"/>
                </a:solidFill>
              </a:rPr>
              <a:t> for 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 in range(</a:t>
            </a:r>
            <a:r>
              <a:rPr lang="en-US" sz="1300" dirty="0" err="1" smtClean="0">
                <a:solidFill>
                  <a:schemeClr val="tx1"/>
                </a:solidFill>
              </a:rPr>
              <a:t>len</a:t>
            </a:r>
            <a:r>
              <a:rPr lang="en-US" sz="1300" dirty="0" smtClean="0">
                <a:solidFill>
                  <a:schemeClr val="tx1"/>
                </a:solidFill>
              </a:rPr>
              <a:t>(</a:t>
            </a:r>
            <a:r>
              <a:rPr lang="en-US" sz="1300" dirty="0" err="1" smtClean="0">
                <a:solidFill>
                  <a:schemeClr val="tx1"/>
                </a:solidFill>
              </a:rPr>
              <a:t>res.businesses</a:t>
            </a:r>
            <a:r>
              <a:rPr lang="en-US" sz="1300" dirty="0" smtClean="0">
                <a:solidFill>
                  <a:schemeClr val="tx1"/>
                </a:solidFill>
              </a:rPr>
              <a:t>)):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    print(</a:t>
            </a:r>
            <a:r>
              <a:rPr lang="en-US" sz="1300" dirty="0" err="1" smtClean="0">
                <a:solidFill>
                  <a:schemeClr val="tx1"/>
                </a:solidFill>
              </a:rPr>
              <a:t>res.businesses</a:t>
            </a:r>
            <a:r>
              <a:rPr lang="en-US" sz="1300" dirty="0" smtClean="0">
                <a:solidFill>
                  <a:schemeClr val="tx1"/>
                </a:solidFill>
              </a:rPr>
              <a:t>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].name)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    print(</a:t>
            </a:r>
            <a:r>
              <a:rPr lang="en-US" sz="1300" dirty="0" err="1" smtClean="0">
                <a:solidFill>
                  <a:schemeClr val="tx1"/>
                </a:solidFill>
              </a:rPr>
              <a:t>res.businesses</a:t>
            </a:r>
            <a:r>
              <a:rPr lang="en-US" sz="1300" dirty="0" smtClean="0">
                <a:solidFill>
                  <a:schemeClr val="tx1"/>
                </a:solidFill>
              </a:rPr>
              <a:t>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].rating)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    print('-------------------')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for 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 in range(</a:t>
            </a:r>
            <a:r>
              <a:rPr lang="en-US" sz="1300" dirty="0" err="1" smtClean="0">
                <a:solidFill>
                  <a:schemeClr val="tx1"/>
                </a:solidFill>
              </a:rPr>
              <a:t>len</a:t>
            </a:r>
            <a:r>
              <a:rPr lang="en-US" sz="1300" dirty="0" smtClean="0">
                <a:solidFill>
                  <a:schemeClr val="tx1"/>
                </a:solidFill>
              </a:rPr>
              <a:t>(res1.businesses)):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    print(res1.businesses[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].name)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    print(res1.businesses[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].rating)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    print('-------------------')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for 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 in range(</a:t>
            </a:r>
            <a:r>
              <a:rPr lang="en-US" sz="1300" dirty="0" err="1" smtClean="0">
                <a:solidFill>
                  <a:schemeClr val="tx1"/>
                </a:solidFill>
              </a:rPr>
              <a:t>len</a:t>
            </a:r>
            <a:r>
              <a:rPr lang="en-US" sz="1300" dirty="0" smtClean="0">
                <a:solidFill>
                  <a:schemeClr val="tx1"/>
                </a:solidFill>
              </a:rPr>
              <a:t>(res2.businesses)):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    print(res2.businesses[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].name)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    print(res2.businesses[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].rating)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    print(res2.businesses[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].deals)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    print('-------------------')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for 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 in range(</a:t>
            </a:r>
            <a:r>
              <a:rPr lang="en-US" sz="1300" dirty="0" err="1" smtClean="0">
                <a:solidFill>
                  <a:schemeClr val="tx1"/>
                </a:solidFill>
              </a:rPr>
              <a:t>len</a:t>
            </a:r>
            <a:r>
              <a:rPr lang="en-US" sz="1300" dirty="0" smtClean="0">
                <a:solidFill>
                  <a:schemeClr val="tx1"/>
                </a:solidFill>
              </a:rPr>
              <a:t>(res3.businesses)):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    print(res3.businesses[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].name)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    print(res3.businesses[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].rating)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    print(res3.businesses[</a:t>
            </a:r>
            <a:r>
              <a:rPr lang="en-US" sz="1300" dirty="0" err="1" smtClean="0">
                <a:solidFill>
                  <a:schemeClr val="tx1"/>
                </a:solidFill>
              </a:rPr>
              <a:t>i</a:t>
            </a:r>
            <a:r>
              <a:rPr lang="en-US" sz="1300" dirty="0" smtClean="0">
                <a:solidFill>
                  <a:schemeClr val="tx1"/>
                </a:solidFill>
              </a:rPr>
              <a:t>].deals)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    print('-------------------')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    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res3=res,res1,res2</a:t>
            </a:r>
            <a:br>
              <a:rPr lang="en-US" sz="1300" dirty="0" smtClean="0">
                <a:solidFill>
                  <a:schemeClr val="tx1"/>
                </a:solidFill>
              </a:rPr>
            </a:br>
            <a:r>
              <a:rPr lang="en-US" sz="1300" dirty="0" smtClean="0">
                <a:solidFill>
                  <a:schemeClr val="tx1"/>
                </a:solidFill>
              </a:rPr>
              <a:t>print (res3)</a:t>
            </a:r>
          </a:p>
        </p:txBody>
      </p:sp>
    </p:spTree>
    <p:extLst>
      <p:ext uri="{BB962C8B-B14F-4D97-AF65-F5344CB8AC3E}">
        <p14:creationId xmlns:p14="http://schemas.microsoft.com/office/powerpoint/2010/main" val="357442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Code Problem Fixed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1146629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rgbClr val="000000"/>
                </a:solidFill>
              </a:rPr>
              <a:t>business_list</a:t>
            </a:r>
            <a:r>
              <a:rPr lang="en-US" sz="1800" dirty="0" smtClean="0">
                <a:solidFill>
                  <a:srgbClr val="000000"/>
                </a:solidFill>
              </a:rPr>
              <a:t> = []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err="1" smtClean="0">
                <a:solidFill>
                  <a:srgbClr val="000000"/>
                </a:solidFill>
              </a:rPr>
              <a:t>rating_list</a:t>
            </a:r>
            <a:r>
              <a:rPr lang="en-US" sz="1800" dirty="0" smtClean="0">
                <a:solidFill>
                  <a:srgbClr val="000000"/>
                </a:solidFill>
              </a:rPr>
              <a:t> = []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err="1" smtClean="0">
                <a:solidFill>
                  <a:srgbClr val="000000"/>
                </a:solidFill>
              </a:rPr>
              <a:t>review_count</a:t>
            </a:r>
            <a:r>
              <a:rPr lang="en-US" sz="1800" dirty="0" smtClean="0">
                <a:solidFill>
                  <a:srgbClr val="000000"/>
                </a:solidFill>
              </a:rPr>
              <a:t> = []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/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for </a:t>
            </a:r>
            <a:r>
              <a:rPr 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 in range(388):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    </a:t>
            </a:r>
            <a:r>
              <a:rPr lang="en-US" sz="1800" dirty="0" err="1" smtClean="0">
                <a:solidFill>
                  <a:srgbClr val="000000"/>
                </a:solidFill>
              </a:rPr>
              <a:t>params</a:t>
            </a:r>
            <a:r>
              <a:rPr lang="en-US" sz="1800" dirty="0" smtClean="0">
                <a:solidFill>
                  <a:srgbClr val="000000"/>
                </a:solidFill>
              </a:rPr>
              <a:t> = {'term': 'sports bars','</a:t>
            </a:r>
            <a:r>
              <a:rPr lang="en-US" sz="1800" dirty="0" err="1" smtClean="0">
                <a:solidFill>
                  <a:srgbClr val="000000"/>
                </a:solidFill>
              </a:rPr>
              <a:t>lang</a:t>
            </a:r>
            <a:r>
              <a:rPr lang="en-US" sz="1800" dirty="0" smtClean="0">
                <a:solidFill>
                  <a:srgbClr val="000000"/>
                </a:solidFill>
              </a:rPr>
              <a:t>': 'en'}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    res1 = </a:t>
            </a:r>
            <a:r>
              <a:rPr lang="en-US" sz="1800" dirty="0" err="1" smtClean="0">
                <a:solidFill>
                  <a:srgbClr val="000000"/>
                </a:solidFill>
              </a:rPr>
              <a:t>client.search</a:t>
            </a:r>
            <a:r>
              <a:rPr lang="en-US" sz="1800" dirty="0" smtClean="0">
                <a:solidFill>
                  <a:srgbClr val="000000"/>
                </a:solidFill>
              </a:rPr>
              <a:t>('Baltimore', **</a:t>
            </a:r>
            <a:r>
              <a:rPr lang="en-US" sz="1800" dirty="0" err="1" smtClean="0">
                <a:solidFill>
                  <a:srgbClr val="000000"/>
                </a:solidFill>
              </a:rPr>
              <a:t>params</a:t>
            </a:r>
            <a:r>
              <a:rPr lang="en-US" sz="1800" dirty="0" smtClean="0">
                <a:solidFill>
                  <a:srgbClr val="000000"/>
                </a:solidFill>
              </a:rPr>
              <a:t>, </a:t>
            </a:r>
            <a:r>
              <a:rPr lang="en-US" sz="1800" dirty="0" smtClean="0">
                <a:solidFill>
                  <a:srgbClr val="000000"/>
                </a:solidFill>
              </a:rPr>
              <a:t>offset=</a:t>
            </a:r>
            <a:r>
              <a:rPr lang="en-US" sz="1800" dirty="0" err="1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r>
              <a:rPr lang="en-US" sz="1800" dirty="0" smtClean="0">
                <a:solidFill>
                  <a:srgbClr val="000000"/>
                </a:solidFill>
              </a:rPr>
              <a:t/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    for t in range(1):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        print ('</a:t>
            </a:r>
            <a:r>
              <a:rPr lang="en-US" sz="1800" dirty="0" err="1" smtClean="0">
                <a:solidFill>
                  <a:srgbClr val="000000"/>
                </a:solidFill>
              </a:rPr>
              <a:t>t:',t</a:t>
            </a:r>
            <a:r>
              <a:rPr lang="en-US" sz="1800" dirty="0" smtClean="0">
                <a:solidFill>
                  <a:srgbClr val="000000"/>
                </a:solidFill>
              </a:rPr>
              <a:t>)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        n = res1.businesses[t].name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        print(n)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        </a:t>
            </a:r>
            <a:r>
              <a:rPr lang="en-US" sz="1800" dirty="0" err="1" smtClean="0">
                <a:solidFill>
                  <a:srgbClr val="000000"/>
                </a:solidFill>
              </a:rPr>
              <a:t>business_list.append</a:t>
            </a:r>
            <a:r>
              <a:rPr lang="en-US" sz="1800" dirty="0" smtClean="0">
                <a:solidFill>
                  <a:srgbClr val="000000"/>
                </a:solidFill>
              </a:rPr>
              <a:t>(n)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        r = res1.businesses[t].rating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        print(r)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        </a:t>
            </a:r>
            <a:r>
              <a:rPr lang="en-US" sz="1800" dirty="0" err="1" smtClean="0">
                <a:solidFill>
                  <a:srgbClr val="000000"/>
                </a:solidFill>
              </a:rPr>
              <a:t>rating_list.append</a:t>
            </a:r>
            <a:r>
              <a:rPr lang="en-US" sz="1800" dirty="0" smtClean="0">
                <a:solidFill>
                  <a:srgbClr val="000000"/>
                </a:solidFill>
              </a:rPr>
              <a:t>(r)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        rev = res1.businesses[t].</a:t>
            </a:r>
            <a:r>
              <a:rPr lang="en-US" sz="1800" dirty="0" err="1" smtClean="0">
                <a:solidFill>
                  <a:srgbClr val="000000"/>
                </a:solidFill>
              </a:rPr>
              <a:t>review_count</a:t>
            </a:r>
            <a:r>
              <a:rPr lang="en-US" sz="1800" dirty="0" smtClean="0">
                <a:solidFill>
                  <a:srgbClr val="000000"/>
                </a:solidFill>
              </a:rPr>
              <a:t/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        </a:t>
            </a:r>
            <a:r>
              <a:rPr lang="en-US" sz="1800" dirty="0" err="1" smtClean="0">
                <a:solidFill>
                  <a:srgbClr val="000000"/>
                </a:solidFill>
              </a:rPr>
              <a:t>review_count.append</a:t>
            </a:r>
            <a:r>
              <a:rPr lang="en-US" sz="1800" dirty="0" smtClean="0">
                <a:solidFill>
                  <a:srgbClr val="000000"/>
                </a:solidFill>
              </a:rPr>
              <a:t>(rev)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        print(rev)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        print('-------------------')</a:t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        t=t+1</a:t>
            </a:r>
            <a:endParaRPr lang="en-US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4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90" y="1744174"/>
            <a:ext cx="6523343" cy="328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6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Summary Statistics 	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27" y="1935039"/>
            <a:ext cx="4809550" cy="307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19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future beholds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</a:t>
            </a:r>
          </a:p>
          <a:p>
            <a:r>
              <a:rPr lang="en-US" dirty="0" smtClean="0"/>
              <a:t>Dropping businesses with less than 8 reviews </a:t>
            </a:r>
          </a:p>
          <a:p>
            <a:r>
              <a:rPr lang="en-US" dirty="0" smtClean="0"/>
              <a:t>Regression </a:t>
            </a:r>
          </a:p>
          <a:p>
            <a:r>
              <a:rPr lang="en-US" dirty="0" smtClean="0"/>
              <a:t>Price filter and other variables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0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Venture">
      <a:dk1>
        <a:sysClr val="windowText" lastClr="000000"/>
      </a:dk1>
      <a:lt1>
        <a:sysClr val="window" lastClr="FFFFFF"/>
      </a:lt1>
      <a:dk2>
        <a:srgbClr val="738450"/>
      </a:dk2>
      <a:lt2>
        <a:srgbClr val="E8E9D1"/>
      </a:lt2>
      <a:accent1>
        <a:srgbClr val="9EB060"/>
      </a:accent1>
      <a:accent2>
        <a:srgbClr val="D09A08"/>
      </a:accent2>
      <a:accent3>
        <a:srgbClr val="F2EC86"/>
      </a:accent3>
      <a:accent4>
        <a:srgbClr val="824F1C"/>
      </a:accent4>
      <a:accent5>
        <a:srgbClr val="511818"/>
      </a:accent5>
      <a:accent6>
        <a:srgbClr val="553876"/>
      </a:accent6>
      <a:hlink>
        <a:srgbClr val="929547"/>
      </a:hlink>
      <a:folHlink>
        <a:srgbClr val="56633C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Venture.thmx</Template>
  <TotalTime>372</TotalTime>
  <Words>102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Venture</vt:lpstr>
      <vt:lpstr>Best Bars In Baltimore</vt:lpstr>
      <vt:lpstr>New Project Description</vt:lpstr>
      <vt:lpstr>API</vt:lpstr>
      <vt:lpstr>Problems Faced</vt:lpstr>
      <vt:lpstr>Code Problem</vt:lpstr>
      <vt:lpstr>Code Problem Fixed</vt:lpstr>
      <vt:lpstr>Data Frame</vt:lpstr>
      <vt:lpstr>Simple Summary Statistics  </vt:lpstr>
      <vt:lpstr>What the future beholds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Delgado</dc:creator>
  <cp:lastModifiedBy>Brian</cp:lastModifiedBy>
  <cp:revision>11</cp:revision>
  <dcterms:created xsi:type="dcterms:W3CDTF">2016-04-08T14:10:46Z</dcterms:created>
  <dcterms:modified xsi:type="dcterms:W3CDTF">2016-04-12T19:01:52Z</dcterms:modified>
</cp:coreProperties>
</file>