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2138DEF-ABF4-44FB-BBA3-0DA2DE6A461F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9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Jung </a:t>
            </a: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–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80880" y="7632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Econ </a:t>
            </a: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431 </a:t>
            </a:r>
            <a:r>
              <a:rPr lang="en-US" sz="4400" dirty="0">
                <a:solidFill>
                  <a:srgbClr val="FFFFFF"/>
                </a:solidFill>
                <a:latin typeface="Calibri"/>
              </a:rPr>
              <a:t>- Roadmap</a:t>
            </a:r>
            <a:endParaRPr dirty="0"/>
          </a:p>
        </p:txBody>
      </p:sp>
      <p:sp>
        <p:nvSpPr>
          <p:cNvPr id="43" name="CustomShape 5"/>
          <p:cNvSpPr/>
          <p:nvPr/>
        </p:nvSpPr>
        <p:spPr>
          <a:xfrm>
            <a:off x="85198" y="1447800"/>
            <a:ext cx="2742840" cy="1142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Intro</a:t>
            </a:r>
            <a:endParaRPr dirty="0"/>
          </a:p>
          <a:p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1-3: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Intro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Basic Python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Lists, tuples, dictionaries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4" name="CustomShape 6"/>
          <p:cNvSpPr/>
          <p:nvPr/>
        </p:nvSpPr>
        <p:spPr>
          <a:xfrm>
            <a:off x="81850" y="4313113"/>
            <a:ext cx="2742840" cy="1061231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Numerical Basics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</a:rPr>
              <a:t>6:</a:t>
            </a: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00000"/>
                </a:solidFill>
              </a:rPr>
              <a:t>Numpy</a:t>
            </a:r>
            <a:r>
              <a:rPr lang="en-US" sz="1200" dirty="0" smtClean="0">
                <a:solidFill>
                  <a:srgbClr val="000000"/>
                </a:solidFill>
              </a:rPr>
              <a:t> library</a:t>
            </a: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Vectors and matrices</a:t>
            </a: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Looping through vectors and matrices</a:t>
            </a:r>
          </a:p>
          <a:p>
            <a:endParaRPr lang="en-US" dirty="0"/>
          </a:p>
        </p:txBody>
      </p:sp>
      <p:sp>
        <p:nvSpPr>
          <p:cNvPr id="45" name="CustomShape 7"/>
          <p:cNvSpPr/>
          <p:nvPr/>
        </p:nvSpPr>
        <p:spPr>
          <a:xfrm>
            <a:off x="81850" y="3620076"/>
            <a:ext cx="2742840" cy="662796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Debugging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: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6" name="CustomShape 8"/>
          <p:cNvSpPr/>
          <p:nvPr/>
        </p:nvSpPr>
        <p:spPr>
          <a:xfrm>
            <a:off x="81850" y="2627256"/>
            <a:ext cx="2742840" cy="958452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Basic Techniques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4: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If-command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for-loops</a:t>
            </a:r>
            <a:endParaRPr dirty="0"/>
          </a:p>
        </p:txBody>
      </p:sp>
      <p:sp>
        <p:nvSpPr>
          <p:cNvPr id="47" name="CustomShape 9"/>
          <p:cNvSpPr/>
          <p:nvPr/>
        </p:nvSpPr>
        <p:spPr>
          <a:xfrm>
            <a:off x="76320" y="838200"/>
            <a:ext cx="2742840" cy="54864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Focus: Midterm 1</a:t>
            </a:r>
            <a:endParaRPr dirty="0"/>
          </a:p>
        </p:txBody>
      </p:sp>
      <p:sp>
        <p:nvSpPr>
          <p:cNvPr id="49" name="CustomShape 11"/>
          <p:cNvSpPr/>
          <p:nvPr/>
        </p:nvSpPr>
        <p:spPr>
          <a:xfrm>
            <a:off x="3042252" y="3080280"/>
            <a:ext cx="2895120" cy="1092792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Data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-11: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Pandas library - 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dataframes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Data cleaning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Basic econometric techniques</a:t>
            </a:r>
            <a:endParaRPr sz="1200" dirty="0"/>
          </a:p>
        </p:txBody>
      </p:sp>
      <p:sp>
        <p:nvSpPr>
          <p:cNvPr id="50" name="CustomShape 12"/>
          <p:cNvSpPr/>
          <p:nvPr/>
        </p:nvSpPr>
        <p:spPr>
          <a:xfrm>
            <a:off x="3036384" y="2150618"/>
            <a:ext cx="2895120" cy="879454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Object Oriented Programming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9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Class definitions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Methods vs attributes</a:t>
            </a:r>
          </a:p>
        </p:txBody>
      </p:sp>
      <p:sp>
        <p:nvSpPr>
          <p:cNvPr id="51" name="CustomShape 13"/>
          <p:cNvSpPr/>
          <p:nvPr/>
        </p:nvSpPr>
        <p:spPr>
          <a:xfrm>
            <a:off x="3042252" y="1447800"/>
            <a:ext cx="2895120" cy="650736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Functions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8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  <a:endParaRPr dirty="0"/>
          </a:p>
        </p:txBody>
      </p:sp>
      <p:sp>
        <p:nvSpPr>
          <p:cNvPr id="52" name="CustomShape 14"/>
          <p:cNvSpPr/>
          <p:nvPr/>
        </p:nvSpPr>
        <p:spPr>
          <a:xfrm>
            <a:off x="3036384" y="838200"/>
            <a:ext cx="2906856" cy="5486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Optional: Midterm 1</a:t>
            </a:r>
            <a:endParaRPr dirty="0"/>
          </a:p>
        </p:txBody>
      </p:sp>
      <p:sp>
        <p:nvSpPr>
          <p:cNvPr id="53" name="CustomShape 15"/>
          <p:cNvSpPr/>
          <p:nvPr/>
        </p:nvSpPr>
        <p:spPr>
          <a:xfrm>
            <a:off x="6083688" y="839280"/>
            <a:ext cx="2831352" cy="547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Special Topics</a:t>
            </a:r>
            <a:endParaRPr dirty="0"/>
          </a:p>
        </p:txBody>
      </p:sp>
      <p:sp>
        <p:nvSpPr>
          <p:cNvPr id="54" name="CustomShape 16"/>
          <p:cNvSpPr/>
          <p:nvPr/>
        </p:nvSpPr>
        <p:spPr>
          <a:xfrm>
            <a:off x="6089223" y="2514600"/>
            <a:ext cx="2819160" cy="930534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Optimization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17: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Optimization library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Minimize a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function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6072668" y="1443854"/>
            <a:ext cx="2819160" cy="103489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 smtClean="0"/>
              <a:t>Root finding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16: 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Newton Algorithm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fsolve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7" name="CustomShape 19"/>
          <p:cNvSpPr/>
          <p:nvPr/>
        </p:nvSpPr>
        <p:spPr>
          <a:xfrm>
            <a:off x="6089784" y="4447992"/>
            <a:ext cx="2819160" cy="10668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Economic Model I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19-20: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Overlapping Generations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Model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Gauss-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Seidl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 Algorith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m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8" name="CustomShape 20"/>
          <p:cNvSpPr/>
          <p:nvPr/>
        </p:nvSpPr>
        <p:spPr>
          <a:xfrm>
            <a:off x="6095880" y="5741022"/>
            <a:ext cx="2819160" cy="65977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Optional: Economic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Model II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Chapters 21: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Growth model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" name="CustomShape 11"/>
          <p:cNvSpPr/>
          <p:nvPr/>
        </p:nvSpPr>
        <p:spPr>
          <a:xfrm>
            <a:off x="3036384" y="4208928"/>
            <a:ext cx="2895120" cy="1104321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Data from the Web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</a:rPr>
              <a:t>12-14:</a:t>
            </a:r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Web crawling</a:t>
            </a:r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00000"/>
                </a:solidFill>
              </a:rPr>
              <a:t>BeautifulSoup</a:t>
            </a:r>
            <a:r>
              <a:rPr lang="en-US" sz="1200" dirty="0" smtClean="0">
                <a:solidFill>
                  <a:srgbClr val="000000"/>
                </a:solidFill>
              </a:rPr>
              <a:t> </a:t>
            </a:r>
            <a:r>
              <a:rPr lang="en-US" sz="1200" dirty="0" smtClean="0">
                <a:solidFill>
                  <a:srgbClr val="000000"/>
                </a:solidFill>
              </a:rPr>
              <a:t>library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Regular Expressions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CustomShape 6"/>
          <p:cNvSpPr/>
          <p:nvPr/>
        </p:nvSpPr>
        <p:spPr>
          <a:xfrm>
            <a:off x="76200" y="5410740"/>
            <a:ext cx="2742840" cy="895932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Graphs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</a:rPr>
              <a:t>7:</a:t>
            </a:r>
            <a:endParaRPr lang="en-US" sz="1200" dirty="0" smtClean="0">
              <a:solidFill>
                <a:srgbClr val="000000"/>
              </a:solidFill>
            </a:endParaRPr>
          </a:p>
          <a:p>
            <a:pPr indent="-171450">
              <a:buFont typeface="Arial"/>
              <a:buChar char="•"/>
            </a:pPr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Matplotlib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 library</a:t>
            </a: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Plot function</a:t>
            </a:r>
          </a:p>
          <a:p>
            <a:endParaRPr lang="en-US" dirty="0"/>
          </a:p>
        </p:txBody>
      </p:sp>
      <p:sp>
        <p:nvSpPr>
          <p:cNvPr id="22" name="CustomShape 11"/>
          <p:cNvSpPr/>
          <p:nvPr/>
        </p:nvSpPr>
        <p:spPr>
          <a:xfrm>
            <a:off x="3042252" y="5351928"/>
            <a:ext cx="2895120" cy="890826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Random Numbers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</a:rPr>
              <a:t>15: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Drawing randomly from distributions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Simple games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CustomShape 16"/>
          <p:cNvSpPr/>
          <p:nvPr/>
        </p:nvSpPr>
        <p:spPr>
          <a:xfrm>
            <a:off x="6091517" y="3484213"/>
            <a:ext cx="2819160" cy="930534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Constrained Optimization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18: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Optimization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library II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Cake Eating Problem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ergenMacroBeamer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JuergenMacroBeamerTheme</Template>
  <TotalTime>95</TotalTime>
  <Words>162</Words>
  <Application>Microsoft Office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JuergenMacroBeamerTheme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Jung, Juergen</cp:lastModifiedBy>
  <cp:revision>16</cp:revision>
  <dcterms:modified xsi:type="dcterms:W3CDTF">2017-11-28T17:03:41Z</dcterms:modified>
</cp:coreProperties>
</file>