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D58F-1E82-4BDB-893B-1A60635B944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94FD-5BEB-4831-9015-1F997F7C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D58F-1E82-4BDB-893B-1A60635B944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94FD-5BEB-4831-9015-1F997F7C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2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D58F-1E82-4BDB-893B-1A60635B944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94FD-5BEB-4831-9015-1F997F7C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D58F-1E82-4BDB-893B-1A60635B944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94FD-5BEB-4831-9015-1F997F7C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D58F-1E82-4BDB-893B-1A60635B944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94FD-5BEB-4831-9015-1F997F7C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2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D58F-1E82-4BDB-893B-1A60635B944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94FD-5BEB-4831-9015-1F997F7C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3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D58F-1E82-4BDB-893B-1A60635B944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94FD-5BEB-4831-9015-1F997F7C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D58F-1E82-4BDB-893B-1A60635B944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94FD-5BEB-4831-9015-1F997F7C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D58F-1E82-4BDB-893B-1A60635B944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94FD-5BEB-4831-9015-1F997F7C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9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D58F-1E82-4BDB-893B-1A60635B944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94FD-5BEB-4831-9015-1F997F7C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2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D58F-1E82-4BDB-893B-1A60635B944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594FD-5BEB-4831-9015-1F997F7C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3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D58F-1E82-4BDB-893B-1A60635B944A}" type="datetimeFigureOut">
              <a:rPr lang="en-US" smtClean="0"/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594FD-5BEB-4831-9015-1F997F7C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8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YsK0u5WWr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Impact of Concussions on High School Athletics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8972939" cy="834668"/>
          </a:xfrm>
        </p:spPr>
        <p:txBody>
          <a:bodyPr/>
          <a:lstStyle/>
          <a:p>
            <a:r>
              <a:rPr lang="en-US" dirty="0"/>
              <a:t>By: Curtis Mack</a:t>
            </a:r>
          </a:p>
        </p:txBody>
      </p:sp>
    </p:spTree>
    <p:extLst>
      <p:ext uri="{BB962C8B-B14F-4D97-AF65-F5344CB8AC3E}">
        <p14:creationId xmlns:p14="http://schemas.microsoft.com/office/powerpoint/2010/main" val="290988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6009" y="288407"/>
            <a:ext cx="8767665" cy="766374"/>
          </a:xfrm>
        </p:spPr>
        <p:txBody>
          <a:bodyPr>
            <a:normAutofit fontScale="90000"/>
          </a:bodyPr>
          <a:lstStyle/>
          <a:p>
            <a:r>
              <a:rPr lang="en-US" dirty="0"/>
              <a:t>Recent Head Lines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40457" y="1054781"/>
            <a:ext cx="9136808" cy="9699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Alex Hernandez was found to have CTE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8" y="2024743"/>
            <a:ext cx="5086707" cy="380652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62" y="2024743"/>
            <a:ext cx="7460797" cy="380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9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chronic traumatic encephalopathy</a:t>
            </a:r>
          </a:p>
          <a:p>
            <a:pPr lvl="1"/>
            <a:r>
              <a:rPr lang="en-US" sz="2800" dirty="0"/>
              <a:t>progressive degenerative disease of the brain found in people with a history of repetitive brain trauma</a:t>
            </a:r>
          </a:p>
          <a:p>
            <a:pPr lvl="1"/>
            <a:r>
              <a:rPr lang="en-US" sz="2800" dirty="0"/>
              <a:t>Athletes</a:t>
            </a:r>
          </a:p>
          <a:p>
            <a:pPr lvl="1"/>
            <a:r>
              <a:rPr lang="en-US" sz="2800" dirty="0"/>
              <a:t>Memory loss, confusion, mood swings, and dementia</a:t>
            </a:r>
          </a:p>
          <a:p>
            <a:pPr lvl="1"/>
            <a:r>
              <a:rPr lang="en-US" sz="2800" dirty="0"/>
              <a:t>Doctor first notice symptoms in boxers in 1920s</a:t>
            </a:r>
          </a:p>
        </p:txBody>
      </p:sp>
    </p:spTree>
    <p:extLst>
      <p:ext uri="{BB962C8B-B14F-4D97-AF65-F5344CB8AC3E}">
        <p14:creationId xmlns:p14="http://schemas.microsoft.com/office/powerpoint/2010/main" val="377319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type of traumatic brain injury that causes the head and brain to move rapidly back and forth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8" y="2758571"/>
            <a:ext cx="6606072" cy="36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0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https://youtu.be/PYsK0u5WWrw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11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Research Regarding High School Athletes</a:t>
            </a:r>
          </a:p>
        </p:txBody>
      </p:sp>
      <p:pic>
        <p:nvPicPr>
          <p:cNvPr id="1026" name="Picture 2" descr="The number of high school football programs rose steadily for a decade from 1999 but has wavered in recent years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65" y="1690688"/>
            <a:ext cx="7875037" cy="480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03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ootball’s numbers are down, but it remains by far the most popular high school sport in the U.S. as measured by number of participants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511" y="753447"/>
            <a:ext cx="8077199" cy="52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80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and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Concussion cause a drop in High school sport participation?</a:t>
            </a:r>
          </a:p>
          <a:p>
            <a:endParaRPr lang="en-US" dirty="0"/>
          </a:p>
          <a:p>
            <a:r>
              <a:rPr lang="en-US" dirty="0"/>
              <a:t>What research is being done on High school athletes?</a:t>
            </a:r>
          </a:p>
          <a:p>
            <a:endParaRPr lang="en-US" dirty="0"/>
          </a:p>
          <a:p>
            <a:r>
              <a:rPr lang="en-US" dirty="0"/>
              <a:t>What impact does Concussion have on student athletes grades?</a:t>
            </a:r>
          </a:p>
        </p:txBody>
      </p:sp>
    </p:spTree>
    <p:extLst>
      <p:ext uri="{BB962C8B-B14F-4D97-AF65-F5344CB8AC3E}">
        <p14:creationId xmlns:p14="http://schemas.microsoft.com/office/powerpoint/2010/main" val="414942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Impact of Concussions on High School Athletics</vt:lpstr>
      <vt:lpstr>Recent Head Lines</vt:lpstr>
      <vt:lpstr>CTE</vt:lpstr>
      <vt:lpstr>Concussion</vt:lpstr>
      <vt:lpstr>Video</vt:lpstr>
      <vt:lpstr>Data and Research Regarding High School Athletes</vt:lpstr>
      <vt:lpstr>PowerPoint Presentation</vt:lpstr>
      <vt:lpstr>Web Scraping and Data 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Concussions on High School Athletics</dc:title>
  <dc:creator>curt Mack</dc:creator>
  <cp:lastModifiedBy>curt Mack</cp:lastModifiedBy>
  <cp:revision>11</cp:revision>
  <dcterms:created xsi:type="dcterms:W3CDTF">2017-10-04T20:11:04Z</dcterms:created>
  <dcterms:modified xsi:type="dcterms:W3CDTF">2017-10-04T22:51:26Z</dcterms:modified>
</cp:coreProperties>
</file>