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4E7B8BE-6B9C-4F06-B94A-58B114F1CA48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91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1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563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524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93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786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678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263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59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0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92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4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93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47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7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3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3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E7B8BE-6B9C-4F06-B94A-58B114F1CA48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Externalities in the Competitiveness of NBA Basketball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Bennett</a:t>
            </a:r>
          </a:p>
          <a:p>
            <a:r>
              <a:rPr lang="en-US" dirty="0" smtClean="0"/>
              <a:t>Joe </a:t>
            </a:r>
            <a:r>
              <a:rPr lang="en-US" dirty="0" smtClean="0"/>
              <a:t>Nickens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6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Western Conference of the NBA is more attractive to superstars than the Eastern Conference. Therefore resulting in more championships than the Eastern Conference in the last 20 years.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03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Analysis of competitiveness in the NBA Regular Season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The article measures overall competitiveness of NBA through the years of 1993-2009</a:t>
            </a:r>
          </a:p>
          <a:p>
            <a:r>
              <a:rPr lang="en-US" sz="1800" dirty="0" smtClean="0"/>
              <a:t>Competitiveness was measured using an equation that measured the level of uncertainty in outcome of each game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674" y="3292169"/>
            <a:ext cx="4924926" cy="294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Competitive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article proposes </a:t>
            </a:r>
            <a:r>
              <a:rPr lang="en-US" sz="2400" dirty="0" smtClean="0"/>
              <a:t>a competitive balance measure at the start of the season and</a:t>
            </a:r>
            <a:r>
              <a:rPr lang="en-US" sz="2400" dirty="0" smtClean="0"/>
              <a:t> suggest that the more favorable teams to win have a higher standard deviation.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495" y="3288388"/>
            <a:ext cx="3588514" cy="285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Methods of Analyzing &amp; Evaluating NBA's Competition Agenda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article suggests that the NBA puts the Western Conference teams at a disadvantage by having longer travel distances and longer road trips when compared to the Eastern Conference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48" y="3731174"/>
            <a:ext cx="4978024" cy="241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This article provides an analyzes NBA Statistics from the regular season going into the post season and how they correlate to winning.</a:t>
            </a:r>
          </a:p>
          <a:p>
            <a:r>
              <a:rPr lang="en-US" sz="2000" dirty="0" smtClean="0"/>
              <a:t>NBA statistics such as team </a:t>
            </a:r>
            <a:r>
              <a:rPr lang="en-US" sz="2000" dirty="0"/>
              <a:t>FG% 3PT% FT% OWS/game Points/game Assists/game DWS/game Steals/game  Blocks/game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44" y="3997941"/>
            <a:ext cx="1771384" cy="214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1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Gather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scrape </a:t>
            </a:r>
            <a:r>
              <a:rPr lang="en-US" dirty="0"/>
              <a:t>FG% 3PT% FT% OWS/game Points/game Assists/game DWS/game Steals/game  </a:t>
            </a:r>
            <a:r>
              <a:rPr lang="en-US" dirty="0" smtClean="0"/>
              <a:t>Blocks/game Home/Away Records East vs West win %   Team Salary Cap and Top Scorers in games from NBA.com </a:t>
            </a:r>
          </a:p>
          <a:p>
            <a:r>
              <a:rPr lang="en-US" dirty="0" smtClean="0"/>
              <a:t>Web scrape Ticketmaster.com for ticket prices </a:t>
            </a:r>
          </a:p>
          <a:p>
            <a:r>
              <a:rPr lang="en-US" dirty="0" smtClean="0"/>
              <a:t>Location of team’s Median Household Income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formulas to measure the importance of individual variables such as</a:t>
            </a:r>
          </a:p>
          <a:p>
            <a:pPr lvl="1"/>
            <a:r>
              <a:rPr lang="en-US" dirty="0" smtClean="0"/>
              <a:t>Game Attendance</a:t>
            </a:r>
          </a:p>
          <a:p>
            <a:pPr lvl="1"/>
            <a:r>
              <a:rPr lang="en-US" dirty="0" smtClean="0"/>
              <a:t>Travel Distance </a:t>
            </a:r>
          </a:p>
          <a:p>
            <a:pPr lvl="1"/>
            <a:r>
              <a:rPr lang="en-US" dirty="0" smtClean="0"/>
              <a:t>Climate of team location</a:t>
            </a:r>
          </a:p>
          <a:p>
            <a:pPr lvl="1"/>
            <a:r>
              <a:rPr lang="en-US" dirty="0" smtClean="0"/>
              <a:t>Player Injuries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0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3769"/>
            <a:ext cx="9601196" cy="1283367"/>
          </a:xfrm>
        </p:spPr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1800" dirty="0" smtClean="0"/>
              <a:t>Guerra, Yves De </a:t>
            </a:r>
            <a:r>
              <a:rPr lang="en-US" sz="1800" dirty="0" smtClean="0"/>
              <a:t>Saá</a:t>
            </a:r>
            <a:r>
              <a:rPr lang="en-US" sz="1800" dirty="0" smtClean="0"/>
              <a:t>, Juan Manuel Martín González,, and Nieves </a:t>
            </a:r>
            <a:r>
              <a:rPr lang="en-US" sz="1800" dirty="0" smtClean="0"/>
              <a:t>Arjonilla</a:t>
            </a:r>
            <a:r>
              <a:rPr lang="en-US" sz="1800" dirty="0" smtClean="0"/>
              <a:t> </a:t>
            </a:r>
            <a:r>
              <a:rPr lang="en-US" sz="1800" dirty="0" smtClean="0"/>
              <a:t>López</a:t>
            </a:r>
            <a:r>
              <a:rPr lang="en-US" sz="1800" dirty="0" smtClean="0"/>
              <a:t>. "ANALYSIS OF COMPETITIVENESS IN THE NBA REGULAR SEASONS." </a:t>
            </a:r>
            <a:r>
              <a:rPr lang="en-US" sz="1800" i="1" dirty="0" smtClean="0"/>
              <a:t>SPORTAS</a:t>
            </a:r>
            <a:r>
              <a:rPr lang="en-US" sz="1800" dirty="0" smtClean="0"/>
              <a:t> 80th ser. 7 (2011): 17-21. </a:t>
            </a:r>
            <a:r>
              <a:rPr lang="en-US" sz="1800" i="1" dirty="0" smtClean="0"/>
              <a:t>Towson</a:t>
            </a:r>
            <a:r>
              <a:rPr lang="en-US" sz="1800" dirty="0" smtClean="0"/>
              <a:t>. Web. 20 Mar. 2016. </a:t>
            </a:r>
          </a:p>
          <a:p>
            <a:r>
              <a:rPr lang="en-US" sz="1800" dirty="0" smtClean="0"/>
              <a:t>McEwen, Wayne, and Neil E. Metz. "International Journal of Sport Finance." </a:t>
            </a:r>
            <a:r>
              <a:rPr lang="en-US" sz="1800" i="1" dirty="0" smtClean="0"/>
              <a:t>Competitive Balance: Championship Futures Betting Markets</a:t>
            </a:r>
            <a:r>
              <a:rPr lang="en-US" sz="1800" dirty="0" smtClean="0"/>
              <a:t> 11 (2016): 63-78. </a:t>
            </a:r>
            <a:r>
              <a:rPr lang="en-US" sz="1800" i="1" dirty="0" smtClean="0"/>
              <a:t>Towson</a:t>
            </a:r>
            <a:r>
              <a:rPr lang="en-US" sz="1800" dirty="0" smtClean="0"/>
              <a:t>. Web. 20 Mar. 2016</a:t>
            </a:r>
          </a:p>
          <a:p>
            <a:r>
              <a:rPr lang="en-US" sz="1800" dirty="0" smtClean="0"/>
              <a:t>Zhu, Hong Su. "The Methods of Analyzing &amp; Evaluating </a:t>
            </a:r>
            <a:r>
              <a:rPr lang="en-US" sz="1800" dirty="0" smtClean="0"/>
              <a:t>Nba's</a:t>
            </a:r>
            <a:r>
              <a:rPr lang="en-US" sz="1800" dirty="0" smtClean="0"/>
              <a:t> Competition Agenda." </a:t>
            </a:r>
            <a:r>
              <a:rPr lang="en-US" sz="1800" i="1" dirty="0" smtClean="0"/>
              <a:t>Journal of Mathematics &amp; Informatics</a:t>
            </a:r>
            <a:r>
              <a:rPr lang="en-US" sz="1800" dirty="0" smtClean="0"/>
              <a:t> 2 (2014): 31-37. </a:t>
            </a:r>
            <a:r>
              <a:rPr lang="en-US" sz="1800" i="1" dirty="0" smtClean="0"/>
              <a:t>Towson</a:t>
            </a:r>
            <a:r>
              <a:rPr lang="en-US" sz="1800" dirty="0" smtClean="0"/>
              <a:t>. Web. 20 Mar. 2016. </a:t>
            </a:r>
          </a:p>
          <a:p>
            <a:r>
              <a:rPr lang="en-US" sz="1800" dirty="0" smtClean="0"/>
              <a:t>Otton</a:t>
            </a:r>
            <a:r>
              <a:rPr lang="en-US" sz="1800" dirty="0" smtClean="0"/>
              <a:t>, Mark P., and Travis J. Miller. "Perceptual &amp; Motor Skills: Exercise &amp; Sport." </a:t>
            </a:r>
            <a:r>
              <a:rPr lang="en-US" sz="1800" i="1" dirty="0" smtClean="0"/>
              <a:t>A BALANCED TEAM WINS CHAMPIONSHIPS: 66 YEARS OF DATA FROM THE NATIONAL BASKETBALL ASSOCIATION</a:t>
            </a:r>
            <a:r>
              <a:rPr lang="en-US" sz="1800" dirty="0" smtClean="0"/>
              <a:t> 121.3 (2015): 654-65. </a:t>
            </a:r>
            <a:r>
              <a:rPr lang="en-US" sz="1800" i="1" dirty="0" smtClean="0"/>
              <a:t>Towson</a:t>
            </a:r>
            <a:r>
              <a:rPr lang="en-US" sz="1800" dirty="0" smtClean="0"/>
              <a:t>. Web. 20 Mar. 2016. </a:t>
            </a:r>
          </a:p>
          <a:p>
            <a:endParaRPr lang="en-US" sz="16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154</TotalTime>
  <Words>433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Externalities in the Competitiveness of NBA Basketball</vt:lpstr>
      <vt:lpstr>Hypothesis</vt:lpstr>
      <vt:lpstr>Analysis of competitiveness in the NBA Regular Season</vt:lpstr>
      <vt:lpstr>Competitive Balance</vt:lpstr>
      <vt:lpstr>The Methods of Analyzing &amp; Evaluating NBA's Competition Agenda</vt:lpstr>
      <vt:lpstr>Player Statistics</vt:lpstr>
      <vt:lpstr>How to Gather the Data</vt:lpstr>
      <vt:lpstr>Goals</vt:lpstr>
      <vt:lpstr>Works Cited</vt:lpstr>
    </vt:vector>
  </TitlesOfParts>
  <Company>Towson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East vs West</dc:title>
  <dc:creator>Bennett, Alexander</dc:creator>
  <cp:lastModifiedBy>Bennett, Alexander</cp:lastModifiedBy>
  <cp:revision>16</cp:revision>
  <dcterms:created xsi:type="dcterms:W3CDTF">2016-03-22T21:36:27Z</dcterms:created>
  <dcterms:modified xsi:type="dcterms:W3CDTF">2016-03-23T00:10:55Z</dcterms:modified>
</cp:coreProperties>
</file>