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/>
    <p:restoredTop sz="94575"/>
  </p:normalViewPr>
  <p:slideViewPr>
    <p:cSldViewPr>
      <p:cViewPr varScale="1">
        <p:scale>
          <a:sx n="89" d="100"/>
          <a:sy n="89" d="100"/>
        </p:scale>
        <p:origin x="17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E8D-1996-46F0-90C5-3B023F3DA94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E9-E161-447B-9D16-B1BCB5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8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E8D-1996-46F0-90C5-3B023F3DA94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E9-E161-447B-9D16-B1BCB5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E8D-1996-46F0-90C5-3B023F3DA94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E9-E161-447B-9D16-B1BCB5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6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E8D-1996-46F0-90C5-3B023F3DA94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E9-E161-447B-9D16-B1BCB530F2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8433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E8D-1996-46F0-90C5-3B023F3DA94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E9-E161-447B-9D16-B1BCB5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91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E8D-1996-46F0-90C5-3B023F3DA94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E9-E161-447B-9D16-B1BCB5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82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E8D-1996-46F0-90C5-3B023F3DA94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E9-E161-447B-9D16-B1BCB5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3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E8D-1996-46F0-90C5-3B023F3DA94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E9-E161-447B-9D16-B1BCB5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289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E8D-1996-46F0-90C5-3B023F3DA94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E9-E161-447B-9D16-B1BCB5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0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E8D-1996-46F0-90C5-3B023F3DA94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E9-E161-447B-9D16-B1BCB5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3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E8D-1996-46F0-90C5-3B023F3DA94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E9-E161-447B-9D16-B1BCB5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4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E8D-1996-46F0-90C5-3B023F3DA94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E9-E161-447B-9D16-B1BCB5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376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E8D-1996-46F0-90C5-3B023F3DA94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E9-E161-447B-9D16-B1BCB5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19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E8D-1996-46F0-90C5-3B023F3DA94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E9-E161-447B-9D16-B1BCB5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E8D-1996-46F0-90C5-3B023F3DA94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E9-E161-447B-9D16-B1BCB5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E8D-1996-46F0-90C5-3B023F3DA94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E9-E161-447B-9D16-B1BCB5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1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2CE8D-1996-46F0-90C5-3B023F3DA94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079E9-E161-447B-9D16-B1BCB5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862CE8D-1996-46F0-90C5-3B023F3DA944}" type="datetimeFigureOut">
              <a:rPr lang="en-US" smtClean="0"/>
              <a:t>3/23/16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079E9-E161-447B-9D16-B1BCB530F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229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13" r:id="rId9"/>
    <p:sldLayoutId id="2147484214" r:id="rId10"/>
    <p:sldLayoutId id="2147484215" r:id="rId11"/>
    <p:sldLayoutId id="2147484216" r:id="rId12"/>
    <p:sldLayoutId id="2147484217" r:id="rId13"/>
    <p:sldLayoutId id="2147484218" r:id="rId14"/>
    <p:sldLayoutId id="2147484219" r:id="rId15"/>
    <p:sldLayoutId id="2147484220" r:id="rId16"/>
    <p:sldLayoutId id="21474842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Price of Sports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 Wentz</a:t>
            </a:r>
          </a:p>
          <a:p>
            <a:r>
              <a:rPr lang="en-US" dirty="0" smtClean="0"/>
              <a:t>Joel Flores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Cost of Professional Sports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cities use public money to build private stadiums stating that the addition of a sports franchise will create jobs and additional revenue.</a:t>
            </a:r>
          </a:p>
          <a:p>
            <a:r>
              <a:rPr lang="en-US" dirty="0" smtClean="0"/>
              <a:t>Governments around the globe are starting to wonder if major sporting events are worth the cost.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Marketplace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“If every sports team in Chicago were to suddenly disappear, the impact on the Chicago economy would be a fraction of 1 percent,” Leeds says. “A baseball team has about the same impact on a community as a midsize department store</a:t>
            </a:r>
            <a:r>
              <a:rPr lang="en-US" dirty="0" smtClean="0"/>
              <a:t>.” </a:t>
            </a:r>
          </a:p>
          <a:p>
            <a:r>
              <a:rPr lang="en-US" dirty="0" smtClean="0"/>
              <a:t>Michael Leads Sports Economist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Letting Teams Walk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study explores the cost-benefit analysis for a city to let go of their professional team.</a:t>
            </a:r>
          </a:p>
          <a:p>
            <a:r>
              <a:rPr lang="en-US" dirty="0" smtClean="0"/>
              <a:t>The study concludes that there is almost no impact for unemployment when a professional sports team leaves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Sports Mean Business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Phoenix has experienced a huge economic boom, largely driven by the popularity of their sports teams.</a:t>
            </a:r>
          </a:p>
          <a:p>
            <a:r>
              <a:rPr lang="en-US" dirty="0" smtClean="0"/>
              <a:t>Additional income came from hosting super bowls, golf tournaments, and NBA All-Star Games.</a:t>
            </a:r>
          </a:p>
          <a:p>
            <a:r>
              <a:rPr lang="en-US" dirty="0"/>
              <a:t>Sports is a leisure activity, but it’s also an enormous economic driver for us, both by way of revenue and employment.”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Games Are a Great Party, But are Not a Great Investment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Olympic games are costing more and more each year with Russia spending $50 Billion on preparing Sochi for the winter Olympics in 2014</a:t>
            </a:r>
          </a:p>
          <a:p>
            <a:r>
              <a:rPr lang="en-US" dirty="0" smtClean="0"/>
              <a:t>Greece spent $15 billion in 2004 and many of the Olympic structures now lie dormant.</a:t>
            </a:r>
          </a:p>
          <a:p>
            <a:r>
              <a:rPr lang="en-US" dirty="0" smtClean="0"/>
              <a:t>Many sight that Greek overspending led to the economic collapse of Greece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Sports Worth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our study we wish to examine if major sporting events and teams are worth the large investment of public money</a:t>
            </a:r>
          </a:p>
          <a:p>
            <a:r>
              <a:rPr lang="en-US" dirty="0" smtClean="0"/>
              <a:t>Our plan is to look at economic data in areas that have recently hosted a large sporting event, recently gained or lost a professional franchise, or plan on adding a professional franchise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1600200"/>
            <a:ext cx="6711654" cy="4195481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Third Slide -</a:t>
            </a:r>
          </a:p>
          <a:p>
            <a:pPr lvl="1"/>
            <a:r>
              <a:rPr lang="en-US" dirty="0" smtClean="0"/>
              <a:t>Bergman</a:t>
            </a:r>
            <a:r>
              <a:rPr lang="en-US" dirty="0"/>
              <a:t>, Ben. "Are Pro Sports Teams Economic </a:t>
            </a:r>
            <a:r>
              <a:rPr lang="en-US" dirty="0" smtClean="0"/>
              <a:t>	Winners </a:t>
            </a:r>
            <a:r>
              <a:rPr lang="en-US" dirty="0"/>
              <a:t>for </a:t>
            </a:r>
            <a:r>
              <a:rPr lang="en-US" dirty="0" smtClean="0"/>
              <a:t>		Cities</a:t>
            </a:r>
            <a:r>
              <a:rPr lang="en-US" dirty="0"/>
              <a:t>?" </a:t>
            </a:r>
            <a:r>
              <a:rPr lang="en-US" i="1" dirty="0"/>
              <a:t>Are Pro Sports Teams </a:t>
            </a:r>
            <a:r>
              <a:rPr lang="en-US" i="1" dirty="0" smtClean="0"/>
              <a:t>Economic </a:t>
            </a:r>
            <a:r>
              <a:rPr lang="en-US" i="1" dirty="0"/>
              <a:t>Winners </a:t>
            </a:r>
            <a:r>
              <a:rPr lang="en-US" i="1" dirty="0" smtClean="0"/>
              <a:t>for 	Cities</a:t>
            </a:r>
            <a:r>
              <a:rPr lang="en-US" i="1" dirty="0"/>
              <a:t>?</a:t>
            </a:r>
            <a:r>
              <a:rPr lang="en-US" dirty="0"/>
              <a:t> American </a:t>
            </a:r>
            <a:r>
              <a:rPr lang="en-US" dirty="0" smtClean="0"/>
              <a:t>	Public </a:t>
            </a:r>
            <a:r>
              <a:rPr lang="en-US" dirty="0"/>
              <a:t>Media19, 19 Mar. 2015. </a:t>
            </a:r>
            <a:r>
              <a:rPr lang="en-US" dirty="0" smtClean="0"/>
              <a:t>	Web</a:t>
            </a:r>
            <a:r>
              <a:rPr lang="en-US" dirty="0"/>
              <a:t>. 23 Mar. </a:t>
            </a:r>
            <a:r>
              <a:rPr lang="en-US" dirty="0" smtClean="0"/>
              <a:t>2016.</a:t>
            </a:r>
          </a:p>
          <a:p>
            <a:r>
              <a:rPr lang="en-US" dirty="0" smtClean="0"/>
              <a:t>Fourth Slide- </a:t>
            </a:r>
          </a:p>
          <a:p>
            <a:pPr lvl="1"/>
            <a:r>
              <a:rPr lang="en-US" dirty="0"/>
              <a:t>Stephenson, Jesse, "Letting Teams Walk: Exploring </a:t>
            </a:r>
            <a:r>
              <a:rPr lang="en-US" dirty="0" smtClean="0"/>
              <a:t>the 	Economic 	Impact </a:t>
            </a:r>
            <a:r>
              <a:rPr lang="en-US" dirty="0"/>
              <a:t>of Professional Sports </a:t>
            </a:r>
            <a:r>
              <a:rPr lang="en-US" dirty="0" smtClean="0"/>
              <a:t>Franchises </a:t>
            </a:r>
            <a:r>
              <a:rPr lang="en-US" dirty="0"/>
              <a:t>Leaving Cities" (2014). </a:t>
            </a:r>
            <a:r>
              <a:rPr lang="en-US" dirty="0" smtClean="0"/>
              <a:t>	MPA/MPP 	Capstone </a:t>
            </a:r>
            <a:r>
              <a:rPr lang="en-US" dirty="0"/>
              <a:t>Projects. Paper </a:t>
            </a:r>
            <a:r>
              <a:rPr lang="en-US" dirty="0" smtClean="0"/>
              <a:t>	25</a:t>
            </a:r>
            <a:r>
              <a:rPr lang="en-US" dirty="0"/>
              <a:t>. http://</a:t>
            </a:r>
            <a:r>
              <a:rPr lang="en-US" dirty="0" err="1" smtClean="0"/>
              <a:t>uknowledge.uky.edu</a:t>
            </a:r>
            <a:r>
              <a:rPr lang="en-US" dirty="0" smtClean="0"/>
              <a:t>/</a:t>
            </a:r>
            <a:r>
              <a:rPr lang="en-US" dirty="0" err="1" smtClean="0"/>
              <a:t>mpampp_etds</a:t>
            </a:r>
            <a:r>
              <a:rPr lang="en-US" dirty="0" smtClean="0"/>
              <a:t>/25</a:t>
            </a:r>
          </a:p>
          <a:p>
            <a:r>
              <a:rPr lang="en-US" dirty="0" smtClean="0"/>
              <a:t>Fifth Slide – </a:t>
            </a:r>
          </a:p>
          <a:p>
            <a:pPr lvl="1"/>
            <a:r>
              <a:rPr lang="en-US" dirty="0" err="1"/>
              <a:t>Rentilly</a:t>
            </a:r>
            <a:r>
              <a:rPr lang="en-US" dirty="0"/>
              <a:t>, J. "Sports Means Business: Is It a Win for Our Economy? - Greater </a:t>
            </a:r>
            <a:r>
              <a:rPr lang="en-US" dirty="0" smtClean="0"/>
              <a:t>	Phoenix </a:t>
            </a:r>
            <a:r>
              <a:rPr lang="en-US" dirty="0"/>
              <a:t>In Business Magazine." </a:t>
            </a:r>
            <a:r>
              <a:rPr lang="en-US" i="1" dirty="0"/>
              <a:t>Greater Phoenix In Business Magazine</a:t>
            </a:r>
            <a:r>
              <a:rPr lang="en-US" dirty="0"/>
              <a:t>. </a:t>
            </a:r>
            <a:r>
              <a:rPr lang="en-US" dirty="0" smtClean="0"/>
              <a:t>	</a:t>
            </a:r>
            <a:r>
              <a:rPr lang="en-US" dirty="0" err="1" smtClean="0"/>
              <a:t>InMedia</a:t>
            </a:r>
            <a:r>
              <a:rPr lang="en-US" dirty="0" smtClean="0"/>
              <a:t> </a:t>
            </a:r>
            <a:r>
              <a:rPr lang="en-US" dirty="0"/>
              <a:t>Company, 31 Mar. 2013. Web. 23 Mar. 2016</a:t>
            </a:r>
            <a:r>
              <a:rPr lang="en-US" dirty="0" smtClean="0"/>
              <a:t>.</a:t>
            </a:r>
          </a:p>
          <a:p>
            <a:r>
              <a:rPr lang="en-US" dirty="0" smtClean="0"/>
              <a:t>Sixth Slide – </a:t>
            </a:r>
          </a:p>
          <a:p>
            <a:pPr lvl="1"/>
            <a:r>
              <a:rPr lang="en-US" dirty="0"/>
              <a:t>Shapiro, Ari, and Joanna </a:t>
            </a:r>
            <a:r>
              <a:rPr lang="en-US" dirty="0" err="1"/>
              <a:t>Kakissis</a:t>
            </a:r>
            <a:r>
              <a:rPr lang="en-US" dirty="0"/>
              <a:t>. "The Games Are A Great Party, But Not </a:t>
            </a:r>
            <a:r>
              <a:rPr lang="en-US" dirty="0" smtClean="0"/>
              <a:t>	A </a:t>
            </a:r>
            <a:r>
              <a:rPr lang="en-US" dirty="0"/>
              <a:t>Great Investment." </a:t>
            </a:r>
            <a:r>
              <a:rPr lang="en-US" i="1" dirty="0"/>
              <a:t>NPR</a:t>
            </a:r>
            <a:r>
              <a:rPr lang="en-US" dirty="0"/>
              <a:t>. NPR, 3 Feb. 2014. Web. 23 Mar. 2016.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8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343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 3</vt:lpstr>
      <vt:lpstr>Arial</vt:lpstr>
      <vt:lpstr>Ion</vt:lpstr>
      <vt:lpstr>The Price of Sports</vt:lpstr>
      <vt:lpstr>The Cost of Professional Sports</vt:lpstr>
      <vt:lpstr>Marketplace </vt:lpstr>
      <vt:lpstr>Letting Teams Walk</vt:lpstr>
      <vt:lpstr>Sports Mean Business</vt:lpstr>
      <vt:lpstr>The Games Are a Great Party, But are Not a Great Investment </vt:lpstr>
      <vt:lpstr>Are Sports Worth It</vt:lpstr>
      <vt:lpstr>References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professional sports team worth it?</dc:title>
  <dc:creator>WebRoom1</dc:creator>
  <cp:lastModifiedBy>Flores, Joel</cp:lastModifiedBy>
  <cp:revision>10</cp:revision>
  <dcterms:created xsi:type="dcterms:W3CDTF">2016-03-22T20:57:13Z</dcterms:created>
  <dcterms:modified xsi:type="dcterms:W3CDTF">2016-03-23T04:56:45Z</dcterms:modified>
</cp:coreProperties>
</file>