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6" autoAdjust="0"/>
  </p:normalViewPr>
  <p:slideViewPr>
    <p:cSldViewPr snapToGrid="0">
      <p:cViewPr varScale="1">
        <p:scale>
          <a:sx n="81" d="100"/>
          <a:sy n="81" d="100"/>
        </p:scale>
        <p:origin x="648" y="62"/>
      </p:cViewPr>
      <p:guideLst/>
    </p:cSldViewPr>
  </p:slideViewPr>
  <p:outlineViewPr>
    <p:cViewPr>
      <p:scale>
        <a:sx n="33" d="100"/>
        <a:sy n="33" d="100"/>
      </p:scale>
      <p:origin x="0" y="-49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6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2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6C8F-99C8-4453-B0A9-D4A5C3993584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7D10-5A39-4069-B009-0D09B04F6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0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s.marylandtaxes.com/static_files/revenue/consolidated/crr-13.pdf" TargetMode="External"/><Relationship Id="rId2" Type="http://schemas.openxmlformats.org/officeDocument/2006/relationships/hyperlink" Target="https://www.mdpolicy.org/docLib/20151217_ACaseforLoweringMaryland'sCorporateIncomeTax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holar.harvard.edu/files/mankiw/files/optimal_taxation_in_theory.pdf" TargetMode="External"/><Relationship Id="rId4" Type="http://schemas.openxmlformats.org/officeDocument/2006/relationships/hyperlink" Target="https://en.wikipedia.org/wiki/Laffer_cur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911" y="867839"/>
            <a:ext cx="10180949" cy="2422116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Maryland Corporate Income Tax (CIT)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Tra Nguyen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266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32" y="35569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I’m going to do?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846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Collect data about Corporate Income Tax:</a:t>
            </a:r>
          </a:p>
          <a:p>
            <a:pPr lvl="1"/>
            <a:r>
              <a:rPr lang="en-US" sz="2800" dirty="0" smtClean="0"/>
              <a:t>Across states.</a:t>
            </a:r>
          </a:p>
          <a:p>
            <a:pPr lvl="1"/>
            <a:r>
              <a:rPr lang="en-US" sz="2800" dirty="0" smtClean="0"/>
              <a:t>Over times in MD.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282575" indent="-282575"/>
            <a:r>
              <a:rPr lang="en-US" sz="3200" dirty="0" smtClean="0"/>
              <a:t>Run regression with variable: Tax revenue, and T</a:t>
            </a:r>
            <a:r>
              <a:rPr lang="en-US" sz="3200" baseline="30000" dirty="0" smtClean="0"/>
              <a:t>2</a:t>
            </a:r>
            <a:endParaRPr lang="en-US" sz="3200" dirty="0"/>
          </a:p>
          <a:p>
            <a:pPr marL="687388" lvl="1" indent="-230188"/>
            <a:r>
              <a:rPr lang="en-US" sz="2800" dirty="0" smtClean="0"/>
              <a:t>T: tax rate</a:t>
            </a:r>
          </a:p>
          <a:p>
            <a:pPr marL="457200" lvl="1" indent="0">
              <a:buNone/>
            </a:pPr>
            <a:endParaRPr lang="en-US" sz="2800" dirty="0" smtClean="0"/>
          </a:p>
          <a:p>
            <a:pPr marL="230188" indent="-230188"/>
            <a:r>
              <a:rPr lang="en-US" sz="3200" dirty="0" smtClean="0"/>
              <a:t>Find the Optimal Tax rate.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53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www.mdpolicy.org/docLib/20151217_ACaseforLoweringMaryland'sCorporateIncomeTax.pdf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finances.marylandtaxes.com/static_files/revenue/consolidated/crr-13.pdf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en.wikipedia.org/wiki/Laffer_curve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scholar.harvard.edu/files/mankiw/files/optimal_taxation_in_theory.pdf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Idea.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Create a simple model to predict Corporate Income Tax in Maryland at different tax rate.</a:t>
            </a:r>
          </a:p>
          <a:p>
            <a:endParaRPr lang="en-US" sz="3600" dirty="0"/>
          </a:p>
          <a:p>
            <a:r>
              <a:rPr lang="en-US" sz="3600" dirty="0" smtClean="0"/>
              <a:t>Find an optimal tax rate.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67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72" y="13888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33" y="1118615"/>
            <a:ext cx="7070102" cy="4874534"/>
          </a:xfrm>
        </p:spPr>
      </p:pic>
      <p:sp>
        <p:nvSpPr>
          <p:cNvPr id="5" name="TextBox 4"/>
          <p:cNvSpPr txBox="1"/>
          <p:nvPr/>
        </p:nvSpPr>
        <p:spPr>
          <a:xfrm>
            <a:off x="3223967" y="5993149"/>
            <a:ext cx="6249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Maryland Tax Revenue by types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12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741" y="1002744"/>
            <a:ext cx="9694682" cy="4351338"/>
          </a:xfrm>
        </p:spPr>
        <p:txBody>
          <a:bodyPr/>
          <a:lstStyle/>
          <a:p>
            <a:pPr marL="0" indent="0">
              <a:buNone/>
            </a:pPr>
            <a:endParaRPr lang="en-US" sz="3600" dirty="0" smtClean="0"/>
          </a:p>
          <a:p>
            <a:r>
              <a:rPr lang="en-US" sz="4000" dirty="0" smtClean="0"/>
              <a:t>Maryland CIT is 8.25%</a:t>
            </a:r>
          </a:p>
          <a:p>
            <a:endParaRPr lang="en-US" sz="4000" dirty="0" smtClean="0"/>
          </a:p>
          <a:p>
            <a:r>
              <a:rPr lang="en-US" sz="4000" dirty="0" smtClean="0"/>
              <a:t>Nation average is 5.89%</a:t>
            </a:r>
          </a:p>
          <a:p>
            <a:endParaRPr lang="en-US" sz="4000" dirty="0"/>
          </a:p>
          <a:p>
            <a:r>
              <a:rPr lang="en-US" sz="4000" dirty="0" smtClean="0"/>
              <a:t>One of the highest CIT rate in the country</a:t>
            </a:r>
          </a:p>
          <a:p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011293" cy="131284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Maryland CIT rate affects business?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in Business Friendliness</a:t>
            </a:r>
          </a:p>
          <a:p>
            <a:endParaRPr lang="en-US" sz="3600" dirty="0"/>
          </a:p>
          <a:p>
            <a:r>
              <a:rPr lang="en-US" sz="3600" dirty="0" smtClean="0"/>
              <a:t>Effective CIT is &gt; 40% (combined with FCIT).</a:t>
            </a:r>
          </a:p>
          <a:p>
            <a:endParaRPr lang="en-US" sz="3600" dirty="0"/>
          </a:p>
          <a:p>
            <a:r>
              <a:rPr lang="en-US" sz="3600" dirty="0" smtClean="0"/>
              <a:t>99.3</a:t>
            </a:r>
            <a:r>
              <a:rPr lang="en-US" sz="3600" baseline="30000" dirty="0" smtClean="0"/>
              <a:t>rd</a:t>
            </a:r>
            <a:r>
              <a:rPr lang="en-US" sz="3600" dirty="0" smtClean="0"/>
              <a:t> percentile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85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89" y="1171690"/>
            <a:ext cx="6334812" cy="5464780"/>
          </a:xfrm>
        </p:spPr>
      </p:pic>
      <p:sp>
        <p:nvSpPr>
          <p:cNvPr id="5" name="TextBox 4"/>
          <p:cNvSpPr txBox="1"/>
          <p:nvPr/>
        </p:nvSpPr>
        <p:spPr>
          <a:xfrm>
            <a:off x="980387" y="452486"/>
            <a:ext cx="6956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Lower CIT as a percentage of GSP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8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616885" cy="79829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Lower real tax revenue per capita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73" y="1163421"/>
            <a:ext cx="6367653" cy="5416971"/>
          </a:xfrm>
        </p:spPr>
      </p:pic>
    </p:spTree>
    <p:extLst>
      <p:ext uri="{BB962C8B-B14F-4D97-AF65-F5344CB8AC3E}">
        <p14:creationId xmlns:p14="http://schemas.microsoft.com/office/powerpoint/2010/main" val="40065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Laffer</a:t>
            </a:r>
            <a:r>
              <a:rPr lang="en-US" b="1" dirty="0" smtClean="0"/>
              <a:t> Curve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56" y="1348034"/>
            <a:ext cx="6298078" cy="4243822"/>
          </a:xfrm>
        </p:spPr>
      </p:pic>
    </p:spTree>
    <p:extLst>
      <p:ext uri="{BB962C8B-B14F-4D97-AF65-F5344CB8AC3E}">
        <p14:creationId xmlns:p14="http://schemas.microsoft.com/office/powerpoint/2010/main" val="32683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25" y="7289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 regression model for tax revenue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12" y="1159497"/>
            <a:ext cx="5377812" cy="5048359"/>
          </a:xfrm>
        </p:spPr>
      </p:pic>
      <p:sp>
        <p:nvSpPr>
          <p:cNvPr id="5" name="TextBox 4"/>
          <p:cNvSpPr txBox="1"/>
          <p:nvPr/>
        </p:nvSpPr>
        <p:spPr>
          <a:xfrm>
            <a:off x="6768444" y="2055043"/>
            <a:ext cx="50056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Predict MD optimal SCIT rate is 6.05%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4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Maryland Corporate Income Tax (CIT)</vt:lpstr>
      <vt:lpstr>Idea.</vt:lpstr>
      <vt:lpstr>Literature Review</vt:lpstr>
      <vt:lpstr>PowerPoint Presentation</vt:lpstr>
      <vt:lpstr>How Maryland CIT rate affects business?</vt:lpstr>
      <vt:lpstr>PowerPoint Presentation</vt:lpstr>
      <vt:lpstr>Lower real tax revenue per capita</vt:lpstr>
      <vt:lpstr>Laffer Curve</vt:lpstr>
      <vt:lpstr>A regression model for tax revenue</vt:lpstr>
      <vt:lpstr>What I’m going to do?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Income Tax in Maryland</dc:title>
  <dc:creator>Nguyen, Tra</dc:creator>
  <cp:lastModifiedBy>Nguyen, Tra</cp:lastModifiedBy>
  <cp:revision>10</cp:revision>
  <dcterms:created xsi:type="dcterms:W3CDTF">2016-03-22T23:52:14Z</dcterms:created>
  <dcterms:modified xsi:type="dcterms:W3CDTF">2016-03-23T03:30:31Z</dcterms:modified>
</cp:coreProperties>
</file>