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762000"/>
            <a:ext cx="7010401" cy="574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1524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and presentation grading Rubik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78121" y="64008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1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Jung, Juergen</cp:lastModifiedBy>
  <cp:revision>15</cp:revision>
  <dcterms:created xsi:type="dcterms:W3CDTF">2006-08-16T00:00:00Z</dcterms:created>
  <dcterms:modified xsi:type="dcterms:W3CDTF">2012-08-28T17:41:26Z</dcterms:modified>
</cp:coreProperties>
</file>