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75" d="100"/>
          <a:sy n="75" d="100"/>
        </p:scale>
        <p:origin x="-103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2015年1月22日星期四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2015年1月22日星期四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Econ 205 - Roadmap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1/22/2015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71800" y="6569075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Towson University - J. Jung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1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  <p:sp>
        <p:nvSpPr>
          <p:cNvPr id="7" name="TextBox 6"/>
          <p:cNvSpPr txBox="1"/>
          <p:nvPr/>
        </p:nvSpPr>
        <p:spPr>
          <a:xfrm>
            <a:off x="76200" y="1447800"/>
            <a:ext cx="2743200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</a:p>
          <a:p>
            <a:pPr algn="l"/>
            <a:r>
              <a:rPr lang="en-US" sz="1400" dirty="0" smtClean="0"/>
              <a:t>Chapter 1: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Population vs. sample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Parameters vs. statistics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" y="5334000"/>
            <a:ext cx="27432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Probability</a:t>
            </a:r>
            <a:endParaRPr lang="en-US" dirty="0" smtClean="0"/>
          </a:p>
          <a:p>
            <a:pPr algn="l"/>
            <a:r>
              <a:rPr lang="en-US" sz="1400" dirty="0" smtClean="0"/>
              <a:t>Chapter 4: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Marginal prob.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Conditional prob.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Laws of prob.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733800"/>
            <a:ext cx="2743200" cy="153888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Descriptive Stats</a:t>
            </a:r>
          </a:p>
          <a:p>
            <a:pPr algn="l"/>
            <a:r>
              <a:rPr lang="en-US" sz="1400" dirty="0" smtClean="0"/>
              <a:t>Chapter 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Central tendency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Variability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Relative standing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2 variable stats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" y="2641937"/>
            <a:ext cx="2743200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Graphs</a:t>
            </a:r>
          </a:p>
          <a:p>
            <a:pPr algn="l"/>
            <a:r>
              <a:rPr lang="en-US" sz="1200" dirty="0" smtClean="0"/>
              <a:t>Chapter 2: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Bar/Pie charts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Histogram: Data Analysis </a:t>
            </a:r>
            <a:r>
              <a:rPr lang="en-US" sz="1200" dirty="0" err="1" smtClean="0"/>
              <a:t>Toolpack</a:t>
            </a:r>
            <a:r>
              <a:rPr lang="en-US" sz="1200" dirty="0" smtClean="0"/>
              <a:t>!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5146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1447800"/>
            <a:ext cx="28956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Discrete </a:t>
            </a:r>
            <a:r>
              <a:rPr lang="en-US" sz="2000" dirty="0" smtClean="0"/>
              <a:t>Distribution</a:t>
            </a:r>
            <a:endParaRPr lang="en-US" sz="2000" dirty="0" smtClean="0"/>
          </a:p>
          <a:p>
            <a:pPr algn="l"/>
            <a:r>
              <a:rPr lang="en-US" sz="1400" dirty="0" smtClean="0"/>
              <a:t>Chapter 5: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Random variable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E[X], V[X] &amp; Laws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048000" y="5367516"/>
                <a:ext cx="2895600" cy="126188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000"/>
                </a:lvl1pPr>
              </a:lstStyle>
              <a:p>
                <a:r>
                  <a:rPr lang="en-US" dirty="0" smtClean="0"/>
                  <a:t>Estimation</a:t>
                </a:r>
              </a:p>
              <a:p>
                <a:pPr algn="l"/>
                <a:r>
                  <a:rPr lang="en-US" sz="1400" dirty="0"/>
                  <a:t>Chapter 8: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Point estimators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Confidence intervals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Levels of confidence: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1−</m:t>
                    </m:r>
                    <m:r>
                      <a:rPr lang="en-US" sz="1400" b="0" i="1" smtClean="0">
                        <a:latin typeface="Cambria Math"/>
                      </a:rPr>
                      <m:t>𝛼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5367516"/>
                <a:ext cx="2895600" cy="126188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3048000" y="4038600"/>
                <a:ext cx="2895600" cy="126207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Central </a:t>
                </a:r>
                <a:r>
                  <a:rPr lang="en-US" sz="2000" dirty="0" smtClean="0"/>
                  <a:t>Limit Theorem</a:t>
                </a:r>
                <a:endParaRPr lang="en-US" sz="2000" dirty="0" smtClean="0"/>
              </a:p>
              <a:p>
                <a:pPr algn="l"/>
                <a:r>
                  <a:rPr lang="en-US" sz="1400" dirty="0" smtClean="0"/>
                  <a:t>Chapter 7:</a:t>
                </a:r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400" b="0" i="1" dirty="0" smtClean="0">
                        <a:latin typeface="Cambria Math"/>
                      </a:rPr>
                      <m:t>~</m:t>
                    </m:r>
                    <m:r>
                      <a:rPr lang="en-US" sz="1400" b="0" i="1" dirty="0" smtClean="0">
                        <a:latin typeface="Cambria Math"/>
                      </a:rPr>
                      <m:t>𝑁</m:t>
                    </m:r>
                    <m:r>
                      <a:rPr lang="en-US" sz="1400" b="0" i="1" dirty="0" smtClean="0">
                        <a:latin typeface="Cambria Math"/>
                      </a:rPr>
                      <m:t>(</m:t>
                    </m:r>
                    <m:r>
                      <a:rPr lang="en-US" sz="1400" b="0" i="1" dirty="0" smtClean="0">
                        <a:latin typeface="Cambria Math"/>
                      </a:rPr>
                      <m:t>𝜇</m:t>
                    </m:r>
                    <m:r>
                      <a:rPr lang="en-US" sz="1400" b="0" i="1" dirty="0" smtClean="0">
                        <a:latin typeface="Cambria Math"/>
                      </a:rPr>
                      <m:t>,</m:t>
                    </m:r>
                    <m:r>
                      <a:rPr lang="en-US" sz="1400" b="0" i="1" dirty="0" smtClean="0">
                        <a:latin typeface="Cambria Math"/>
                      </a:rPr>
                      <m:t>𝜎</m:t>
                    </m:r>
                    <m:r>
                      <a:rPr lang="en-US" sz="1400" b="0" i="1" dirty="0" smtClean="0">
                        <a:latin typeface="Cambria Math"/>
                      </a:rPr>
                      <m:t>/√</m:t>
                    </m:r>
                    <m:r>
                      <a:rPr lang="en-US" sz="1400" b="0" i="1" dirty="0" smtClean="0">
                        <a:latin typeface="Cambria Math"/>
                      </a:rPr>
                      <m:t>𝑛</m:t>
                    </m:r>
                    <m:r>
                      <a:rPr lang="en-US" sz="14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400" dirty="0" smtClean="0"/>
              </a:p>
              <a:p>
                <a:pPr marL="342900" indent="-342900" algn="l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/>
                          </a:rPr>
                          <m:t>𝑃</m:t>
                        </m:r>
                      </m:e>
                    </m:acc>
                    <m:r>
                      <a:rPr lang="en-US" sz="1200" b="0" i="1" dirty="0" smtClean="0">
                        <a:latin typeface="Cambria Math"/>
                      </a:rPr>
                      <m:t>~</m:t>
                    </m:r>
                    <m:r>
                      <a:rPr lang="en-US" sz="1200" b="0" i="1" dirty="0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12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1200" i="1" dirty="0">
                            <a:latin typeface="Cambria Math"/>
                          </a:rPr>
                          <m:t>𝜋</m:t>
                        </m:r>
                        <m:r>
                          <a:rPr lang="en-US" sz="1200" b="0" i="1" dirty="0" smtClean="0">
                            <a:latin typeface="Cambria Math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sz="1200" i="1" dirty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200" i="1" dirty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1200" i="1" dirty="0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1200" i="1" dirty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 dirty="0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1200" i="1" dirty="0">
                                        <a:latin typeface="Cambria Math"/>
                                      </a:rPr>
                                      <m:t>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200" i="1" dirty="0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sz="12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38600"/>
                <a:ext cx="2895600" cy="12620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048000" y="2669738"/>
            <a:ext cx="289560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Continuous </a:t>
            </a:r>
            <a:r>
              <a:rPr lang="en-US" sz="1800" dirty="0" smtClean="0"/>
              <a:t>Distributions</a:t>
            </a:r>
            <a:endParaRPr lang="en-US" sz="1800" dirty="0" smtClean="0"/>
          </a:p>
          <a:p>
            <a:pPr algn="l"/>
            <a:r>
              <a:rPr lang="en-US" sz="1200" dirty="0" smtClean="0"/>
              <a:t>Chapter 6: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Density functions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Uniform distribution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Normal distribution: = </a:t>
            </a:r>
            <a:r>
              <a:rPr lang="en-US" sz="1200" dirty="0" err="1" smtClean="0"/>
              <a:t>norm.s.dist</a:t>
            </a:r>
            <a:endParaRPr lang="en-US" sz="1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T-distribution: = </a:t>
            </a:r>
            <a:r>
              <a:rPr lang="en-US" sz="1200" dirty="0" err="1" smtClean="0"/>
              <a:t>t.dist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5146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514600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096000" y="4875074"/>
            <a:ext cx="28194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Linear </a:t>
            </a:r>
            <a:r>
              <a:rPr lang="en-US" smtClean="0"/>
              <a:t>Regression</a:t>
            </a:r>
            <a:endParaRPr lang="en-US" dirty="0" smtClean="0"/>
          </a:p>
          <a:p>
            <a:pPr algn="l"/>
            <a:r>
              <a:rPr lang="en-US" sz="1400" dirty="0" smtClean="0"/>
              <a:t>Chapters 13-14: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Least squares lines: scatterplot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Data analysis </a:t>
            </a:r>
            <a:r>
              <a:rPr lang="en-US" sz="1400" dirty="0" err="1" smtClean="0"/>
              <a:t>Toolpack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Multivariate regression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Dummy variables: 0/1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Regression Diagnostics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1447800"/>
            <a:ext cx="2819400" cy="175432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Hypothesis </a:t>
            </a:r>
            <a:r>
              <a:rPr lang="en-US" dirty="0" smtClean="0"/>
              <a:t>Testing</a:t>
            </a:r>
            <a:endParaRPr lang="en-US" dirty="0" smtClean="0"/>
          </a:p>
          <a:p>
            <a:pPr algn="l"/>
            <a:r>
              <a:rPr lang="en-US" sz="1200" dirty="0" smtClean="0"/>
              <a:t>Chapter 9: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Testing parameters: mu and pi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Left tailed, right tailed, two-tailed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Rejection regions approach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P-values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Levels of significance: *, **, ***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Type I and Type II errors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3361492"/>
            <a:ext cx="2819400" cy="132343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Two </a:t>
            </a:r>
            <a:r>
              <a:rPr lang="en-US" dirty="0" smtClean="0"/>
              <a:t>Sample Tests</a:t>
            </a:r>
            <a:endParaRPr lang="en-US" dirty="0" smtClean="0"/>
          </a:p>
          <a:p>
            <a:pPr algn="l"/>
            <a:r>
              <a:rPr lang="en-US" sz="1400" dirty="0" smtClean="0"/>
              <a:t>Chapter 10: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Compare mean across two populations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T-test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714</TotalTime>
  <Words>221</Words>
  <Application>Microsoft Office PowerPoint</Application>
  <PresentationFormat>On-screen Show (4:3)</PresentationFormat>
  <Paragraphs>64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205 -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74</cp:revision>
  <cp:lastPrinted>2004-06-22T18:52:57Z</cp:lastPrinted>
  <dcterms:created xsi:type="dcterms:W3CDTF">2004-06-22T18:17:40Z</dcterms:created>
  <dcterms:modified xsi:type="dcterms:W3CDTF">2015-01-22T17:41:56Z</dcterms:modified>
</cp:coreProperties>
</file>