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530-9FF0-0703-3E87-1D7FF724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1824C-F6A0-C495-957C-73EFC719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C2B7B-EAF8-1162-6829-5B6667D8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F86CD-3409-5183-E2FB-4DC21B43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6057C-6CF9-C867-8BAA-65657678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8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80824-BBF6-9C21-EAD9-0FB1CB0B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49AB3D-5B6C-D064-C267-6412FAE7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F164-DE74-4445-37AF-743D4D73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10045-AD0F-6349-A7C3-BD20923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5A968-EFBA-3FD4-330A-6454925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9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E0C369-11DF-CFCE-363C-54E00F70F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D9126F-A1F7-278B-CDEA-D6560D27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F909F-8918-8A81-B49C-3C50D095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53A90-C81C-4D53-555C-3B53B2E5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6026D-7709-2FF9-6307-9941A2F3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83832-9F69-7ACB-28FE-45AB09D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81E96-9EA8-AFF4-2597-3E35D7D4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E2B5D-54BE-5C1A-2E37-FA37360E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BFE9-5FD2-8930-C8B0-ED75F36E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C82EA-39B5-7B52-9D99-FFA8BAF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5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0D267-106D-C66D-0BD5-6D3AD02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A487B-5CBF-CDDE-695A-E999E112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993D3-6A26-9E5C-AA09-E6BDFA8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FF972-4B73-87AC-E262-7160E340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8E5F3-0C69-D8CB-602C-19C00C79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7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450B1-5A56-6121-4A19-12786EE5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071E8-CE33-C4ED-D820-2A31F327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25387F-DB0D-B5B7-FBCF-916DB946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C74AC6-FB24-C9D7-065D-B0545852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F9992-5531-9695-1EE2-A658BB5A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FF4F7-B6EB-40AA-3403-87773AA8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4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F821-048C-4BC3-A110-7AAE1FDA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290A2E-E796-E56F-6A7A-7B6D2C68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0BF736-E0BE-C5D8-F828-BD1107F8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71D71-2A04-E749-1A93-0152BF7E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9BF1F-437E-97D8-FB67-2CF403080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C6C102-B0C3-1660-F3A4-9294BA71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19BA0E-0B54-B832-D5E7-4ED08570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E78552-4BE5-487C-559B-C4393D21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134C1-99AC-2645-9C52-7CEF059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FE39C4-5AB0-67E2-EEBD-C13E543A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EC6B91-535F-495E-0B4E-942B9811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469F37-F2F9-421A-3DEE-C2AAE63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7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359E7-44E1-34A8-D1F1-BA871037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DB71DE-BCAB-DB2D-30A9-D88EFC16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294632-C319-525C-F4AA-6DF4D0F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6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C82B-6A16-2D24-FED0-B546A418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4910D-E3A4-12BC-7DA7-F5158D66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D90A8-1701-CA4A-E526-669CFD16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86D02A-3785-6082-11BA-F8F272DE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6A0520-56B2-0196-3B23-C28C53A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52523-9A58-5303-D964-8ECCDCF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4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14A7-D042-C78C-84EF-9D35C645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03A1C-E050-5936-1A07-A088C4E6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59EE9E-AC02-7645-AF7A-369D292C1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27C84-3759-D64B-67E0-4B62A846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1ECE0B-FADB-7189-E0CF-BB621C18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FC405-1E9D-5976-CBE0-FD407CB7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3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130E59-0309-25AD-A436-4034D82A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B6BB7B-60AC-433C-7348-DBFD555C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C63BC-36B6-3206-8521-7E1C1F0AC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2EE0-201C-4EB6-93C7-30B486DF235B}" type="datetimeFigureOut">
              <a:rPr lang="de-DE" smtClean="0"/>
              <a:t>27.09.2023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0BAB4-B332-D99A-70BF-C38911A4C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D258E-A9E5-784F-2B32-3624BA17C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D72-655A-440F-B1E0-4987062392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ihandform: Form 44">
            <a:extLst>
              <a:ext uri="{FF2B5EF4-FFF2-40B4-BE49-F238E27FC236}">
                <a16:creationId xmlns:a16="http://schemas.microsoft.com/office/drawing/2014/main" id="{33231DA0-B47A-0856-9E55-2B4DFBDA4FCC}"/>
              </a:ext>
            </a:extLst>
          </p:cNvPr>
          <p:cNvSpPr>
            <a:spLocks noChangeAspect="1"/>
          </p:cNvSpPr>
          <p:nvPr userDrawn="1"/>
        </p:nvSpPr>
        <p:spPr>
          <a:xfrm>
            <a:off x="10593958" y="6272082"/>
            <a:ext cx="1308063" cy="499399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9" name="Grafik 8" descr="Ein Bild, das Text, Design, Grafiken, Muster enthält.&#10;&#10;Automatisch generierte Beschreibung">
            <a:extLst>
              <a:ext uri="{FF2B5EF4-FFF2-40B4-BE49-F238E27FC236}">
                <a16:creationId xmlns:a16="http://schemas.microsoft.com/office/drawing/2014/main" id="{1E6334AF-DCA0-7694-2147-B9A86C68DE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96" y="6272082"/>
            <a:ext cx="900115" cy="499399"/>
          </a:xfrm>
          <a:prstGeom prst="rect">
            <a:avLst/>
          </a:prstGeom>
        </p:spPr>
      </p:pic>
      <p:pic>
        <p:nvPicPr>
          <p:cNvPr id="10" name="Grafik 9" descr="Ein Bild, das Blau, Rechteck, Screenshot, Electric Blue (Farbe) enthält.&#10;&#10;Automatisch generierte Beschreibung">
            <a:extLst>
              <a:ext uri="{FF2B5EF4-FFF2-40B4-BE49-F238E27FC236}">
                <a16:creationId xmlns:a16="http://schemas.microsoft.com/office/drawing/2014/main" id="{217E13F6-81A2-BA06-77B1-B033EFFFFD2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24" y="6272083"/>
            <a:ext cx="966221" cy="5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offel, Zutaten, Wurzelgemüse, Essen enthält.&#10;&#10;Automatisch generierte Beschreibung">
            <a:extLst>
              <a:ext uri="{FF2B5EF4-FFF2-40B4-BE49-F238E27FC236}">
                <a16:creationId xmlns:a16="http://schemas.microsoft.com/office/drawing/2014/main" id="{8B39CCE0-F9F9-807B-D649-C75AC88B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853" y="2800383"/>
            <a:ext cx="4893053" cy="5402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6A78E4-02FF-0E87-C7C9-2FEAF560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Quantizing</a:t>
            </a:r>
            <a:r>
              <a:rPr lang="de-DE" dirty="0"/>
              <a:t> KNOEDEL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0793-A4C4-6B7C-C371-715852F69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b="1" dirty="0" err="1"/>
              <a:t>Kno</a:t>
            </a:r>
            <a:r>
              <a:rPr lang="de-DE" dirty="0" err="1"/>
              <a:t>wledgible</a:t>
            </a:r>
            <a:r>
              <a:rPr lang="de-DE" dirty="0"/>
              <a:t> </a:t>
            </a:r>
            <a:r>
              <a:rPr lang="de-DE" b="1" dirty="0" err="1"/>
              <a:t>E</a:t>
            </a:r>
            <a:r>
              <a:rPr lang="de-DE" dirty="0" err="1"/>
              <a:t>fficient</a:t>
            </a:r>
            <a:r>
              <a:rPr lang="de-DE" dirty="0"/>
              <a:t> </a:t>
            </a:r>
            <a:r>
              <a:rPr lang="de-DE" b="1" dirty="0" err="1"/>
              <a:t>D</a:t>
            </a:r>
            <a:r>
              <a:rPr lang="de-DE" dirty="0" err="1"/>
              <a:t>etector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E</a:t>
            </a:r>
            <a:r>
              <a:rPr lang="de-DE" dirty="0" err="1"/>
              <a:t>dible</a:t>
            </a:r>
            <a:r>
              <a:rPr lang="de-DE" dirty="0"/>
              <a:t> </a:t>
            </a:r>
            <a:r>
              <a:rPr lang="de-DE" b="1" dirty="0" err="1"/>
              <a:t>L</a:t>
            </a:r>
            <a:r>
              <a:rPr lang="de-DE" dirty="0" err="1"/>
              <a:t>oveliness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9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35 -0.37106 C -0.32435 -0.13356 -0.15313 0.05996 0.05638 0.05996 C 0.30378 0.05996 0.39323 -0.15509 0.43112 -0.28495 L 0.46914 -0.45787 C 0.5069 -0.58773 0.60221 -0.80208 0.88177 -0.80208 C 1.0595 -0.80208 1.26315 -0.60926 1.26315 -0.37106 C 1.26315 -0.13356 1.0595 0.05996 0.88177 0.05996 C 0.60221 0.05996 0.5069 -0.15509 0.46914 -0.28495 L 0.43112 -0.45787 C 0.39323 -0.58773 0.30378 -0.80208 0.05638 -0.80208 C -0.15313 -0.80208 -0.32435 -0.60926 -0.32435 -0.37106 Z " pathEditMode="relative" rAng="0" ptsTypes="AAAAAAAAAAA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DE373-97FC-4667-72F0-6A44E49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90375-7860-F33D-85BC-CE03ECF4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fullyconnected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02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offel, Zutaten, Wurzelgemüse, Essen enthält.&#10;&#10;Automatisch generierte Beschreibung">
            <a:extLst>
              <a:ext uri="{FF2B5EF4-FFF2-40B4-BE49-F238E27FC236}">
                <a16:creationId xmlns:a16="http://schemas.microsoft.com/office/drawing/2014/main" id="{758A09FC-14BE-C9B1-F4DE-64AE9F73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48" y="1930400"/>
            <a:ext cx="1086993" cy="1200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1C172C1-51D9-8690-5672-465232479E72}"/>
              </a:ext>
            </a:extLst>
          </p:cNvPr>
          <p:cNvGrpSpPr/>
          <p:nvPr/>
        </p:nvGrpSpPr>
        <p:grpSpPr>
          <a:xfrm>
            <a:off x="6514098" y="3294294"/>
            <a:ext cx="1092200" cy="1200150"/>
            <a:chOff x="6451600" y="3220510"/>
            <a:chExt cx="1092200" cy="1200150"/>
          </a:xfrm>
        </p:grpSpPr>
        <p:pic>
          <p:nvPicPr>
            <p:cNvPr id="9" name="Grafik 8" descr="Ein Bild, das Kartoffel, Zutaten, Wurzelgemüse, Essen enthält.&#10;&#10;Automatisch generierte Beschreibung">
              <a:extLst>
                <a:ext uri="{FF2B5EF4-FFF2-40B4-BE49-F238E27FC236}">
                  <a16:creationId xmlns:a16="http://schemas.microsoft.com/office/drawing/2014/main" id="{52AC2117-B594-B241-F976-098A1740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600" y="3220510"/>
              <a:ext cx="1086993" cy="120015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C6D722-D1C4-C627-DFDD-01BFB60CB063}"/>
                </a:ext>
              </a:extLst>
            </p:cNvPr>
            <p:cNvSpPr/>
            <p:nvPr/>
          </p:nvSpPr>
          <p:spPr>
            <a:xfrm>
              <a:off x="6451600" y="3274485"/>
              <a:ext cx="1092200" cy="1092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6995D41-8203-AF10-519A-D30E04A7E95F}"/>
              </a:ext>
            </a:extLst>
          </p:cNvPr>
          <p:cNvGrpSpPr/>
          <p:nvPr/>
        </p:nvGrpSpPr>
        <p:grpSpPr>
          <a:xfrm>
            <a:off x="6514098" y="2038350"/>
            <a:ext cx="1161550" cy="1092200"/>
            <a:chOff x="8597899" y="1674745"/>
            <a:chExt cx="1161550" cy="10922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6DABB25-285D-7DD6-1F4A-7D176D413158}"/>
                </a:ext>
              </a:extLst>
            </p:cNvPr>
            <p:cNvSpPr/>
            <p:nvPr/>
          </p:nvSpPr>
          <p:spPr>
            <a:xfrm>
              <a:off x="8597899" y="1674745"/>
              <a:ext cx="1092200" cy="1092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Ein Bild, das rot enthält.&#10;&#10;Automatisch generierte Beschreibung">
              <a:extLst>
                <a:ext uri="{FF2B5EF4-FFF2-40B4-BE49-F238E27FC236}">
                  <a16:creationId xmlns:a16="http://schemas.microsoft.com/office/drawing/2014/main" id="{C41960C3-C8C6-7CAF-A3C5-5EFA91D2A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21" r="25943"/>
            <a:stretch/>
          </p:blipFill>
          <p:spPr>
            <a:xfrm>
              <a:off x="8667248" y="1753196"/>
              <a:ext cx="1092201" cy="950845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A66A54A-1FF7-6B44-FA6B-6281DE06BD35}"/>
              </a:ext>
            </a:extLst>
          </p:cNvPr>
          <p:cNvGrpSpPr/>
          <p:nvPr/>
        </p:nvGrpSpPr>
        <p:grpSpPr>
          <a:xfrm>
            <a:off x="6514098" y="729339"/>
            <a:ext cx="1092202" cy="1123652"/>
            <a:chOff x="6819899" y="1790700"/>
            <a:chExt cx="1092202" cy="1123652"/>
          </a:xfrm>
        </p:grpSpPr>
        <p:pic>
          <p:nvPicPr>
            <p:cNvPr id="22" name="Grafik 21" descr="Ein Bild, das Natur, Astronomisches Objekt, Kugel, Planet enthält.&#10;&#10;Automatisch generierte Beschreibung">
              <a:extLst>
                <a:ext uri="{FF2B5EF4-FFF2-40B4-BE49-F238E27FC236}">
                  <a16:creationId xmlns:a16="http://schemas.microsoft.com/office/drawing/2014/main" id="{1FE3FC40-1F24-FB72-2C00-4B7A6825C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7" t="28432" r="20677" b="17911"/>
            <a:stretch/>
          </p:blipFill>
          <p:spPr>
            <a:xfrm>
              <a:off x="6819899" y="1790700"/>
              <a:ext cx="1092202" cy="1092200"/>
            </a:xfrm>
            <a:prstGeom prst="rect">
              <a:avLst/>
            </a:prstGeom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79BF7F6-E356-ACCF-F953-6556CDF973D7}"/>
                </a:ext>
              </a:extLst>
            </p:cNvPr>
            <p:cNvSpPr/>
            <p:nvPr/>
          </p:nvSpPr>
          <p:spPr>
            <a:xfrm>
              <a:off x="6819901" y="1822152"/>
              <a:ext cx="1092200" cy="1092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E9D9AC2-DF3E-8BC6-9AE8-3B0AB892331C}"/>
              </a:ext>
            </a:extLst>
          </p:cNvPr>
          <p:cNvGrpSpPr/>
          <p:nvPr/>
        </p:nvGrpSpPr>
        <p:grpSpPr>
          <a:xfrm>
            <a:off x="8083549" y="532354"/>
            <a:ext cx="1250951" cy="1615933"/>
            <a:chOff x="8083549" y="532354"/>
            <a:chExt cx="1250951" cy="1615933"/>
          </a:xfrm>
        </p:grpSpPr>
        <p:pic>
          <p:nvPicPr>
            <p:cNvPr id="26" name="Grafik 25" descr="Ein Bild, das Natur, Kugel, Astronomisches Objekt, Astronomisches Ereignis enthält.&#10;&#10;Automatisch generierte Beschreibung">
              <a:extLst>
                <a:ext uri="{FF2B5EF4-FFF2-40B4-BE49-F238E27FC236}">
                  <a16:creationId xmlns:a16="http://schemas.microsoft.com/office/drawing/2014/main" id="{02B762D5-FA1C-980D-B551-FC9771B74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45" r="9439"/>
            <a:stretch/>
          </p:blipFill>
          <p:spPr>
            <a:xfrm>
              <a:off x="8083549" y="532354"/>
              <a:ext cx="1250951" cy="1615933"/>
            </a:xfrm>
            <a:prstGeom prst="rect">
              <a:avLst/>
            </a:prstGeom>
          </p:spPr>
        </p:pic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3C3F90E-2875-FBCD-6C29-4AACE6493854}"/>
                </a:ext>
              </a:extLst>
            </p:cNvPr>
            <p:cNvSpPr/>
            <p:nvPr/>
          </p:nvSpPr>
          <p:spPr>
            <a:xfrm>
              <a:off x="8177800" y="760791"/>
              <a:ext cx="1092200" cy="1092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C51185E-EB9D-366B-7F6C-89562DA58E67}"/>
              </a:ext>
            </a:extLst>
          </p:cNvPr>
          <p:cNvGrpSpPr/>
          <p:nvPr/>
        </p:nvGrpSpPr>
        <p:grpSpPr>
          <a:xfrm>
            <a:off x="8083547" y="2081428"/>
            <a:ext cx="1161550" cy="1159059"/>
            <a:chOff x="8083547" y="2081428"/>
            <a:chExt cx="1161550" cy="1159059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954FFBF-F26D-3290-1C39-CF5A043E2B7A}"/>
                </a:ext>
              </a:extLst>
            </p:cNvPr>
            <p:cNvSpPr/>
            <p:nvPr/>
          </p:nvSpPr>
          <p:spPr>
            <a:xfrm>
              <a:off x="8152897" y="2081428"/>
              <a:ext cx="1092200" cy="1092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Ein Bild, das Natur, Astronomisches Objekt, Astronomisches Ereignis, Vollmond enthält.&#10;&#10;Automatisch generierte Beschreibung">
              <a:extLst>
                <a:ext uri="{FF2B5EF4-FFF2-40B4-BE49-F238E27FC236}">
                  <a16:creationId xmlns:a16="http://schemas.microsoft.com/office/drawing/2014/main" id="{24AA2C4E-3957-9FBD-0E81-99DB36F66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22" t="30163" r="57930" b="23822"/>
            <a:stretch/>
          </p:blipFill>
          <p:spPr>
            <a:xfrm>
              <a:off x="8083547" y="2081428"/>
              <a:ext cx="1113111" cy="1159059"/>
            </a:xfrm>
            <a:prstGeom prst="rect">
              <a:avLst/>
            </a:prstGeom>
          </p:spPr>
        </p:pic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6A3FB02F-B25D-EBD2-50C6-6E76149E8397}"/>
              </a:ext>
            </a:extLst>
          </p:cNvPr>
          <p:cNvSpPr/>
          <p:nvPr/>
        </p:nvSpPr>
        <p:spPr>
          <a:xfrm>
            <a:off x="8152897" y="3348269"/>
            <a:ext cx="1092200" cy="1092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086FD346-5D8F-4B95-86AD-9285409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EBF921EE-03F8-947E-F0D4-67AE56AAA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offel, Zutaten, Wurzelgemüse, Essen enthält.&#10;&#10;Automatisch generierte Beschreibung">
            <a:extLst>
              <a:ext uri="{FF2B5EF4-FFF2-40B4-BE49-F238E27FC236}">
                <a16:creationId xmlns:a16="http://schemas.microsoft.com/office/drawing/2014/main" id="{EDD138F7-1279-AF26-11CE-13D4C13A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86" y="727788"/>
            <a:ext cx="4893053" cy="5402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70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01D1C-047F-D7E5-01E9-4F8066D7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2E4CA-4F9B-21C0-6CA8-DECB6542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3 mal </a:t>
            </a:r>
            <a:r>
              <a:rPr lang="de-DE" dirty="0" err="1"/>
              <a:t>kernel</a:t>
            </a:r>
            <a:r>
              <a:rPr lang="de-DE" dirty="0"/>
              <a:t> 3 </a:t>
            </a:r>
            <a:r>
              <a:rPr lang="de-DE" dirty="0" err="1"/>
              <a:t>stride</a:t>
            </a:r>
            <a:r>
              <a:rPr lang="de-DE" dirty="0"/>
              <a:t> 2 64x64 -&gt; 8x8</a:t>
            </a:r>
          </a:p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mit 2 </a:t>
            </a:r>
            <a:r>
              <a:rPr lang="de-DE" dirty="0" err="1"/>
              <a:t>outputs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01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Quantizing KNOEDEL</vt:lpstr>
      <vt:lpstr>Network Structure</vt:lpstr>
      <vt:lpstr>Convolutional Neural Network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Quantizing KNOEDEL</dc:title>
  <dc:creator>Sören Botsch</dc:creator>
  <cp:lastModifiedBy>Sören Botsch</cp:lastModifiedBy>
  <cp:revision>3</cp:revision>
  <dcterms:created xsi:type="dcterms:W3CDTF">2023-09-27T09:01:57Z</dcterms:created>
  <dcterms:modified xsi:type="dcterms:W3CDTF">2023-09-27T11:00:38Z</dcterms:modified>
</cp:coreProperties>
</file>