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DM Sans Medium"/>
      <p:regular r:id="rId13"/>
      <p:bold r:id="rId14"/>
      <p:italic r:id="rId15"/>
      <p:boldItalic r:id="rId16"/>
    </p:embeddedFont>
    <p:embeddedFont>
      <p:font typeface="DM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DMSansMedium-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DMSansMedium-italic.fntdata"/><Relationship Id="rId14" Type="http://schemas.openxmlformats.org/officeDocument/2006/relationships/font" Target="fonts/DMSansMedium-bold.fntdata"/><Relationship Id="rId17" Type="http://schemas.openxmlformats.org/officeDocument/2006/relationships/font" Target="fonts/DMSans-regular.fntdata"/><Relationship Id="rId16" Type="http://schemas.openxmlformats.org/officeDocument/2006/relationships/font" Target="fonts/DMSansMedium-boldItalic.fntdata"/><Relationship Id="rId5" Type="http://schemas.openxmlformats.org/officeDocument/2006/relationships/slideMaster" Target="slideMasters/slideMaster2.xml"/><Relationship Id="rId19" Type="http://schemas.openxmlformats.org/officeDocument/2006/relationships/font" Target="fonts/DMSans-italic.fntdata"/><Relationship Id="rId6" Type="http://schemas.openxmlformats.org/officeDocument/2006/relationships/notesMaster" Target="notesMasters/notesMaster1.xml"/><Relationship Id="rId18" Type="http://schemas.openxmlformats.org/officeDocument/2006/relationships/font" Target="fonts/DMSans-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8b245621a_7_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de"/>
              <a:t>Fragen: </a:t>
            </a:r>
            <a:endParaRPr/>
          </a:p>
          <a:p>
            <a:pPr indent="-298450" lvl="0" marL="457200" rtl="0" algn="l">
              <a:lnSpc>
                <a:spcPct val="100000"/>
              </a:lnSpc>
              <a:spcBef>
                <a:spcPts val="0"/>
              </a:spcBef>
              <a:spcAft>
                <a:spcPts val="0"/>
              </a:spcAft>
              <a:buSzPts val="1100"/>
              <a:buAutoNum type="arabicPeriod"/>
            </a:pPr>
            <a:r>
              <a:rPr lang="de"/>
              <a:t>Können wir das Ergebnis von Fußballspielergebnissen durch Daten vorhersagen</a:t>
            </a:r>
            <a:endParaRPr/>
          </a:p>
          <a:p>
            <a:pPr indent="-298450" lvl="0" marL="457200" rtl="0" algn="l">
              <a:lnSpc>
                <a:spcPct val="100000"/>
              </a:lnSpc>
              <a:spcBef>
                <a:spcPts val="0"/>
              </a:spcBef>
              <a:spcAft>
                <a:spcPts val="0"/>
              </a:spcAft>
              <a:buSzPts val="1100"/>
              <a:buAutoNum type="arabicPeriod"/>
            </a:pPr>
            <a:r>
              <a:rPr lang="de"/>
              <a:t>Hat Heim- und Auswärtsspiel wirklich eine Auswirkung</a:t>
            </a:r>
            <a:endParaRPr/>
          </a:p>
          <a:p>
            <a:pPr indent="-298450" lvl="0" marL="457200" rtl="0" algn="l">
              <a:lnSpc>
                <a:spcPct val="100000"/>
              </a:lnSpc>
              <a:spcBef>
                <a:spcPts val="0"/>
              </a:spcBef>
              <a:spcAft>
                <a:spcPts val="0"/>
              </a:spcAft>
              <a:buSzPts val="1100"/>
              <a:buAutoNum type="arabicPeriod"/>
            </a:pPr>
            <a:r>
              <a:rPr lang="de"/>
              <a:t>Wie wirkt sich die Anzahl der Rechtsfüßler in einem Team auf den Ausgang des Spiels aus?</a:t>
            </a:r>
            <a:endParaRPr/>
          </a:p>
          <a:p>
            <a:pPr indent="-298450" lvl="0" marL="457200" rtl="0" algn="l">
              <a:lnSpc>
                <a:spcPct val="100000"/>
              </a:lnSpc>
              <a:spcBef>
                <a:spcPts val="0"/>
              </a:spcBef>
              <a:spcAft>
                <a:spcPts val="0"/>
              </a:spcAft>
              <a:buSzPts val="1100"/>
              <a:buAutoNum type="arabicPeriod"/>
            </a:pPr>
            <a:r>
              <a:rPr lang="de"/>
              <a:t>Welche Auswirkung hat das Home_team_ratings auf die away_team_goal?</a:t>
            </a:r>
            <a:endParaRPr/>
          </a:p>
          <a:p>
            <a:pPr indent="-298450" lvl="0" marL="457200" rtl="0" algn="l">
              <a:lnSpc>
                <a:spcPct val="100000"/>
              </a:lnSpc>
              <a:spcBef>
                <a:spcPts val="0"/>
              </a:spcBef>
              <a:spcAft>
                <a:spcPts val="0"/>
              </a:spcAft>
              <a:buSzPts val="1100"/>
              <a:buAutoNum type="arabicPeriod"/>
            </a:pPr>
            <a:r>
              <a:rPr lang="de"/>
              <a:t>Welche Auswirkung hat die Gesamtbewertung eines Teams (home_team_rating zum Beispiel) auf label_outcome?</a:t>
            </a:r>
            <a:endParaRPr/>
          </a:p>
        </p:txBody>
      </p:sp>
      <p:sp>
        <p:nvSpPr>
          <p:cNvPr id="58" name="Google Shape;58;g238b245621a_7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8b24562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8b24562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Datenbereinigung:</a:t>
            </a:r>
            <a:endParaRPr/>
          </a:p>
          <a:p>
            <a:pPr indent="-298450" lvl="0" marL="457200" rtl="0" algn="l">
              <a:spcBef>
                <a:spcPts val="0"/>
              </a:spcBef>
              <a:spcAft>
                <a:spcPts val="0"/>
              </a:spcAft>
              <a:buSzPts val="1100"/>
              <a:buChar char="●"/>
            </a:pPr>
            <a:r>
              <a:rPr lang="de"/>
              <a:t>Chi Quadrat</a:t>
            </a:r>
            <a:endParaRPr/>
          </a:p>
          <a:p>
            <a:pPr indent="-298450" lvl="0" marL="457200" rtl="0" algn="l">
              <a:spcBef>
                <a:spcPts val="0"/>
              </a:spcBef>
              <a:spcAft>
                <a:spcPts val="0"/>
              </a:spcAft>
              <a:buSzPts val="1100"/>
              <a:buChar char="●"/>
            </a:pPr>
            <a:r>
              <a:rPr lang="de"/>
              <a:t>Korrelationsmatrix</a:t>
            </a:r>
            <a:endParaRPr/>
          </a:p>
          <a:p>
            <a:pPr indent="-298450" lvl="1" marL="914400" rtl="0" algn="l">
              <a:spcBef>
                <a:spcPts val="0"/>
              </a:spcBef>
              <a:spcAft>
                <a:spcPts val="0"/>
              </a:spcAft>
              <a:buSzPts val="1100"/>
              <a:buChar char="○"/>
            </a:pPr>
            <a:r>
              <a:rPr lang="de"/>
              <a:t>IDs haben hohe Korrelation → generell bedingt sinnvoll IDs mit in die Berechnung zu </a:t>
            </a:r>
            <a:r>
              <a:rPr lang="de"/>
              <a:t>nehmen</a:t>
            </a:r>
            <a:endParaRPr/>
          </a:p>
          <a:p>
            <a:pPr indent="-298450" lvl="1" marL="914400" rtl="0" algn="l">
              <a:spcBef>
                <a:spcPts val="0"/>
              </a:spcBef>
              <a:spcAft>
                <a:spcPts val="0"/>
              </a:spcAft>
              <a:buSzPts val="1100"/>
              <a:buChar char="○"/>
            </a:pPr>
            <a:r>
              <a:rPr lang="de"/>
              <a:t>Folge: id, country_id, league_id, season werden wegen Korrelation ausgeschlossen </a:t>
            </a:r>
            <a:endParaRPr/>
          </a:p>
          <a:p>
            <a:pPr indent="-298450" lvl="1" marL="914400" rtl="0" algn="l">
              <a:spcBef>
                <a:spcPts val="0"/>
              </a:spcBef>
              <a:spcAft>
                <a:spcPts val="0"/>
              </a:spcAft>
              <a:buSzPts val="1100"/>
              <a:buChar char="○"/>
            </a:pPr>
            <a:r>
              <a:rPr lang="de"/>
              <a:t>home_team_goal und away_team_goal (Endstand) müssen natürlich auch entfernt werden</a:t>
            </a:r>
            <a:endParaRPr/>
          </a:p>
          <a:p>
            <a:pPr indent="-298450" lvl="0" marL="457200" rtl="0" algn="l">
              <a:spcBef>
                <a:spcPts val="0"/>
              </a:spcBef>
              <a:spcAft>
                <a:spcPts val="0"/>
              </a:spcAft>
              <a:buSzPts val="1100"/>
              <a:buChar char="●"/>
            </a:pPr>
            <a:r>
              <a:rPr lang="de"/>
              <a:t>Berechnung zusätzlicher Features</a:t>
            </a:r>
            <a:endParaRPr/>
          </a:p>
          <a:p>
            <a:pPr indent="-298450" lvl="1" marL="914400" rtl="0" algn="l">
              <a:spcBef>
                <a:spcPts val="0"/>
              </a:spcBef>
              <a:spcAft>
                <a:spcPts val="0"/>
              </a:spcAft>
              <a:buSzPts val="1100"/>
              <a:buChar char="○"/>
            </a:pPr>
            <a:r>
              <a:rPr lang="de"/>
              <a:t>average_rating (home + away)</a:t>
            </a:r>
            <a:endParaRPr/>
          </a:p>
          <a:p>
            <a:pPr indent="-298450" lvl="1" marL="914400" rtl="0" algn="l">
              <a:spcBef>
                <a:spcPts val="0"/>
              </a:spcBef>
              <a:spcAft>
                <a:spcPts val="0"/>
              </a:spcAft>
              <a:buSzPts val="1100"/>
              <a:buChar char="○"/>
            </a:pPr>
            <a:r>
              <a:rPr lang="de"/>
              <a:t>average_height/weight/age (home + away)</a:t>
            </a:r>
            <a:endParaRPr/>
          </a:p>
          <a:p>
            <a:pPr indent="-298450" lvl="1" marL="914400" rtl="0" algn="l">
              <a:spcBef>
                <a:spcPts val="0"/>
              </a:spcBef>
              <a:spcAft>
                <a:spcPts val="0"/>
              </a:spcAft>
              <a:buSzPts val="1100"/>
              <a:buChar char="○"/>
            </a:pPr>
            <a:r>
              <a:rPr lang="de"/>
              <a:t>right_foot_percentage (home + away)</a:t>
            </a:r>
            <a:endParaRPr/>
          </a:p>
          <a:p>
            <a:pPr indent="-298450" lvl="1" marL="914400" rtl="0" algn="l">
              <a:spcBef>
                <a:spcPts val="0"/>
              </a:spcBef>
              <a:spcAft>
                <a:spcPts val="0"/>
              </a:spcAft>
              <a:buSzPts val="1100"/>
              <a:buChar char="○"/>
            </a:pPr>
            <a:r>
              <a:rPr lang="de"/>
              <a:t>label_outcome</a:t>
            </a:r>
            <a:endParaRPr/>
          </a:p>
          <a:p>
            <a:pPr indent="-298450" lvl="1" marL="914400" rtl="0" algn="l">
              <a:spcBef>
                <a:spcPts val="0"/>
              </a:spcBef>
              <a:spcAft>
                <a:spcPts val="0"/>
              </a:spcAft>
              <a:buSzPts val="1100"/>
              <a:buChar char="○"/>
            </a:pPr>
            <a:r>
              <a:rPr lang="de"/>
              <a:t>last_three_matches (home + away)</a:t>
            </a:r>
            <a:endParaRPr/>
          </a:p>
          <a:p>
            <a:pPr indent="0" lvl="0" marL="0" rtl="0" algn="l">
              <a:spcBef>
                <a:spcPts val="0"/>
              </a:spcBef>
              <a:spcAft>
                <a:spcPts val="0"/>
              </a:spcAft>
              <a:buNone/>
            </a:pPr>
            <a:r>
              <a:rPr lang="de"/>
              <a:t>dabei traten einige Schwierigkeiten auf:</a:t>
            </a:r>
            <a:endParaRPr/>
          </a:p>
          <a:p>
            <a:pPr indent="-298450" lvl="0" marL="457200" rtl="0" algn="l">
              <a:spcBef>
                <a:spcPts val="0"/>
              </a:spcBef>
              <a:spcAft>
                <a:spcPts val="0"/>
              </a:spcAft>
              <a:buSzPts val="1100"/>
              <a:buChar char="●"/>
            </a:pPr>
            <a:r>
              <a:rPr lang="de"/>
              <a:t>get_nearest_rating:</a:t>
            </a:r>
            <a:endParaRPr/>
          </a:p>
          <a:p>
            <a:pPr indent="-298450" lvl="1" marL="914400" rtl="0" algn="l">
              <a:spcBef>
                <a:spcPts val="0"/>
              </a:spcBef>
              <a:spcAft>
                <a:spcPts val="0"/>
              </a:spcAft>
              <a:buSzPts val="1100"/>
              <a:buChar char="○"/>
            </a:pPr>
            <a:r>
              <a:rPr lang="de"/>
              <a:t>Da jeder Spieler bis zu ca.15 mal zu unterschiedlichen Daten gepflegt wurde, musste für das durchschnittliche overall_rating eines Teams der Wert aus Player_stats_data besorgt werden, der dem Spieldatum am nächsten ist</a:t>
            </a:r>
            <a:endParaRPr/>
          </a:p>
          <a:p>
            <a:pPr indent="-298450" lvl="0" marL="457200" rtl="0" algn="l">
              <a:spcBef>
                <a:spcPts val="0"/>
              </a:spcBef>
              <a:spcAft>
                <a:spcPts val="0"/>
              </a:spcAft>
              <a:buSzPts val="1100"/>
              <a:buChar char="●"/>
            </a:pPr>
            <a:r>
              <a:rPr lang="de"/>
              <a:t>get_player_age:</a:t>
            </a:r>
            <a:endParaRPr/>
          </a:p>
          <a:p>
            <a:pPr indent="-298450" lvl="1" marL="914400" rtl="0" algn="l">
              <a:spcBef>
                <a:spcPts val="0"/>
              </a:spcBef>
              <a:spcAft>
                <a:spcPts val="0"/>
              </a:spcAft>
              <a:buSzPts val="1100"/>
              <a:buChar char="○"/>
            </a:pPr>
            <a:r>
              <a:rPr lang="de"/>
              <a:t>Das Geburtsdatum musste bis auf den Tag mit dem Spieldatum verglichen werden, nichts dass ein Spieler am 08.08 Geburtstag hat, das Spiel am 01.08 ist, und er trotzdem schon 30 Jahre statts 29 als ist</a:t>
            </a:r>
            <a:endParaRPr/>
          </a:p>
          <a:p>
            <a:pPr indent="-298450" lvl="0" marL="457200" rtl="0" algn="l">
              <a:spcBef>
                <a:spcPts val="0"/>
              </a:spcBef>
              <a:spcAft>
                <a:spcPts val="0"/>
              </a:spcAft>
              <a:buSzPts val="1100"/>
              <a:buChar char="●"/>
            </a:pPr>
            <a:r>
              <a:rPr lang="de"/>
              <a:t>get_last_three_machtes:</a:t>
            </a:r>
            <a:endParaRPr/>
          </a:p>
          <a:p>
            <a:pPr indent="-298450" lvl="1" marL="914400" rtl="0" algn="l">
              <a:spcBef>
                <a:spcPts val="0"/>
              </a:spcBef>
              <a:spcAft>
                <a:spcPts val="0"/>
              </a:spcAft>
              <a:buSzPts val="1100"/>
              <a:buChar char="○"/>
            </a:pPr>
            <a:r>
              <a:rPr lang="de"/>
              <a:t>Problem: Heim und Auswärtsspiele müssen berücksichtigt werden und sind aber nicht in Reihenfolge. Deshalb muss danach sortiert werden und somit die wirklichen letzten 3 Spielergebnisse eine Mannschaft zu erhalten.</a:t>
            </a:r>
            <a:endParaRPr/>
          </a:p>
          <a:p>
            <a:pPr indent="-298450" lvl="0" marL="457200" rtl="0" algn="l">
              <a:spcBef>
                <a:spcPts val="0"/>
              </a:spcBef>
              <a:spcAft>
                <a:spcPts val="0"/>
              </a:spcAft>
              <a:buSzPts val="1100"/>
              <a:buChar char="●"/>
            </a:pPr>
            <a:r>
              <a:rPr lang="de"/>
              <a:t>ebenfalls muss auf Heim und Auswärtstore geachtet werden, je nachdem ob es ein Heim oder Auswärtsspiel war</a:t>
            </a:r>
            <a:endParaRPr/>
          </a:p>
          <a:p>
            <a:pPr indent="-298450" lvl="0" marL="457200" rtl="0" algn="l">
              <a:spcBef>
                <a:spcPts val="0"/>
              </a:spcBef>
              <a:spcAft>
                <a:spcPts val="0"/>
              </a:spcAft>
              <a:buSzPts val="1100"/>
              <a:buChar char="●"/>
            </a:pPr>
            <a:r>
              <a:rPr lang="de"/>
              <a:t>generell musste auf fehlende Spielereinträge und deren Einbrechnung in Rechnungen geachtet werden</a:t>
            </a:r>
            <a:endParaRPr/>
          </a:p>
          <a:p>
            <a:pPr indent="-298450" lvl="0" marL="457200" rtl="0" algn="l">
              <a:spcBef>
                <a:spcPts val="0"/>
              </a:spcBef>
              <a:spcAft>
                <a:spcPts val="0"/>
              </a:spcAft>
              <a:buSzPts val="1100"/>
              <a:buChar char="●"/>
            </a:pPr>
            <a:r>
              <a:rPr lang="de"/>
              <a:t>Datumsumrechnung, Get nearest—&gt; Get nearest Rating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8b245621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8b245621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1 oder mehrere unabhängige Variablen -&gt; abhängige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optimalen Wert für Feature-Größe ermitteln und Testgröße</a:t>
            </a:r>
            <a:endParaRPr/>
          </a:p>
          <a:p>
            <a:pPr indent="0" lvl="0" marL="0" rtl="0" algn="l">
              <a:spcBef>
                <a:spcPts val="0"/>
              </a:spcBef>
              <a:spcAft>
                <a:spcPts val="0"/>
              </a:spcAft>
              <a:buClr>
                <a:schemeClr val="dk1"/>
              </a:buClr>
              <a:buSzPts val="1100"/>
              <a:buFont typeface="Arial"/>
              <a:buNone/>
            </a:pPr>
            <a:r>
              <a:rPr lang="de">
                <a:solidFill>
                  <a:schemeClr val="dk1"/>
                </a:solidFill>
              </a:rPr>
              <a:t>-&gt; besten Ergebnisse bei Featureanzahl 5 oder 6</a:t>
            </a:r>
            <a:endParaRPr>
              <a:solidFill>
                <a:schemeClr val="dk1"/>
              </a:solidFill>
            </a:endParaRPr>
          </a:p>
          <a:p>
            <a:pPr indent="0" lvl="0" marL="0" rtl="0" algn="l">
              <a:spcBef>
                <a:spcPts val="0"/>
              </a:spcBef>
              <a:spcAft>
                <a:spcPts val="0"/>
              </a:spcAft>
              <a:buClr>
                <a:schemeClr val="dk1"/>
              </a:buClr>
              <a:buSzPts val="1100"/>
              <a:buFont typeface="Arial"/>
              <a:buNone/>
            </a:pPr>
            <a:r>
              <a:rPr lang="de">
                <a:solidFill>
                  <a:schemeClr val="dk1"/>
                </a:solidFill>
              </a:rPr>
              <a:t>-&gt; Testgröße 0.1</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RFE wählt zunächst alle Features aus dem Datensatz aus und trainiert das Modell. Dann wird jedes Feature einzeln entfernt, und das Modell wird erneut trainiert. Das Feature, das am wenigsten zur Vorhersage beiträgt, wird eliminiert. Der Vorgang wird wiederholt, bis die gewünschte Anzahl an Features übrig bleibt.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de" sz="1200">
                <a:solidFill>
                  <a:srgbClr val="BBBBBB"/>
                </a:solidFill>
                <a:latin typeface="Courier New"/>
                <a:ea typeface="Courier New"/>
                <a:cs typeface="Courier New"/>
                <a:sym typeface="Courier New"/>
              </a:rPr>
              <a:t>R-squared value: 0.16/0.17</a:t>
            </a:r>
            <a:endParaRPr sz="1200">
              <a:solidFill>
                <a:srgbClr val="BBBBBB"/>
              </a:solidFill>
              <a:latin typeface="Courier New"/>
              <a:ea typeface="Courier New"/>
              <a:cs typeface="Courier New"/>
              <a:sym typeface="Courier New"/>
            </a:endParaRPr>
          </a:p>
          <a:p>
            <a:pPr indent="0" lvl="0" marL="0" rtl="0" algn="l">
              <a:spcBef>
                <a:spcPts val="0"/>
              </a:spcBef>
              <a:spcAft>
                <a:spcPts val="0"/>
              </a:spcAft>
              <a:buNone/>
            </a:pPr>
            <a:r>
              <a:rPr lang="de" sz="1200">
                <a:solidFill>
                  <a:srgbClr val="BBBBBB"/>
                </a:solidFill>
                <a:latin typeface="Courier New"/>
                <a:ea typeface="Courier New"/>
                <a:cs typeface="Courier New"/>
                <a:sym typeface="Courier New"/>
              </a:rPr>
              <a:t>Mean Squared Error: 0.59</a:t>
            </a:r>
            <a:endParaRPr sz="1200">
              <a:solidFill>
                <a:srgbClr val="BBBBBB"/>
              </a:solidFill>
              <a:latin typeface="Courier New"/>
              <a:ea typeface="Courier New"/>
              <a:cs typeface="Courier New"/>
              <a:sym typeface="Courier New"/>
            </a:endParaRPr>
          </a:p>
          <a:p>
            <a:pPr indent="0" lvl="0" marL="0" rtl="0" algn="l">
              <a:spcBef>
                <a:spcPts val="0"/>
              </a:spcBef>
              <a:spcAft>
                <a:spcPts val="0"/>
              </a:spcAft>
              <a:buNone/>
            </a:pPr>
            <a:r>
              <a:rPr lang="de" sz="1200">
                <a:solidFill>
                  <a:srgbClr val="BBBBBB"/>
                </a:solidFill>
                <a:latin typeface="Courier New"/>
                <a:ea typeface="Courier New"/>
                <a:cs typeface="Courier New"/>
                <a:sym typeface="Courier New"/>
              </a:rPr>
              <a:t>Mean absolute Error: 0.66</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8b245621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8b245621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Warum RF? → Überwachtes Lernverfahren, Robust gegen Ausreißer und Overfitting, gute Ergänzung zu den Regressionen</a:t>
            </a:r>
            <a:endParaRPr/>
          </a:p>
          <a:p>
            <a:pPr indent="-298450" lvl="0" marL="457200" rtl="0" algn="l">
              <a:spcBef>
                <a:spcPts val="0"/>
              </a:spcBef>
              <a:spcAft>
                <a:spcPts val="0"/>
              </a:spcAft>
              <a:buSzPts val="1100"/>
              <a:buChar char="●"/>
            </a:pPr>
            <a:r>
              <a:rPr lang="de"/>
              <a:t>Verschiedene Splits ausprobiert: 0,5 0,4 0,3 0,2 0,1</a:t>
            </a:r>
            <a:endParaRPr/>
          </a:p>
          <a:p>
            <a:pPr indent="-298450" lvl="1" marL="914400" rtl="0" algn="l">
              <a:spcBef>
                <a:spcPts val="0"/>
              </a:spcBef>
              <a:spcAft>
                <a:spcPts val="0"/>
              </a:spcAft>
              <a:buSzPts val="1100"/>
              <a:buChar char="○"/>
            </a:pPr>
            <a:r>
              <a:rPr lang="de"/>
              <a:t>0,1 liefert beste Ergebnisse</a:t>
            </a:r>
            <a:endParaRPr/>
          </a:p>
          <a:p>
            <a:pPr indent="-298450" lvl="1" marL="914400" rtl="0" algn="l">
              <a:spcBef>
                <a:spcPts val="0"/>
              </a:spcBef>
              <a:spcAft>
                <a:spcPts val="0"/>
              </a:spcAft>
              <a:buSzPts val="1100"/>
              <a:buChar char="○"/>
            </a:pPr>
            <a:r>
              <a:rPr lang="de"/>
              <a:t>Insgesamt aber alle sehr nah beieinander</a:t>
            </a:r>
            <a:endParaRPr/>
          </a:p>
          <a:p>
            <a:pPr indent="-298450" lvl="0" marL="457200" rtl="0" algn="l">
              <a:spcBef>
                <a:spcPts val="0"/>
              </a:spcBef>
              <a:spcAft>
                <a:spcPts val="0"/>
              </a:spcAft>
              <a:buSzPts val="1100"/>
              <a:buChar char="●"/>
            </a:pPr>
            <a:r>
              <a:rPr lang="de"/>
              <a:t>Mehrere Läufe mit verschiedenen Hyperparametern (number_of_estimators, max_depth, </a:t>
            </a:r>
            <a:r>
              <a:rPr lang="de"/>
              <a:t>min_samples_leaf, min_samples_split)</a:t>
            </a:r>
            <a:endParaRPr/>
          </a:p>
          <a:p>
            <a:pPr indent="-298450" lvl="1" marL="914400" rtl="0" algn="l">
              <a:spcBef>
                <a:spcPts val="0"/>
              </a:spcBef>
              <a:spcAft>
                <a:spcPts val="0"/>
              </a:spcAft>
              <a:buSzPts val="1100"/>
              <a:buChar char="○"/>
            </a:pPr>
            <a:r>
              <a:rPr lang="de"/>
              <a:t>min_samples_split gibt an, wie viele Datenpunkte in einem Knoten benötigt werden, um ihn weiter aufzuteilen. Wenn die Anzahl der Datenpunkte in einem Knoten kleiner als der Wert von min_samples_split ist, wird der Knoten nicht weiter aufgeteilt und als Blatt bezeichnet. Ein höherer Wert von min_samples_split führt zu flacheren Bäumen mit weniger Splits und weniger spezifischen Regeln.</a:t>
            </a:r>
            <a:endParaRPr/>
          </a:p>
          <a:p>
            <a:pPr indent="-298450" lvl="1" marL="914400" rtl="0" algn="l">
              <a:spcBef>
                <a:spcPts val="0"/>
              </a:spcBef>
              <a:spcAft>
                <a:spcPts val="0"/>
              </a:spcAft>
              <a:buSzPts val="1100"/>
              <a:buChar char="○"/>
            </a:pPr>
            <a:r>
              <a:rPr lang="de"/>
              <a:t>min_samples_leaf gibt an, wie viele Datenpunkte am Ende eines Zweigs (also im Blatt) mindestens vorhanden sein müssen. Wenn die Anzahl der Datenpunkte in einem Blatt kleiner als der Wert von min_samples_leaf ist, wird die Aufteilung des Knotens abgebrochen und der Knoten als Blatt bezeichnet. Ein höherer Wert von min_samples_leaf führt auch zu flacheren Bäumen, jedoch mit einer höheren Allgemeinheit und weniger Overfitting.</a:t>
            </a:r>
            <a:endParaRPr/>
          </a:p>
          <a:p>
            <a:pPr indent="-298450" lvl="0" marL="457200" rtl="0" algn="l">
              <a:spcBef>
                <a:spcPts val="0"/>
              </a:spcBef>
              <a:spcAft>
                <a:spcPts val="0"/>
              </a:spcAft>
              <a:buSzPts val="1100"/>
              <a:buChar char="●"/>
            </a:pPr>
            <a:r>
              <a:rPr lang="de"/>
              <a:t>Berechnung der idealen Hyperparameter (für 0,1er Split)</a:t>
            </a:r>
            <a:endParaRPr/>
          </a:p>
          <a:p>
            <a:pPr indent="-298450" lvl="1" marL="914400" rtl="0" algn="l">
              <a:spcBef>
                <a:spcPts val="0"/>
              </a:spcBef>
              <a:spcAft>
                <a:spcPts val="0"/>
              </a:spcAft>
              <a:buSzPts val="1100"/>
              <a:buChar char="○"/>
            </a:pPr>
            <a:r>
              <a:rPr lang="de"/>
              <a:t>{'max_depth': 6, 'min_samples_leaf': 2, 'min_samples_split': 9, 'n_estimators': 493}</a:t>
            </a:r>
            <a:endParaRPr/>
          </a:p>
          <a:p>
            <a:pPr indent="-298450" lvl="1" marL="914400" rtl="0" algn="l">
              <a:spcBef>
                <a:spcPts val="0"/>
              </a:spcBef>
              <a:spcAft>
                <a:spcPts val="0"/>
              </a:spcAft>
              <a:buSzPts val="1100"/>
              <a:buChar char="○"/>
            </a:pPr>
            <a:r>
              <a:rPr lang="de"/>
              <a:t>Genauigkeit von 0,531472 (siehe oben)</a:t>
            </a:r>
            <a:endParaRPr/>
          </a:p>
          <a:p>
            <a:pPr indent="-298450" lvl="1" marL="914400" rtl="0" algn="l">
              <a:spcBef>
                <a:spcPts val="0"/>
              </a:spcBef>
              <a:spcAft>
                <a:spcPts val="0"/>
              </a:spcAft>
              <a:buSzPts val="1100"/>
              <a:buChar char="○"/>
            </a:pPr>
            <a:r>
              <a:rPr lang="de"/>
              <a:t>Unten Ausschnitt eines Entscheidungsbaums des idealen Modells</a:t>
            </a:r>
            <a:endParaRPr/>
          </a:p>
          <a:p>
            <a:pPr indent="0" lvl="0" marL="0" rtl="0" algn="l">
              <a:spcBef>
                <a:spcPts val="0"/>
              </a:spcBef>
              <a:spcAft>
                <a:spcPts val="0"/>
              </a:spcAft>
              <a:buNone/>
            </a:pPr>
            <a:r>
              <a:rPr lang="de"/>
              <a:t>Kennzahlen:</a:t>
            </a:r>
            <a:endParaRPr/>
          </a:p>
          <a:p>
            <a:pPr indent="-298450" lvl="0" marL="457200" rtl="0" algn="l">
              <a:spcBef>
                <a:spcPts val="0"/>
              </a:spcBef>
              <a:spcAft>
                <a:spcPts val="0"/>
              </a:spcAft>
              <a:buSzPts val="1100"/>
              <a:buChar char="●"/>
            </a:pPr>
            <a:r>
              <a:rPr lang="de"/>
              <a:t>F1-Score: 0.44276195659596923</a:t>
            </a:r>
            <a:endParaRPr/>
          </a:p>
          <a:p>
            <a:pPr indent="-298450" lvl="0" marL="457200" rtl="0" algn="l">
              <a:spcBef>
                <a:spcPts val="0"/>
              </a:spcBef>
              <a:spcAft>
                <a:spcPts val="0"/>
              </a:spcAft>
              <a:buSzPts val="1100"/>
              <a:buChar char="●"/>
            </a:pPr>
            <a:r>
              <a:rPr lang="de"/>
              <a:t>AUC: 0.71</a:t>
            </a:r>
            <a:endParaRPr/>
          </a:p>
          <a:p>
            <a:pPr indent="-298450" lvl="0" marL="457200" rtl="0" algn="l">
              <a:spcBef>
                <a:spcPts val="0"/>
              </a:spcBef>
              <a:spcAft>
                <a:spcPts val="0"/>
              </a:spcAft>
              <a:buSzPts val="1100"/>
              <a:buChar char="●"/>
            </a:pPr>
            <a:r>
              <a:rPr lang="de"/>
              <a:t>Precision: 0.6486425210988153 (mit zero_division=1)</a:t>
            </a:r>
            <a:endParaRPr/>
          </a:p>
          <a:p>
            <a:pPr indent="-298450" lvl="0" marL="457200" rtl="0" algn="l">
              <a:spcBef>
                <a:spcPts val="0"/>
              </a:spcBef>
              <a:spcAft>
                <a:spcPts val="0"/>
              </a:spcAft>
              <a:buSzPts val="1100"/>
              <a:buChar char="●"/>
            </a:pPr>
            <a:r>
              <a:rPr lang="de"/>
              <a:t>Recall: 0.5314720812182742 </a:t>
            </a:r>
            <a:r>
              <a:rPr lang="de">
                <a:solidFill>
                  <a:schemeClr val="dk1"/>
                </a:solidFill>
              </a:rPr>
              <a:t>(mit zero_division=1)</a:t>
            </a:r>
            <a:endParaRPr/>
          </a:p>
          <a:p>
            <a:pPr indent="0" lvl="0" marL="0" rtl="0" algn="l">
              <a:spcBef>
                <a:spcPts val="0"/>
              </a:spcBef>
              <a:spcAft>
                <a:spcPts val="0"/>
              </a:spcAft>
              <a:buNone/>
            </a:pPr>
            <a:r>
              <a:rPr lang="de"/>
              <a:t>Feature importance:</a:t>
            </a:r>
            <a:endParaRPr/>
          </a:p>
          <a:p>
            <a:pPr indent="-298450" lvl="0" marL="457200" rtl="0" algn="l">
              <a:spcBef>
                <a:spcPts val="0"/>
              </a:spcBef>
              <a:spcAft>
                <a:spcPts val="0"/>
              </a:spcAft>
              <a:buSzPts val="1100"/>
              <a:buAutoNum type="arabicPeriod"/>
            </a:pPr>
            <a:r>
              <a:rPr lang="de"/>
              <a:t>B365H: 0.3444473745510633</a:t>
            </a:r>
            <a:endParaRPr/>
          </a:p>
          <a:p>
            <a:pPr indent="-298450" lvl="0" marL="457200" rtl="0" algn="l">
              <a:spcBef>
                <a:spcPts val="0"/>
              </a:spcBef>
              <a:spcAft>
                <a:spcPts val="0"/>
              </a:spcAft>
              <a:buSzPts val="1100"/>
              <a:buAutoNum type="arabicPeriod"/>
            </a:pPr>
            <a:r>
              <a:rPr lang="de"/>
              <a:t>B365A: 0.3015287538503291</a:t>
            </a:r>
            <a:endParaRPr/>
          </a:p>
          <a:p>
            <a:pPr indent="-298450" lvl="0" marL="457200" rtl="0" algn="l">
              <a:spcBef>
                <a:spcPts val="0"/>
              </a:spcBef>
              <a:spcAft>
                <a:spcPts val="0"/>
              </a:spcAft>
              <a:buSzPts val="1100"/>
              <a:buAutoNum type="arabicPeriod"/>
            </a:pPr>
            <a:r>
              <a:rPr lang="de"/>
              <a:t>B365D: 0.08611888011925732</a:t>
            </a:r>
            <a:endParaRPr/>
          </a:p>
          <a:p>
            <a:pPr indent="-298450" lvl="0" marL="457200" rtl="0" algn="l">
              <a:spcBef>
                <a:spcPts val="0"/>
              </a:spcBef>
              <a:spcAft>
                <a:spcPts val="0"/>
              </a:spcAft>
              <a:buSzPts val="1100"/>
              <a:buAutoNum type="arabicPeriod"/>
            </a:pPr>
            <a:r>
              <a:rPr lang="de"/>
              <a:t>average_rating_hometeam: 0.08372126220468026</a:t>
            </a:r>
            <a:endParaRPr/>
          </a:p>
          <a:p>
            <a:pPr indent="-298450" lvl="0" marL="457200" rtl="0" algn="l">
              <a:spcBef>
                <a:spcPts val="0"/>
              </a:spcBef>
              <a:spcAft>
                <a:spcPts val="0"/>
              </a:spcAft>
              <a:buSzPts val="1100"/>
              <a:buAutoNum type="arabicPeriod"/>
            </a:pPr>
            <a:r>
              <a:rPr lang="de"/>
              <a:t>average_rating_awayteam: 0.05997695955405153</a:t>
            </a:r>
            <a:endParaRPr/>
          </a:p>
          <a:p>
            <a:pPr indent="-298450" lvl="0" marL="457200" rtl="0" algn="l">
              <a:spcBef>
                <a:spcPts val="0"/>
              </a:spcBef>
              <a:spcAft>
                <a:spcPts val="0"/>
              </a:spcAft>
              <a:buSzPts val="1100"/>
              <a:buAutoNum type="arabicPeriod"/>
            </a:pPr>
            <a:r>
              <a:rPr lang="de"/>
              <a:t>last_three_matches_hometeam: 0.022146797362293667</a:t>
            </a:r>
            <a:endParaRPr/>
          </a:p>
          <a:p>
            <a:pPr indent="-298450" lvl="0" marL="457200" rtl="0" algn="l">
              <a:spcBef>
                <a:spcPts val="0"/>
              </a:spcBef>
              <a:spcAft>
                <a:spcPts val="0"/>
              </a:spcAft>
              <a:buSzPts val="1100"/>
              <a:buAutoNum type="arabicPeriod"/>
            </a:pPr>
            <a:r>
              <a:rPr lang="de"/>
              <a:t>last_three_matches_awayteam: 0.013297519805564812</a:t>
            </a:r>
            <a:endParaRPr/>
          </a:p>
          <a:p>
            <a:pPr indent="-298450" lvl="0" marL="457200" rtl="0" algn="l">
              <a:spcBef>
                <a:spcPts val="0"/>
              </a:spcBef>
              <a:spcAft>
                <a:spcPts val="0"/>
              </a:spcAft>
              <a:buSzPts val="1100"/>
              <a:buAutoNum type="arabicPeriod"/>
            </a:pPr>
            <a:r>
              <a:rPr lang="de"/>
              <a:t>average_weight_awayteam: 0.013051652217829304</a:t>
            </a:r>
            <a:endParaRPr/>
          </a:p>
          <a:p>
            <a:pPr indent="-298450" lvl="0" marL="457200" rtl="0" algn="l">
              <a:spcBef>
                <a:spcPts val="0"/>
              </a:spcBef>
              <a:spcAft>
                <a:spcPts val="0"/>
              </a:spcAft>
              <a:buSzPts val="1100"/>
              <a:buAutoNum type="arabicPeriod"/>
            </a:pPr>
            <a:r>
              <a:rPr lang="de"/>
              <a:t>average_age_hometeam: 0.011880119283708784</a:t>
            </a:r>
            <a:endParaRPr/>
          </a:p>
          <a:p>
            <a:pPr indent="-298450" lvl="0" marL="457200" rtl="0" algn="l">
              <a:spcBef>
                <a:spcPts val="0"/>
              </a:spcBef>
              <a:spcAft>
                <a:spcPts val="0"/>
              </a:spcAft>
              <a:buSzPts val="1100"/>
              <a:buAutoNum type="arabicPeriod"/>
            </a:pPr>
            <a:r>
              <a:rPr lang="de"/>
              <a:t>average_age_awayteam: 0.011562782588427375</a:t>
            </a:r>
            <a:endParaRPr/>
          </a:p>
          <a:p>
            <a:pPr indent="-298450" lvl="0" marL="457200" rtl="0" algn="l">
              <a:spcBef>
                <a:spcPts val="0"/>
              </a:spcBef>
              <a:spcAft>
                <a:spcPts val="0"/>
              </a:spcAft>
              <a:buSzPts val="1100"/>
              <a:buAutoNum type="arabicPeriod"/>
            </a:pPr>
            <a:r>
              <a:rPr lang="de"/>
              <a:t>average_weight_hometeam: 0.011461935200630503</a:t>
            </a:r>
            <a:endParaRPr/>
          </a:p>
          <a:p>
            <a:pPr indent="-298450" lvl="0" marL="457200" rtl="0" algn="l">
              <a:spcBef>
                <a:spcPts val="0"/>
              </a:spcBef>
              <a:spcAft>
                <a:spcPts val="0"/>
              </a:spcAft>
              <a:buSzPts val="1100"/>
              <a:buAutoNum type="arabicPeriod"/>
            </a:pPr>
            <a:r>
              <a:rPr lang="de"/>
              <a:t>average_height_hometeam: 0.011399789392312095</a:t>
            </a:r>
            <a:endParaRPr/>
          </a:p>
          <a:p>
            <a:pPr indent="-298450" lvl="0" marL="457200" rtl="0" algn="l">
              <a:spcBef>
                <a:spcPts val="0"/>
              </a:spcBef>
              <a:spcAft>
                <a:spcPts val="0"/>
              </a:spcAft>
              <a:buSzPts val="1100"/>
              <a:buAutoNum type="arabicPeriod"/>
            </a:pPr>
            <a:r>
              <a:rPr lang="de"/>
              <a:t>average_height_awayteam: 0.010493683376594573</a:t>
            </a:r>
            <a:endParaRPr/>
          </a:p>
          <a:p>
            <a:pPr indent="-298450" lvl="0" marL="457200" rtl="0" algn="l">
              <a:spcBef>
                <a:spcPts val="0"/>
              </a:spcBef>
              <a:spcAft>
                <a:spcPts val="0"/>
              </a:spcAft>
              <a:buSzPts val="1100"/>
              <a:buAutoNum type="arabicPeriod"/>
            </a:pPr>
            <a:r>
              <a:rPr lang="de"/>
              <a:t>stage: 0.008951182931792546</a:t>
            </a:r>
            <a:endParaRPr/>
          </a:p>
          <a:p>
            <a:pPr indent="-298450" lvl="0" marL="457200" rtl="0" algn="l">
              <a:spcBef>
                <a:spcPts val="0"/>
              </a:spcBef>
              <a:spcAft>
                <a:spcPts val="0"/>
              </a:spcAft>
              <a:buSzPts val="1100"/>
              <a:buAutoNum type="arabicPeriod"/>
            </a:pPr>
            <a:r>
              <a:rPr lang="de"/>
              <a:t>right_foot_percentage_awayteam: 0.005007044618436346</a:t>
            </a:r>
            <a:endParaRPr/>
          </a:p>
          <a:p>
            <a:pPr indent="-298450" lvl="0" marL="457200" rtl="0" algn="l">
              <a:spcBef>
                <a:spcPts val="0"/>
              </a:spcBef>
              <a:spcAft>
                <a:spcPts val="0"/>
              </a:spcAft>
              <a:buSzPts val="1100"/>
              <a:buAutoNum type="arabicPeriod"/>
            </a:pPr>
            <a:r>
              <a:rPr lang="de"/>
              <a:t>right_foot_percentage_hometeam: 0.0049542629430284835</a:t>
            </a:r>
            <a:endParaRPr/>
          </a:p>
          <a:p>
            <a:pPr indent="-298450" lvl="0" marL="457200" rtl="0" algn="l">
              <a:spcBef>
                <a:spcPts val="0"/>
              </a:spcBef>
              <a:spcAft>
                <a:spcPts val="0"/>
              </a:spcAft>
              <a:buSzPts val="1100"/>
              <a:buChar char="●"/>
            </a:pPr>
            <a:r>
              <a:rPr lang="de"/>
              <a:t>Berechnung Konfusionsmatrix</a:t>
            </a:r>
            <a:endParaRPr/>
          </a:p>
          <a:p>
            <a:pPr indent="-298450" lvl="1" marL="914400" rtl="0" algn="l">
              <a:spcBef>
                <a:spcPts val="0"/>
              </a:spcBef>
              <a:spcAft>
                <a:spcPts val="0"/>
              </a:spcAft>
              <a:buSzPts val="1100"/>
              <a:buChar char="○"/>
            </a:pPr>
            <a:r>
              <a:rPr lang="de"/>
              <a:t>Sagt am häufigsten Sieg </a:t>
            </a:r>
            <a:r>
              <a:rPr lang="de"/>
              <a:t>voraus,</a:t>
            </a:r>
            <a:r>
              <a:rPr lang="de"/>
              <a:t> </a:t>
            </a:r>
            <a:r>
              <a:rPr lang="de"/>
              <a:t>Niederlage</a:t>
            </a:r>
            <a:r>
              <a:rPr lang="de"/>
              <a:t> nur halb so oft</a:t>
            </a:r>
            <a:endParaRPr/>
          </a:p>
          <a:p>
            <a:pPr indent="-298450" lvl="1" marL="914400" rtl="0" algn="l">
              <a:spcBef>
                <a:spcPts val="0"/>
              </a:spcBef>
              <a:spcAft>
                <a:spcPts val="0"/>
              </a:spcAft>
              <a:buSzPts val="1100"/>
              <a:buChar char="○"/>
            </a:pPr>
            <a:r>
              <a:rPr lang="de"/>
              <a:t>Unentschieden wird selten </a:t>
            </a:r>
            <a:r>
              <a:rPr lang="de"/>
              <a:t>vorausgesagt</a:t>
            </a:r>
            <a:endParaRPr/>
          </a:p>
          <a:p>
            <a:pPr indent="-298450" lvl="0" marL="457200" rtl="0" algn="l">
              <a:spcBef>
                <a:spcPts val="0"/>
              </a:spcBef>
              <a:spcAft>
                <a:spcPts val="0"/>
              </a:spcAft>
              <a:buSzPts val="1100"/>
              <a:buChar char="●"/>
            </a:pPr>
            <a:r>
              <a:rPr lang="de"/>
              <a:t>Berechnung ROC Kurven (siehe rechts)</a:t>
            </a:r>
            <a:endParaRPr/>
          </a:p>
          <a:p>
            <a:pPr indent="-298450" lvl="1" marL="914400" rtl="0" algn="l">
              <a:spcBef>
                <a:spcPts val="0"/>
              </a:spcBef>
              <a:spcAft>
                <a:spcPts val="0"/>
              </a:spcAft>
              <a:buSzPts val="1100"/>
              <a:buChar char="○"/>
            </a:pPr>
            <a:r>
              <a:rPr lang="de"/>
              <a:t>ROC zur Bewertung der Leistungsfähigkeit des Modells</a:t>
            </a:r>
            <a:endParaRPr/>
          </a:p>
          <a:p>
            <a:pPr indent="-298450" lvl="1" marL="914400" rtl="0" algn="l">
              <a:spcBef>
                <a:spcPts val="0"/>
              </a:spcBef>
              <a:spcAft>
                <a:spcPts val="0"/>
              </a:spcAft>
              <a:buSzPts val="1100"/>
              <a:buChar char="○"/>
            </a:pPr>
            <a:r>
              <a:rPr lang="de"/>
              <a:t>True positive Rate im Verhältnis zur False positive rate zu </a:t>
            </a:r>
            <a:r>
              <a:rPr lang="de"/>
              <a:t>verschiedenen</a:t>
            </a:r>
            <a:r>
              <a:rPr lang="de"/>
              <a:t> Schwellenwerten</a:t>
            </a:r>
            <a:endParaRPr/>
          </a:p>
          <a:p>
            <a:pPr indent="-298450" lvl="1" marL="914400" rtl="0" algn="l">
              <a:spcBef>
                <a:spcPts val="0"/>
              </a:spcBef>
              <a:spcAft>
                <a:spcPts val="0"/>
              </a:spcAft>
              <a:buSzPts val="1100"/>
              <a:buChar char="○"/>
            </a:pPr>
            <a:r>
              <a:rPr lang="de"/>
              <a:t>micro-average → Klassenübergreifend (Unentschieden hat also gar nicht so großen Anteil)</a:t>
            </a:r>
            <a:endParaRPr/>
          </a:p>
          <a:p>
            <a:pPr indent="-298450" lvl="1" marL="914400" rtl="0" algn="l">
              <a:spcBef>
                <a:spcPts val="0"/>
              </a:spcBef>
              <a:spcAft>
                <a:spcPts val="0"/>
              </a:spcAft>
              <a:buSzPts val="1100"/>
              <a:buChar char="○"/>
            </a:pPr>
            <a:r>
              <a:rPr lang="de"/>
              <a:t>AUC == area Wert</a:t>
            </a:r>
            <a:endParaRPr/>
          </a:p>
          <a:p>
            <a:pPr indent="-298450" lvl="1" marL="914400" rtl="0" algn="l">
              <a:spcBef>
                <a:spcPts val="0"/>
              </a:spcBef>
              <a:spcAft>
                <a:spcPts val="0"/>
              </a:spcAft>
              <a:buSzPts val="1100"/>
              <a:buChar char="○"/>
            </a:pPr>
            <a:r>
              <a:rPr lang="de"/>
              <a:t>Idealerweise steil nach oben dann gerade nach rechts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8b245621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8b245621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8b245621a_7_1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
                <a:solidFill>
                  <a:schemeClr val="dk1"/>
                </a:solidFill>
              </a:rPr>
              <a:t>Fragen: </a:t>
            </a:r>
            <a:endParaRPr>
              <a:solidFill>
                <a:schemeClr val="dk1"/>
              </a:solidFill>
            </a:endParaRPr>
          </a:p>
          <a:p>
            <a:pPr indent="-298450" lvl="0" marL="457200" rtl="0" algn="l">
              <a:spcBef>
                <a:spcPts val="0"/>
              </a:spcBef>
              <a:spcAft>
                <a:spcPts val="0"/>
              </a:spcAft>
              <a:buClr>
                <a:schemeClr val="dk1"/>
              </a:buClr>
              <a:buSzPts val="1100"/>
              <a:buChar char="-"/>
            </a:pPr>
            <a:r>
              <a:rPr lang="de">
                <a:solidFill>
                  <a:schemeClr val="dk1"/>
                </a:solidFill>
              </a:rPr>
              <a:t>Hat Heim- und Auswärtsspiel wirklich eine Auswirkung? </a:t>
            </a:r>
            <a:endParaRPr>
              <a:solidFill>
                <a:schemeClr val="dk1"/>
              </a:solidFill>
            </a:endParaRPr>
          </a:p>
          <a:p>
            <a:pPr indent="-298450" lvl="1" marL="914400" rtl="0" algn="l">
              <a:spcBef>
                <a:spcPts val="0"/>
              </a:spcBef>
              <a:spcAft>
                <a:spcPts val="0"/>
              </a:spcAft>
              <a:buClr>
                <a:schemeClr val="dk1"/>
              </a:buClr>
              <a:buSzPts val="1100"/>
              <a:buChar char="-"/>
            </a:pPr>
            <a:r>
              <a:rPr b="1" lang="de">
                <a:solidFill>
                  <a:schemeClr val="dk1"/>
                </a:solidFill>
              </a:rPr>
              <a:t>Ja,</a:t>
            </a:r>
            <a:r>
              <a:rPr lang="de">
                <a:solidFill>
                  <a:schemeClr val="dk1"/>
                </a:solidFill>
              </a:rPr>
              <a:t> die Wahrscheinlichkeit bei einem Heimspiel zu gewinnen liegen 17% höher als bei einem Auswärtsspiel</a:t>
            </a:r>
            <a:endParaRPr>
              <a:solidFill>
                <a:schemeClr val="dk1"/>
              </a:solidFill>
            </a:endParaRPr>
          </a:p>
          <a:p>
            <a:pPr indent="-298450" lvl="0" marL="457200" rtl="0" algn="l">
              <a:spcBef>
                <a:spcPts val="0"/>
              </a:spcBef>
              <a:spcAft>
                <a:spcPts val="0"/>
              </a:spcAft>
              <a:buClr>
                <a:schemeClr val="dk1"/>
              </a:buClr>
              <a:buSzPts val="1100"/>
              <a:buChar char="-"/>
            </a:pPr>
            <a:r>
              <a:rPr lang="de">
                <a:solidFill>
                  <a:schemeClr val="dk1"/>
                </a:solidFill>
              </a:rPr>
              <a:t>Wie wirkt sich die Anzahl der Rechtsfüßler in einem Team auf den Ausgang des Spiels aus?</a:t>
            </a:r>
            <a:endParaRPr>
              <a:solidFill>
                <a:schemeClr val="dk1"/>
              </a:solidFill>
            </a:endParaRPr>
          </a:p>
          <a:p>
            <a:pPr indent="-298450" lvl="1" marL="914400" rtl="0" algn="l">
              <a:spcBef>
                <a:spcPts val="0"/>
              </a:spcBef>
              <a:spcAft>
                <a:spcPts val="0"/>
              </a:spcAft>
              <a:buClr>
                <a:schemeClr val="dk1"/>
              </a:buClr>
              <a:buSzPts val="1100"/>
              <a:buChar char="-"/>
            </a:pPr>
            <a:r>
              <a:rPr b="1" lang="de">
                <a:solidFill>
                  <a:schemeClr val="dk1"/>
                </a:solidFill>
              </a:rPr>
              <a:t>So gut wie gar nicht</a:t>
            </a:r>
            <a:r>
              <a:rPr lang="de">
                <a:solidFill>
                  <a:schemeClr val="dk1"/>
                </a:solidFill>
              </a:rPr>
              <a:t> -&gt; ganz leichter Anstieg ist zu erkennen, aber der ist zu gering, um daraus was ablesen zu können</a:t>
            </a:r>
            <a:endParaRPr>
              <a:solidFill>
                <a:schemeClr val="dk1"/>
              </a:solidFill>
            </a:endParaRPr>
          </a:p>
          <a:p>
            <a:pPr indent="-298450" lvl="0" marL="457200" rtl="0" algn="l">
              <a:spcBef>
                <a:spcPts val="0"/>
              </a:spcBef>
              <a:spcAft>
                <a:spcPts val="0"/>
              </a:spcAft>
              <a:buClr>
                <a:schemeClr val="dk1"/>
              </a:buClr>
              <a:buSzPts val="1100"/>
              <a:buChar char="-"/>
            </a:pPr>
            <a:r>
              <a:rPr lang="de">
                <a:solidFill>
                  <a:schemeClr val="dk1"/>
                </a:solidFill>
              </a:rPr>
              <a:t>Sind Auswirkung von dem home_team_rating auf die away_team_goals erkennbar?</a:t>
            </a:r>
            <a:endParaRPr>
              <a:solidFill>
                <a:schemeClr val="dk1"/>
              </a:solidFill>
            </a:endParaRPr>
          </a:p>
          <a:p>
            <a:pPr indent="-298450" lvl="1" marL="914400" rtl="0" algn="l">
              <a:spcBef>
                <a:spcPts val="0"/>
              </a:spcBef>
              <a:spcAft>
                <a:spcPts val="0"/>
              </a:spcAft>
              <a:buClr>
                <a:schemeClr val="dk1"/>
              </a:buClr>
              <a:buSzPts val="1100"/>
              <a:buChar char="-"/>
            </a:pPr>
            <a:r>
              <a:rPr b="1" lang="de">
                <a:solidFill>
                  <a:schemeClr val="dk1"/>
                </a:solidFill>
              </a:rPr>
              <a:t>JA</a:t>
            </a:r>
            <a:endParaRPr b="1">
              <a:solidFill>
                <a:schemeClr val="dk1"/>
              </a:solidFill>
            </a:endParaRPr>
          </a:p>
          <a:p>
            <a:pPr indent="-298450" lvl="0" marL="457200" rtl="0" algn="l">
              <a:spcBef>
                <a:spcPts val="0"/>
              </a:spcBef>
              <a:spcAft>
                <a:spcPts val="0"/>
              </a:spcAft>
              <a:buClr>
                <a:schemeClr val="dk1"/>
              </a:buClr>
              <a:buSzPts val="1100"/>
              <a:buChar char="-"/>
            </a:pPr>
            <a:r>
              <a:rPr lang="de">
                <a:solidFill>
                  <a:schemeClr val="dk1"/>
                </a:solidFill>
              </a:rPr>
              <a:t>Welche Auswirkung hat die Gesamtbewertung eines Teams (home_team_rating zum Beispiel) auf label_outcome?</a:t>
            </a:r>
            <a:endParaRPr>
              <a:solidFill>
                <a:schemeClr val="dk1"/>
              </a:solidFill>
            </a:endParaRPr>
          </a:p>
          <a:p>
            <a:pPr indent="-298450" lvl="1" marL="914400" rtl="0" algn="l">
              <a:spcBef>
                <a:spcPts val="0"/>
              </a:spcBef>
              <a:spcAft>
                <a:spcPts val="0"/>
              </a:spcAft>
              <a:buClr>
                <a:schemeClr val="dk1"/>
              </a:buClr>
              <a:buSzPts val="1100"/>
              <a:buChar char="-"/>
            </a:pPr>
            <a:r>
              <a:rPr b="1" lang="de">
                <a:solidFill>
                  <a:schemeClr val="dk1"/>
                </a:solidFill>
              </a:rPr>
              <a:t>Positive Auswirkung</a:t>
            </a:r>
            <a:r>
              <a:rPr lang="de">
                <a:solidFill>
                  <a:schemeClr val="dk1"/>
                </a:solidFill>
              </a:rPr>
              <a:t> -&gt; Steigende Bewertung führt zu höherer Gewinnwahrscheinlichkeit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rgbClr val="FF0000"/>
              </a:buClr>
              <a:buSzPts val="1100"/>
              <a:buChar char="-"/>
            </a:pPr>
            <a:r>
              <a:rPr b="1" lang="de">
                <a:solidFill>
                  <a:srgbClr val="FF0000"/>
                </a:solidFill>
              </a:rPr>
              <a:t>Können wir das Ergebnis von Fußballspielergebnissen durch Daten vorhersagen? </a:t>
            </a:r>
            <a:endParaRPr b="1">
              <a:solidFill>
                <a:srgbClr val="FF0000"/>
              </a:solidFill>
            </a:endParaRPr>
          </a:p>
          <a:p>
            <a:pPr indent="-298450" lvl="1" marL="914400" rtl="0" algn="l">
              <a:spcBef>
                <a:spcPts val="0"/>
              </a:spcBef>
              <a:spcAft>
                <a:spcPts val="0"/>
              </a:spcAft>
              <a:buClr>
                <a:srgbClr val="FF0000"/>
              </a:buClr>
              <a:buSzPts val="1100"/>
              <a:buChar char="-"/>
            </a:pPr>
            <a:r>
              <a:rPr b="1" lang="de">
                <a:solidFill>
                  <a:srgbClr val="FF0000"/>
                </a:solidFill>
              </a:rPr>
              <a:t>JAEIN -&gt; beste Wahrscheinlichkeit über 50%</a:t>
            </a:r>
            <a:endParaRPr b="1">
              <a:solidFill>
                <a:srgbClr val="FF0000"/>
              </a:solidFill>
            </a:endParaRPr>
          </a:p>
          <a:p>
            <a:pPr indent="-298450" lvl="1" marL="914400" rtl="0" algn="l">
              <a:spcBef>
                <a:spcPts val="0"/>
              </a:spcBef>
              <a:spcAft>
                <a:spcPts val="0"/>
              </a:spcAft>
              <a:buClr>
                <a:srgbClr val="FF0000"/>
              </a:buClr>
              <a:buSzPts val="1100"/>
              <a:buChar char="-"/>
            </a:pPr>
            <a:r>
              <a:rPr b="1" lang="de">
                <a:solidFill>
                  <a:srgbClr val="FF0000"/>
                </a:solidFill>
              </a:rPr>
              <a:t>besser als raten</a:t>
            </a:r>
            <a:endParaRPr b="1">
              <a:solidFill>
                <a:srgbClr val="FF0000"/>
              </a:solidFill>
            </a:endParaRPr>
          </a:p>
          <a:p>
            <a:pPr indent="-298450" lvl="1" marL="914400" rtl="0" algn="l">
              <a:spcBef>
                <a:spcPts val="0"/>
              </a:spcBef>
              <a:spcAft>
                <a:spcPts val="0"/>
              </a:spcAft>
              <a:buClr>
                <a:srgbClr val="FF0000"/>
              </a:buClr>
              <a:buSzPts val="1100"/>
              <a:buChar char="-"/>
            </a:pPr>
            <a:r>
              <a:rPr b="1" lang="de">
                <a:solidFill>
                  <a:srgbClr val="FF0000"/>
                </a:solidFill>
              </a:rPr>
              <a:t>hoher Einfluss haben aber die Wettquoten -&gt; man könnte sich auch an denen orientieren</a:t>
            </a:r>
            <a:endParaRPr b="1">
              <a:solidFill>
                <a:srgbClr val="FF0000"/>
              </a:solidFill>
            </a:endParaRPr>
          </a:p>
          <a:p>
            <a:pPr indent="0" lvl="0" marL="0" rtl="0" algn="l">
              <a:lnSpc>
                <a:spcPct val="100000"/>
              </a:lnSpc>
              <a:spcBef>
                <a:spcPts val="0"/>
              </a:spcBef>
              <a:spcAft>
                <a:spcPts val="0"/>
              </a:spcAft>
              <a:buNone/>
            </a:pPr>
            <a:r>
              <a:t/>
            </a:r>
            <a:endParaRPr/>
          </a:p>
          <a:p>
            <a:pPr indent="-298450" lvl="0" marL="457200" rtl="0" algn="l">
              <a:lnSpc>
                <a:spcPct val="100000"/>
              </a:lnSpc>
              <a:spcBef>
                <a:spcPts val="0"/>
              </a:spcBef>
              <a:spcAft>
                <a:spcPts val="0"/>
              </a:spcAft>
              <a:buSzPts val="1100"/>
              <a:buChar char="-"/>
            </a:pPr>
            <a:r>
              <a:rPr lang="de"/>
              <a:t>Datensatz unausgeglichen -&gt; mehr Siege als Niederlagen</a:t>
            </a:r>
            <a:endParaRPr/>
          </a:p>
          <a:p>
            <a:pPr indent="-298450" lvl="0" marL="457200" rtl="0" algn="l">
              <a:lnSpc>
                <a:spcPct val="100000"/>
              </a:lnSpc>
              <a:spcBef>
                <a:spcPts val="0"/>
              </a:spcBef>
              <a:spcAft>
                <a:spcPts val="0"/>
              </a:spcAft>
              <a:buSzPts val="1100"/>
              <a:buChar char="-"/>
            </a:pPr>
            <a:r>
              <a:rPr lang="de"/>
              <a:t>Statt FIFA-Ratings echt physische Daten oder ähnliches</a:t>
            </a:r>
            <a:endParaRPr/>
          </a:p>
          <a:p>
            <a:pPr indent="-298450" lvl="0" marL="457200" rtl="0" algn="l">
              <a:lnSpc>
                <a:spcPct val="100000"/>
              </a:lnSpc>
              <a:spcBef>
                <a:spcPts val="0"/>
              </a:spcBef>
              <a:spcAft>
                <a:spcPts val="0"/>
              </a:spcAft>
              <a:buSzPts val="1100"/>
              <a:buChar char="-"/>
            </a:pPr>
            <a:r>
              <a:rPr lang="de"/>
              <a:t>Mehr um die Spiele herum (Wetter, Schiedsrichter)</a:t>
            </a:r>
            <a:endParaRPr/>
          </a:p>
          <a:p>
            <a:pPr indent="-298450" lvl="0" marL="457200" rtl="0" algn="l">
              <a:lnSpc>
                <a:spcPct val="100000"/>
              </a:lnSpc>
              <a:spcBef>
                <a:spcPts val="0"/>
              </a:spcBef>
              <a:spcAft>
                <a:spcPts val="0"/>
              </a:spcAft>
              <a:buSzPts val="1100"/>
              <a:buChar char="-"/>
            </a:pPr>
            <a:r>
              <a:rPr lang="de"/>
              <a:t>Fußball schwierig, da großes Gewicht pro Tor</a:t>
            </a:r>
            <a:endParaRPr/>
          </a:p>
        </p:txBody>
      </p:sp>
      <p:sp>
        <p:nvSpPr>
          <p:cNvPr id="133" name="Google Shape;133;g238b245621a_7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tx">
  <p:cSld name="TITLE_AND_BODY">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with logo">
  <p:cSld name="Side with logo">
    <p:spTree>
      <p:nvGrpSpPr>
        <p:cNvPr id="52" name="Shape 52"/>
        <p:cNvGrpSpPr/>
        <p:nvPr/>
      </p:nvGrpSpPr>
      <p:grpSpPr>
        <a:xfrm>
          <a:off x="0" y="0"/>
          <a:ext cx="0" cy="0"/>
          <a:chOff x="0" y="0"/>
          <a:chExt cx="0" cy="0"/>
        </a:xfrm>
      </p:grpSpPr>
      <p:cxnSp>
        <p:nvCxnSpPr>
          <p:cNvPr id="53" name="Google Shape;53;p15"/>
          <p:cNvCxnSpPr/>
          <p:nvPr/>
        </p:nvCxnSpPr>
        <p:spPr>
          <a:xfrm>
            <a:off x="8220770" y="4655288"/>
            <a:ext cx="0" cy="185414"/>
          </a:xfrm>
          <a:prstGeom prst="straightConnector1">
            <a:avLst/>
          </a:prstGeom>
          <a:noFill/>
          <a:ln cap="flat" cmpd="sng" w="25400">
            <a:solidFill>
              <a:schemeClr val="accent6"/>
            </a:solidFill>
            <a:prstDash val="solid"/>
            <a:miter lim="400000"/>
            <a:headEnd len="sm" w="sm" type="none"/>
            <a:tailEnd len="sm" w="sm" type="none"/>
          </a:ln>
        </p:spPr>
      </p:cxnSp>
      <p:sp>
        <p:nvSpPr>
          <p:cNvPr id="54" name="Google Shape;54;p15"/>
          <p:cNvSpPr txBox="1"/>
          <p:nvPr/>
        </p:nvSpPr>
        <p:spPr>
          <a:xfrm>
            <a:off x="6405876" y="4655126"/>
            <a:ext cx="1674600" cy="177000"/>
          </a:xfrm>
          <a:prstGeom prst="rect">
            <a:avLst/>
          </a:prstGeom>
          <a:noFill/>
          <a:ln>
            <a:noFill/>
          </a:ln>
        </p:spPr>
        <p:txBody>
          <a:bodyPr anchorCtr="0" anchor="t" bIns="19050" lIns="19050" spcFirstLastPara="1" rIns="19050" wrap="square" tIns="19050">
            <a:spAutoFit/>
          </a:bodyPr>
          <a:lstStyle/>
          <a:p>
            <a:pPr indent="0" lvl="0" marL="0" marR="0" rtl="0" algn="r">
              <a:lnSpc>
                <a:spcPct val="100000"/>
              </a:lnSpc>
              <a:spcBef>
                <a:spcPts val="0"/>
              </a:spcBef>
              <a:spcAft>
                <a:spcPts val="0"/>
              </a:spcAft>
              <a:buClr>
                <a:srgbClr val="656565"/>
              </a:buClr>
              <a:buSzPts val="900"/>
              <a:buFont typeface="DM Sans"/>
              <a:buNone/>
            </a:pPr>
            <a:r>
              <a:rPr lang="de" sz="900">
                <a:solidFill>
                  <a:srgbClr val="656565"/>
                </a:solidFill>
                <a:latin typeface="DM Sans"/>
                <a:ea typeface="DM Sans"/>
                <a:cs typeface="DM Sans"/>
                <a:sym typeface="DM Sans"/>
              </a:rPr>
              <a:t>Künstliche Intelligenz</a:t>
            </a:r>
            <a:endParaRPr sz="900">
              <a:solidFill>
                <a:srgbClr val="656565"/>
              </a:solidFill>
              <a:latin typeface="DM Sans"/>
              <a:ea typeface="DM Sans"/>
              <a:cs typeface="DM Sans"/>
              <a:sym typeface="DM Sans"/>
            </a:endParaRPr>
          </a:p>
        </p:txBody>
      </p:sp>
      <p:sp>
        <p:nvSpPr>
          <p:cNvPr id="55" name="Google Shape;55;p15"/>
          <p:cNvSpPr txBox="1"/>
          <p:nvPr>
            <p:ph idx="12" type="sldNum"/>
          </p:nvPr>
        </p:nvSpPr>
        <p:spPr>
          <a:xfrm>
            <a:off x="8273634" y="4655126"/>
            <a:ext cx="367665" cy="185738"/>
          </a:xfrm>
          <a:prstGeom prst="rect">
            <a:avLst/>
          </a:prstGeom>
          <a:noFill/>
          <a:ln>
            <a:noFill/>
          </a:ln>
        </p:spPr>
        <p:txBody>
          <a:bodyPr anchorCtr="0" anchor="t" bIns="17150" lIns="34275" spcFirstLastPara="1" rIns="34275" wrap="square" tIns="17150">
            <a:noAutofit/>
          </a:bodyPr>
          <a:lstStyle>
            <a:lvl1pPr indent="0" lvl="0" marL="0" marR="0" rtl="0" algn="ctr">
              <a:lnSpc>
                <a:spcPct val="100000"/>
              </a:lnSpc>
              <a:spcBef>
                <a:spcPts val="0"/>
              </a:spcBef>
              <a:spcAft>
                <a:spcPts val="0"/>
              </a:spcAft>
              <a:buClr>
                <a:srgbClr val="535353"/>
              </a:buClr>
              <a:buSzPts val="1100"/>
              <a:buFont typeface="DM Sans Medium"/>
              <a:buNone/>
              <a:defRPr b="0" i="0" sz="1100" u="none" cap="none" strike="noStrike">
                <a:solidFill>
                  <a:srgbClr val="535353"/>
                </a:solidFill>
                <a:latin typeface="DM Sans Medium"/>
                <a:ea typeface="DM Sans Medium"/>
                <a:cs typeface="DM Sans Medium"/>
                <a:sym typeface="DM Sans Medium"/>
              </a:defRPr>
            </a:lvl1pPr>
            <a:lvl2pPr indent="0" lvl="1" marL="0" marR="0" rtl="0" algn="ctr">
              <a:lnSpc>
                <a:spcPct val="100000"/>
              </a:lnSpc>
              <a:spcBef>
                <a:spcPts val="0"/>
              </a:spcBef>
              <a:spcAft>
                <a:spcPts val="0"/>
              </a:spcAft>
              <a:buClr>
                <a:srgbClr val="535353"/>
              </a:buClr>
              <a:buSzPts val="1100"/>
              <a:buFont typeface="DM Sans Medium"/>
              <a:buNone/>
              <a:defRPr b="0" i="0" sz="1100" u="none" cap="none" strike="noStrike">
                <a:solidFill>
                  <a:srgbClr val="535353"/>
                </a:solidFill>
                <a:latin typeface="DM Sans Medium"/>
                <a:ea typeface="DM Sans Medium"/>
                <a:cs typeface="DM Sans Medium"/>
                <a:sym typeface="DM Sans Medium"/>
              </a:defRPr>
            </a:lvl2pPr>
            <a:lvl3pPr indent="0" lvl="2" marL="0" marR="0" rtl="0" algn="ctr">
              <a:lnSpc>
                <a:spcPct val="100000"/>
              </a:lnSpc>
              <a:spcBef>
                <a:spcPts val="0"/>
              </a:spcBef>
              <a:spcAft>
                <a:spcPts val="0"/>
              </a:spcAft>
              <a:buClr>
                <a:srgbClr val="535353"/>
              </a:buClr>
              <a:buSzPts val="1100"/>
              <a:buFont typeface="DM Sans Medium"/>
              <a:buNone/>
              <a:defRPr b="0" i="0" sz="1100" u="none" cap="none" strike="noStrike">
                <a:solidFill>
                  <a:srgbClr val="535353"/>
                </a:solidFill>
                <a:latin typeface="DM Sans Medium"/>
                <a:ea typeface="DM Sans Medium"/>
                <a:cs typeface="DM Sans Medium"/>
                <a:sym typeface="DM Sans Medium"/>
              </a:defRPr>
            </a:lvl3pPr>
            <a:lvl4pPr indent="0" lvl="3" marL="0" marR="0" rtl="0" algn="ctr">
              <a:lnSpc>
                <a:spcPct val="100000"/>
              </a:lnSpc>
              <a:spcBef>
                <a:spcPts val="0"/>
              </a:spcBef>
              <a:spcAft>
                <a:spcPts val="0"/>
              </a:spcAft>
              <a:buClr>
                <a:srgbClr val="535353"/>
              </a:buClr>
              <a:buSzPts val="1100"/>
              <a:buFont typeface="DM Sans Medium"/>
              <a:buNone/>
              <a:defRPr b="0" i="0" sz="1100" u="none" cap="none" strike="noStrike">
                <a:solidFill>
                  <a:srgbClr val="535353"/>
                </a:solidFill>
                <a:latin typeface="DM Sans Medium"/>
                <a:ea typeface="DM Sans Medium"/>
                <a:cs typeface="DM Sans Medium"/>
                <a:sym typeface="DM Sans Medium"/>
              </a:defRPr>
            </a:lvl4pPr>
            <a:lvl5pPr indent="0" lvl="4" marL="0" marR="0" rtl="0" algn="ctr">
              <a:lnSpc>
                <a:spcPct val="100000"/>
              </a:lnSpc>
              <a:spcBef>
                <a:spcPts val="0"/>
              </a:spcBef>
              <a:spcAft>
                <a:spcPts val="0"/>
              </a:spcAft>
              <a:buClr>
                <a:srgbClr val="535353"/>
              </a:buClr>
              <a:buSzPts val="1100"/>
              <a:buFont typeface="DM Sans Medium"/>
              <a:buNone/>
              <a:defRPr b="0" i="0" sz="1100" u="none" cap="none" strike="noStrike">
                <a:solidFill>
                  <a:srgbClr val="535353"/>
                </a:solidFill>
                <a:latin typeface="DM Sans Medium"/>
                <a:ea typeface="DM Sans Medium"/>
                <a:cs typeface="DM Sans Medium"/>
                <a:sym typeface="DM Sans Medium"/>
              </a:defRPr>
            </a:lvl5pPr>
            <a:lvl6pPr indent="0" lvl="5" marL="0" marR="0" rtl="0" algn="ctr">
              <a:lnSpc>
                <a:spcPct val="100000"/>
              </a:lnSpc>
              <a:spcBef>
                <a:spcPts val="0"/>
              </a:spcBef>
              <a:spcAft>
                <a:spcPts val="0"/>
              </a:spcAft>
              <a:buClr>
                <a:srgbClr val="535353"/>
              </a:buClr>
              <a:buSzPts val="1100"/>
              <a:buFont typeface="DM Sans Medium"/>
              <a:buNone/>
              <a:defRPr b="0" i="0" sz="1100" u="none" cap="none" strike="noStrike">
                <a:solidFill>
                  <a:srgbClr val="535353"/>
                </a:solidFill>
                <a:latin typeface="DM Sans Medium"/>
                <a:ea typeface="DM Sans Medium"/>
                <a:cs typeface="DM Sans Medium"/>
                <a:sym typeface="DM Sans Medium"/>
              </a:defRPr>
            </a:lvl6pPr>
            <a:lvl7pPr indent="0" lvl="6" marL="0" marR="0" rtl="0" algn="ctr">
              <a:lnSpc>
                <a:spcPct val="100000"/>
              </a:lnSpc>
              <a:spcBef>
                <a:spcPts val="0"/>
              </a:spcBef>
              <a:spcAft>
                <a:spcPts val="0"/>
              </a:spcAft>
              <a:buClr>
                <a:srgbClr val="535353"/>
              </a:buClr>
              <a:buSzPts val="1100"/>
              <a:buFont typeface="DM Sans Medium"/>
              <a:buNone/>
              <a:defRPr b="0" i="0" sz="1100" u="none" cap="none" strike="noStrike">
                <a:solidFill>
                  <a:srgbClr val="535353"/>
                </a:solidFill>
                <a:latin typeface="DM Sans Medium"/>
                <a:ea typeface="DM Sans Medium"/>
                <a:cs typeface="DM Sans Medium"/>
                <a:sym typeface="DM Sans Medium"/>
              </a:defRPr>
            </a:lvl7pPr>
            <a:lvl8pPr indent="0" lvl="7" marL="0" marR="0" rtl="0" algn="ctr">
              <a:lnSpc>
                <a:spcPct val="100000"/>
              </a:lnSpc>
              <a:spcBef>
                <a:spcPts val="0"/>
              </a:spcBef>
              <a:spcAft>
                <a:spcPts val="0"/>
              </a:spcAft>
              <a:buClr>
                <a:srgbClr val="535353"/>
              </a:buClr>
              <a:buSzPts val="1100"/>
              <a:buFont typeface="DM Sans Medium"/>
              <a:buNone/>
              <a:defRPr b="0" i="0" sz="1100" u="none" cap="none" strike="noStrike">
                <a:solidFill>
                  <a:srgbClr val="535353"/>
                </a:solidFill>
                <a:latin typeface="DM Sans Medium"/>
                <a:ea typeface="DM Sans Medium"/>
                <a:cs typeface="DM Sans Medium"/>
                <a:sym typeface="DM Sans Medium"/>
              </a:defRPr>
            </a:lvl8pPr>
            <a:lvl9pPr indent="0" lvl="8" marL="0" marR="0" rtl="0" algn="ctr">
              <a:lnSpc>
                <a:spcPct val="100000"/>
              </a:lnSpc>
              <a:spcBef>
                <a:spcPts val="0"/>
              </a:spcBef>
              <a:spcAft>
                <a:spcPts val="0"/>
              </a:spcAft>
              <a:buClr>
                <a:srgbClr val="535353"/>
              </a:buClr>
              <a:buSzPts val="1100"/>
              <a:buFont typeface="DM Sans Medium"/>
              <a:buNone/>
              <a:defRPr b="0" i="0" sz="1100" u="none" cap="none" strike="noStrike">
                <a:solidFill>
                  <a:srgbClr val="535353"/>
                </a:solidFill>
                <a:latin typeface="DM Sans Medium"/>
                <a:ea typeface="DM Sans Medium"/>
                <a:cs typeface="DM Sans Medium"/>
                <a:sym typeface="DM Sans Medium"/>
              </a:defRPr>
            </a:lvl9pPr>
          </a:lstStyle>
          <a:p>
            <a:pPr indent="0" lvl="0" marL="0" rtl="0" algn="ct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6"/>
          <p:cNvSpPr/>
          <p:nvPr/>
        </p:nvSpPr>
        <p:spPr>
          <a:xfrm>
            <a:off x="76200" y="4079339"/>
            <a:ext cx="8991167" cy="999580"/>
          </a:xfrm>
          <a:prstGeom prst="rect">
            <a:avLst/>
          </a:prstGeom>
          <a:solidFill>
            <a:schemeClr val="accent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DM Sans Medium"/>
              <a:buNone/>
            </a:pPr>
            <a:r>
              <a:t/>
            </a:r>
            <a:endParaRPr b="0" i="0" sz="1100" u="none" cap="none" strike="noStrike">
              <a:solidFill>
                <a:srgbClr val="1A1A1A"/>
              </a:solidFill>
              <a:latin typeface="DM Sans Medium"/>
              <a:ea typeface="DM Sans Medium"/>
              <a:cs typeface="DM Sans Medium"/>
              <a:sym typeface="DM Sans Medium"/>
            </a:endParaRPr>
          </a:p>
        </p:txBody>
      </p:sp>
      <p:sp>
        <p:nvSpPr>
          <p:cNvPr id="61" name="Google Shape;61;p16"/>
          <p:cNvSpPr txBox="1"/>
          <p:nvPr/>
        </p:nvSpPr>
        <p:spPr>
          <a:xfrm>
            <a:off x="2973625" y="2356525"/>
            <a:ext cx="3196800" cy="346200"/>
          </a:xfrm>
          <a:prstGeom prst="rect">
            <a:avLst/>
          </a:prstGeom>
          <a:noFill/>
          <a:ln>
            <a:noFill/>
          </a:ln>
        </p:spPr>
        <p:txBody>
          <a:bodyPr anchorCtr="0" anchor="t" bIns="19050" lIns="19050" spcFirstLastPara="1" rIns="19050" wrap="square" tIns="19050">
            <a:spAutoFit/>
          </a:bodyPr>
          <a:lstStyle/>
          <a:p>
            <a:pPr indent="0" lvl="0" marL="0" marR="0" rtl="0" algn="ctr">
              <a:lnSpc>
                <a:spcPct val="100000"/>
              </a:lnSpc>
              <a:spcBef>
                <a:spcPts val="0"/>
              </a:spcBef>
              <a:spcAft>
                <a:spcPts val="0"/>
              </a:spcAft>
              <a:buClr>
                <a:schemeClr val="dk2"/>
              </a:buClr>
              <a:buSzPts val="1000"/>
              <a:buFont typeface="DM Sans"/>
              <a:buNone/>
            </a:pPr>
            <a:r>
              <a:rPr lang="de" sz="1000">
                <a:solidFill>
                  <a:schemeClr val="dk2"/>
                </a:solidFill>
                <a:latin typeface="DM Sans"/>
                <a:ea typeface="DM Sans"/>
                <a:cs typeface="DM Sans"/>
                <a:sym typeface="DM Sans"/>
              </a:rPr>
              <a:t>Die Vorhersage der Ergebnis eines Fußballspiels mit Hilfe von künstlicher Intelligenz</a:t>
            </a:r>
            <a:endParaRPr b="0" i="0" sz="500" u="none" cap="none" strike="noStrike">
              <a:solidFill>
                <a:srgbClr val="000000"/>
              </a:solidFill>
              <a:latin typeface="Arial"/>
              <a:ea typeface="Arial"/>
              <a:cs typeface="Arial"/>
              <a:sym typeface="Arial"/>
            </a:endParaRPr>
          </a:p>
        </p:txBody>
      </p:sp>
      <p:grpSp>
        <p:nvGrpSpPr>
          <p:cNvPr id="62" name="Google Shape;62;p16"/>
          <p:cNvGrpSpPr/>
          <p:nvPr/>
        </p:nvGrpSpPr>
        <p:grpSpPr>
          <a:xfrm>
            <a:off x="4162219" y="2970366"/>
            <a:ext cx="819562" cy="105187"/>
            <a:chOff x="0" y="0"/>
            <a:chExt cx="2185497" cy="280496"/>
          </a:xfrm>
        </p:grpSpPr>
        <p:sp>
          <p:nvSpPr>
            <p:cNvPr id="63" name="Google Shape;63;p16"/>
            <p:cNvSpPr/>
            <p:nvPr/>
          </p:nvSpPr>
          <p:spPr>
            <a:xfrm>
              <a:off x="0" y="0"/>
              <a:ext cx="280497" cy="280496"/>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DM Sans Medium"/>
                <a:buNone/>
              </a:pPr>
              <a:r>
                <a:t/>
              </a:r>
              <a:endParaRPr b="0" i="0" sz="1100" u="none" cap="none" strike="noStrike">
                <a:solidFill>
                  <a:srgbClr val="1A1A1A"/>
                </a:solidFill>
                <a:latin typeface="DM Sans Medium"/>
                <a:ea typeface="DM Sans Medium"/>
                <a:cs typeface="DM Sans Medium"/>
                <a:sym typeface="DM Sans Medium"/>
              </a:endParaRPr>
            </a:p>
          </p:txBody>
        </p:sp>
        <p:sp>
          <p:nvSpPr>
            <p:cNvPr id="64" name="Google Shape;64;p16"/>
            <p:cNvSpPr/>
            <p:nvPr/>
          </p:nvSpPr>
          <p:spPr>
            <a:xfrm>
              <a:off x="635000" y="0"/>
              <a:ext cx="280497" cy="280496"/>
            </a:xfrm>
            <a:prstGeom prst="ellipse">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DM Sans Medium"/>
                <a:buNone/>
              </a:pPr>
              <a:r>
                <a:t/>
              </a:r>
              <a:endParaRPr b="0" i="0" sz="1100" u="none" cap="none" strike="noStrike">
                <a:solidFill>
                  <a:srgbClr val="1A1A1A"/>
                </a:solidFill>
                <a:latin typeface="DM Sans Medium"/>
                <a:ea typeface="DM Sans Medium"/>
                <a:cs typeface="DM Sans Medium"/>
                <a:sym typeface="DM Sans Medium"/>
              </a:endParaRPr>
            </a:p>
          </p:txBody>
        </p:sp>
        <p:sp>
          <p:nvSpPr>
            <p:cNvPr id="65" name="Google Shape;65;p16"/>
            <p:cNvSpPr/>
            <p:nvPr/>
          </p:nvSpPr>
          <p:spPr>
            <a:xfrm>
              <a:off x="1270000" y="0"/>
              <a:ext cx="280497" cy="280496"/>
            </a:xfrm>
            <a:prstGeom prst="ellipse">
              <a:avLst/>
            </a:prstGeom>
            <a:solidFill>
              <a:schemeClr val="accent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DM Sans Medium"/>
                <a:buNone/>
              </a:pPr>
              <a:r>
                <a:t/>
              </a:r>
              <a:endParaRPr b="0" i="0" sz="1100" u="none" cap="none" strike="noStrike">
                <a:solidFill>
                  <a:srgbClr val="1A1A1A"/>
                </a:solidFill>
                <a:latin typeface="DM Sans Medium"/>
                <a:ea typeface="DM Sans Medium"/>
                <a:cs typeface="DM Sans Medium"/>
                <a:sym typeface="DM Sans Medium"/>
              </a:endParaRPr>
            </a:p>
          </p:txBody>
        </p:sp>
        <p:sp>
          <p:nvSpPr>
            <p:cNvPr id="66" name="Google Shape;66;p16"/>
            <p:cNvSpPr/>
            <p:nvPr/>
          </p:nvSpPr>
          <p:spPr>
            <a:xfrm>
              <a:off x="1905000" y="0"/>
              <a:ext cx="280497" cy="280496"/>
            </a:xfrm>
            <a:prstGeom prst="ellipse">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DM Sans Medium"/>
                <a:buNone/>
              </a:pPr>
              <a:r>
                <a:t/>
              </a:r>
              <a:endParaRPr b="0" i="0" sz="1100" u="none" cap="none" strike="noStrike">
                <a:solidFill>
                  <a:srgbClr val="1A1A1A"/>
                </a:solidFill>
                <a:latin typeface="DM Sans Medium"/>
                <a:ea typeface="DM Sans Medium"/>
                <a:cs typeface="DM Sans Medium"/>
                <a:sym typeface="DM Sans Medium"/>
              </a:endParaRPr>
            </a:p>
          </p:txBody>
        </p:sp>
      </p:grpSp>
      <p:sp>
        <p:nvSpPr>
          <p:cNvPr id="67" name="Google Shape;67;p16"/>
          <p:cNvSpPr txBox="1"/>
          <p:nvPr/>
        </p:nvSpPr>
        <p:spPr>
          <a:xfrm>
            <a:off x="2076451" y="1725048"/>
            <a:ext cx="4991100" cy="500400"/>
          </a:xfrm>
          <a:prstGeom prst="rect">
            <a:avLst/>
          </a:prstGeom>
          <a:noFill/>
          <a:ln>
            <a:noFill/>
          </a:ln>
        </p:spPr>
        <p:txBody>
          <a:bodyPr anchorCtr="0" anchor="t" bIns="19050" lIns="19050" spcFirstLastPara="1" rIns="19050" wrap="square" tIns="19050">
            <a:spAutoFit/>
          </a:bodyPr>
          <a:lstStyle/>
          <a:p>
            <a:pPr indent="0" lvl="0" marL="0" marR="0" rtl="0" algn="ctr">
              <a:lnSpc>
                <a:spcPct val="100000"/>
              </a:lnSpc>
              <a:spcBef>
                <a:spcPts val="0"/>
              </a:spcBef>
              <a:spcAft>
                <a:spcPts val="0"/>
              </a:spcAft>
              <a:buClr>
                <a:schemeClr val="dk1"/>
              </a:buClr>
              <a:buSzPts val="3000"/>
              <a:buFont typeface="DM Sans Medium"/>
              <a:buNone/>
            </a:pPr>
            <a:r>
              <a:rPr lang="de" sz="3000">
                <a:solidFill>
                  <a:schemeClr val="dk1"/>
                </a:solidFill>
                <a:latin typeface="DM Sans Medium"/>
                <a:ea typeface="DM Sans Medium"/>
                <a:cs typeface="DM Sans Medium"/>
                <a:sym typeface="DM Sans Medium"/>
              </a:rPr>
              <a:t>Künstliche Intelligenz</a:t>
            </a:r>
            <a:endParaRPr b="0" i="0" sz="500" u="none" cap="none" strike="noStrike">
              <a:solidFill>
                <a:srgbClr val="000000"/>
              </a:solidFill>
              <a:latin typeface="Arial"/>
              <a:ea typeface="Arial"/>
              <a:cs typeface="Arial"/>
              <a:sym typeface="Arial"/>
            </a:endParaRPr>
          </a:p>
        </p:txBody>
      </p:sp>
      <p:sp>
        <p:nvSpPr>
          <p:cNvPr id="68" name="Google Shape;68;p16"/>
          <p:cNvSpPr txBox="1"/>
          <p:nvPr/>
        </p:nvSpPr>
        <p:spPr>
          <a:xfrm>
            <a:off x="4444475" y="4652825"/>
            <a:ext cx="4550400" cy="384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de" sz="1300">
                <a:solidFill>
                  <a:srgbClr val="A7A7A7"/>
                </a:solidFill>
                <a:latin typeface="DM Sans"/>
                <a:ea typeface="DM Sans"/>
                <a:cs typeface="DM Sans"/>
                <a:sym typeface="DM Sans"/>
              </a:rPr>
              <a:t>Leon Engelhardt, Jannis Jüngert, Maik Kebernik</a:t>
            </a:r>
            <a:endParaRPr sz="1300">
              <a:solidFill>
                <a:srgbClr val="A7A7A7"/>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7"/>
          <p:cNvPicPr preferRelativeResize="0"/>
          <p:nvPr/>
        </p:nvPicPr>
        <p:blipFill>
          <a:blip r:embed="rId3">
            <a:alphaModFix/>
          </a:blip>
          <a:stretch>
            <a:fillRect/>
          </a:stretch>
        </p:blipFill>
        <p:spPr>
          <a:xfrm>
            <a:off x="5070725" y="368086"/>
            <a:ext cx="4073277" cy="4243164"/>
          </a:xfrm>
          <a:prstGeom prst="rect">
            <a:avLst/>
          </a:prstGeom>
          <a:noFill/>
          <a:ln>
            <a:noFill/>
          </a:ln>
        </p:spPr>
      </p:pic>
      <p:grpSp>
        <p:nvGrpSpPr>
          <p:cNvPr id="74" name="Google Shape;74;p17"/>
          <p:cNvGrpSpPr/>
          <p:nvPr/>
        </p:nvGrpSpPr>
        <p:grpSpPr>
          <a:xfrm>
            <a:off x="148675" y="432100"/>
            <a:ext cx="4511447" cy="732997"/>
            <a:chOff x="-24" y="0"/>
            <a:chExt cx="4383024" cy="1044900"/>
          </a:xfrm>
        </p:grpSpPr>
        <p:sp>
          <p:nvSpPr>
            <p:cNvPr id="75" name="Google Shape;75;p17"/>
            <p:cNvSpPr/>
            <p:nvPr/>
          </p:nvSpPr>
          <p:spPr>
            <a:xfrm>
              <a:off x="0" y="0"/>
              <a:ext cx="4383000" cy="1044900"/>
            </a:xfrm>
            <a:prstGeom prst="roundRect">
              <a:avLst>
                <a:gd fmla="val 18804" name="adj"/>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1A1A1A"/>
                </a:buClr>
                <a:buSzPts val="1100"/>
                <a:buFont typeface="DM Sans Medium"/>
                <a:buNone/>
              </a:pPr>
              <a:r>
                <a:t/>
              </a:r>
              <a:endParaRPr b="0" i="0" sz="1100" u="none" cap="none" strike="noStrike">
                <a:solidFill>
                  <a:schemeClr val="lt1"/>
                </a:solidFill>
                <a:latin typeface="DM Sans Medium"/>
                <a:ea typeface="DM Sans Medium"/>
                <a:cs typeface="DM Sans Medium"/>
                <a:sym typeface="DM Sans Medium"/>
              </a:endParaRPr>
            </a:p>
          </p:txBody>
        </p:sp>
        <p:sp>
          <p:nvSpPr>
            <p:cNvPr id="76" name="Google Shape;76;p17"/>
            <p:cNvSpPr txBox="1"/>
            <p:nvPr/>
          </p:nvSpPr>
          <p:spPr>
            <a:xfrm>
              <a:off x="-24" y="253653"/>
              <a:ext cx="4383000" cy="537600"/>
            </a:xfrm>
            <a:prstGeom prst="rect">
              <a:avLst/>
            </a:prstGeom>
            <a:noFill/>
            <a:ln>
              <a:noFill/>
            </a:ln>
          </p:spPr>
          <p:txBody>
            <a:bodyPr anchorCtr="0" anchor="ctr" bIns="19050" lIns="19050" spcFirstLastPara="1" rIns="19050" wrap="square" tIns="19050">
              <a:spAutoFit/>
            </a:bodyPr>
            <a:lstStyle/>
            <a:p>
              <a:pPr indent="0" lvl="0" marL="0" marR="0" rtl="0" algn="ctr">
                <a:lnSpc>
                  <a:spcPct val="100000"/>
                </a:lnSpc>
                <a:spcBef>
                  <a:spcPts val="0"/>
                </a:spcBef>
                <a:spcAft>
                  <a:spcPts val="0"/>
                </a:spcAft>
                <a:buClr>
                  <a:schemeClr val="lt1"/>
                </a:buClr>
                <a:buSzPts val="800"/>
                <a:buFont typeface="DM Sans"/>
                <a:buNone/>
              </a:pPr>
              <a:r>
                <a:rPr b="1" lang="de" sz="2200">
                  <a:solidFill>
                    <a:schemeClr val="lt1"/>
                  </a:solidFill>
                  <a:latin typeface="DM Sans"/>
                  <a:ea typeface="DM Sans"/>
                  <a:cs typeface="DM Sans"/>
                  <a:sym typeface="DM Sans"/>
                </a:rPr>
                <a:t>Datenbereinigung</a:t>
              </a:r>
              <a:endParaRPr b="1" i="0" sz="1900" u="none" cap="none" strike="noStrike">
                <a:solidFill>
                  <a:srgbClr val="000000"/>
                </a:solidFill>
              </a:endParaRPr>
            </a:p>
          </p:txBody>
        </p:sp>
      </p:grpSp>
      <p:grpSp>
        <p:nvGrpSpPr>
          <p:cNvPr id="77" name="Google Shape;77;p17"/>
          <p:cNvGrpSpPr/>
          <p:nvPr/>
        </p:nvGrpSpPr>
        <p:grpSpPr>
          <a:xfrm>
            <a:off x="4491262" y="424460"/>
            <a:ext cx="748283" cy="748283"/>
            <a:chOff x="7622539" y="436513"/>
            <a:chExt cx="2792100" cy="2792100"/>
          </a:xfrm>
        </p:grpSpPr>
        <p:sp>
          <p:nvSpPr>
            <p:cNvPr id="78" name="Google Shape;78;p17"/>
            <p:cNvSpPr/>
            <p:nvPr/>
          </p:nvSpPr>
          <p:spPr>
            <a:xfrm>
              <a:off x="7622539" y="436513"/>
              <a:ext cx="2792100" cy="2792100"/>
            </a:xfrm>
            <a:prstGeom prst="ellipse">
              <a:avLst/>
            </a:prstGeom>
            <a:solidFill>
              <a:schemeClr val="accent1">
                <a:alpha val="20000"/>
              </a:schemeClr>
            </a:solidFill>
            <a:ln cap="flat" cmpd="sng" w="9525">
              <a:solidFill>
                <a:schemeClr val="lt1"/>
              </a:solidFill>
              <a:prstDash val="solid"/>
              <a:round/>
              <a:headEnd len="sm" w="sm" type="none"/>
              <a:tailEnd len="sm" w="sm" type="none"/>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252D30"/>
                </a:buClr>
                <a:buSzPts val="1100"/>
                <a:buFont typeface="DM Sans"/>
                <a:buNone/>
              </a:pPr>
              <a:r>
                <a:t/>
              </a:r>
              <a:endParaRPr b="0" i="0" sz="1100" u="none" cap="none" strike="noStrike">
                <a:solidFill>
                  <a:schemeClr val="lt1"/>
                </a:solidFill>
                <a:latin typeface="DM Sans Medium"/>
                <a:ea typeface="DM Sans Medium"/>
                <a:cs typeface="DM Sans Medium"/>
                <a:sym typeface="DM Sans Medium"/>
              </a:endParaRPr>
            </a:p>
          </p:txBody>
        </p:sp>
        <p:sp>
          <p:nvSpPr>
            <p:cNvPr id="79" name="Google Shape;79;p17"/>
            <p:cNvSpPr/>
            <p:nvPr/>
          </p:nvSpPr>
          <p:spPr>
            <a:xfrm>
              <a:off x="7955853" y="769826"/>
              <a:ext cx="2125500" cy="2125500"/>
            </a:xfrm>
            <a:prstGeom prst="ellipse">
              <a:avLst/>
            </a:prstGeom>
            <a:solidFill>
              <a:schemeClr val="accent1">
                <a:alpha val="80000"/>
              </a:schemeClr>
            </a:solidFill>
            <a:ln cap="flat" cmpd="sng" w="9525">
              <a:solidFill>
                <a:schemeClr val="lt1"/>
              </a:solidFill>
              <a:prstDash val="solid"/>
              <a:round/>
              <a:headEnd len="sm" w="sm" type="none"/>
              <a:tailEnd len="sm" w="sm" type="none"/>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252D30"/>
                </a:buClr>
                <a:buSzPts val="1100"/>
                <a:buFont typeface="DM Sans"/>
                <a:buNone/>
              </a:pPr>
              <a:r>
                <a:t/>
              </a:r>
              <a:endParaRPr b="0" i="0" sz="1100" u="none" cap="none" strike="noStrike">
                <a:solidFill>
                  <a:schemeClr val="lt1"/>
                </a:solidFill>
                <a:latin typeface="DM Sans Medium"/>
                <a:ea typeface="DM Sans Medium"/>
                <a:cs typeface="DM Sans Medium"/>
                <a:sym typeface="DM Sans Medium"/>
              </a:endParaRPr>
            </a:p>
          </p:txBody>
        </p:sp>
      </p:grpSp>
      <p:sp>
        <p:nvSpPr>
          <p:cNvPr id="80" name="Google Shape;80;p17"/>
          <p:cNvSpPr/>
          <p:nvPr/>
        </p:nvSpPr>
        <p:spPr>
          <a:xfrm>
            <a:off x="4740600" y="673799"/>
            <a:ext cx="249642" cy="249642"/>
          </a:xfrm>
          <a:custGeom>
            <a:rect b="b" l="l" r="r" t="t"/>
            <a:pathLst>
              <a:path extrusionOk="0" h="21600" w="21600">
                <a:moveTo>
                  <a:pt x="5141" y="0"/>
                </a:moveTo>
                <a:cubicBezTo>
                  <a:pt x="2308" y="0"/>
                  <a:pt x="0" y="2308"/>
                  <a:pt x="0" y="5141"/>
                </a:cubicBezTo>
                <a:cubicBezTo>
                  <a:pt x="0" y="7973"/>
                  <a:pt x="2308" y="10274"/>
                  <a:pt x="5141" y="10274"/>
                </a:cubicBezTo>
                <a:cubicBezTo>
                  <a:pt x="5725" y="10274"/>
                  <a:pt x="6292" y="10176"/>
                  <a:pt x="6835" y="9986"/>
                </a:cubicBezTo>
                <a:lnTo>
                  <a:pt x="6835" y="6605"/>
                </a:lnTo>
                <a:lnTo>
                  <a:pt x="6276" y="7164"/>
                </a:lnTo>
                <a:lnTo>
                  <a:pt x="5149" y="6037"/>
                </a:lnTo>
                <a:lnTo>
                  <a:pt x="4030" y="7164"/>
                </a:lnTo>
                <a:lnTo>
                  <a:pt x="3134" y="6268"/>
                </a:lnTo>
                <a:lnTo>
                  <a:pt x="4261" y="5141"/>
                </a:lnTo>
                <a:lnTo>
                  <a:pt x="3134" y="4014"/>
                </a:lnTo>
                <a:lnTo>
                  <a:pt x="4030" y="3117"/>
                </a:lnTo>
                <a:lnTo>
                  <a:pt x="5149" y="4244"/>
                </a:lnTo>
                <a:lnTo>
                  <a:pt x="6276" y="3117"/>
                </a:lnTo>
                <a:lnTo>
                  <a:pt x="7173" y="4014"/>
                </a:lnTo>
                <a:lnTo>
                  <a:pt x="6046" y="5141"/>
                </a:lnTo>
                <a:lnTo>
                  <a:pt x="6860" y="5947"/>
                </a:lnTo>
                <a:cubicBezTo>
                  <a:pt x="7020" y="4881"/>
                  <a:pt x="7938" y="4063"/>
                  <a:pt x="9048" y="4063"/>
                </a:cubicBezTo>
                <a:cubicBezTo>
                  <a:pt x="9477" y="4063"/>
                  <a:pt x="9884" y="4188"/>
                  <a:pt x="10224" y="4401"/>
                </a:cubicBezTo>
                <a:cubicBezTo>
                  <a:pt x="9864" y="1918"/>
                  <a:pt x="7722" y="0"/>
                  <a:pt x="5141" y="0"/>
                </a:cubicBezTo>
                <a:close/>
                <a:moveTo>
                  <a:pt x="16467" y="0"/>
                </a:moveTo>
                <a:cubicBezTo>
                  <a:pt x="13635" y="0"/>
                  <a:pt x="11326" y="2308"/>
                  <a:pt x="11326" y="5141"/>
                </a:cubicBezTo>
                <a:cubicBezTo>
                  <a:pt x="11326" y="7973"/>
                  <a:pt x="13635" y="10274"/>
                  <a:pt x="16467" y="10274"/>
                </a:cubicBezTo>
                <a:cubicBezTo>
                  <a:pt x="19300" y="10274"/>
                  <a:pt x="21600" y="7973"/>
                  <a:pt x="21600" y="5141"/>
                </a:cubicBezTo>
                <a:cubicBezTo>
                  <a:pt x="21600" y="2308"/>
                  <a:pt x="19300" y="0"/>
                  <a:pt x="16467" y="0"/>
                </a:cubicBezTo>
                <a:close/>
                <a:moveTo>
                  <a:pt x="18030" y="3364"/>
                </a:moveTo>
                <a:lnTo>
                  <a:pt x="18927" y="4261"/>
                </a:lnTo>
                <a:lnTo>
                  <a:pt x="15908" y="7271"/>
                </a:lnTo>
                <a:lnTo>
                  <a:pt x="14090" y="5462"/>
                </a:lnTo>
                <a:lnTo>
                  <a:pt x="14987" y="4565"/>
                </a:lnTo>
                <a:lnTo>
                  <a:pt x="15908" y="5478"/>
                </a:lnTo>
                <a:lnTo>
                  <a:pt x="18030" y="3364"/>
                </a:lnTo>
                <a:close/>
                <a:moveTo>
                  <a:pt x="9048" y="5289"/>
                </a:moveTo>
                <a:cubicBezTo>
                  <a:pt x="8501" y="5289"/>
                  <a:pt x="8061" y="5729"/>
                  <a:pt x="8061" y="6276"/>
                </a:cubicBezTo>
                <a:lnTo>
                  <a:pt x="8061" y="14699"/>
                </a:lnTo>
                <a:lnTo>
                  <a:pt x="6794" y="14699"/>
                </a:lnTo>
                <a:lnTo>
                  <a:pt x="6794" y="12207"/>
                </a:lnTo>
                <a:lnTo>
                  <a:pt x="4590" y="13942"/>
                </a:lnTo>
                <a:lnTo>
                  <a:pt x="4590" y="15612"/>
                </a:lnTo>
                <a:cubicBezTo>
                  <a:pt x="4590" y="16734"/>
                  <a:pt x="5122" y="17816"/>
                  <a:pt x="6013" y="18499"/>
                </a:cubicBezTo>
                <a:lnTo>
                  <a:pt x="6918" y="19190"/>
                </a:lnTo>
                <a:lnTo>
                  <a:pt x="6918" y="21600"/>
                </a:lnTo>
                <a:lnTo>
                  <a:pt x="13580" y="21600"/>
                </a:lnTo>
                <a:lnTo>
                  <a:pt x="13580" y="19173"/>
                </a:lnTo>
                <a:lnTo>
                  <a:pt x="14419" y="18474"/>
                </a:lnTo>
                <a:cubicBezTo>
                  <a:pt x="15247" y="17783"/>
                  <a:pt x="15719" y="16773"/>
                  <a:pt x="15719" y="15694"/>
                </a:cubicBezTo>
                <a:lnTo>
                  <a:pt x="15719" y="12001"/>
                </a:lnTo>
                <a:lnTo>
                  <a:pt x="11310" y="10520"/>
                </a:lnTo>
                <a:lnTo>
                  <a:pt x="11310" y="12067"/>
                </a:lnTo>
                <a:lnTo>
                  <a:pt x="10043" y="12067"/>
                </a:lnTo>
                <a:lnTo>
                  <a:pt x="10043" y="6276"/>
                </a:lnTo>
                <a:cubicBezTo>
                  <a:pt x="10043" y="5729"/>
                  <a:pt x="9595" y="5289"/>
                  <a:pt x="9048" y="5289"/>
                </a:cubicBezTo>
                <a:close/>
              </a:path>
            </a:pathLst>
          </a:custGeom>
          <a:solidFill>
            <a:srgbClr val="FFFFFF"/>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81" name="Google Shape;81;p17"/>
          <p:cNvSpPr txBox="1"/>
          <p:nvPr/>
        </p:nvSpPr>
        <p:spPr>
          <a:xfrm>
            <a:off x="373513" y="1455500"/>
            <a:ext cx="4616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latin typeface="DM Sans Medium"/>
                <a:ea typeface="DM Sans Medium"/>
                <a:cs typeface="DM Sans Medium"/>
                <a:sym typeface="DM Sans Medium"/>
              </a:rPr>
              <a:t>Neue Features</a:t>
            </a:r>
            <a:endParaRPr>
              <a:latin typeface="DM Sans Medium"/>
              <a:ea typeface="DM Sans Medium"/>
              <a:cs typeface="DM Sans Medium"/>
              <a:sym typeface="DM Sans Medium"/>
            </a:endParaRPr>
          </a:p>
          <a:p>
            <a:pPr indent="-317500" lvl="0" marL="457200" rtl="0" algn="l">
              <a:spcBef>
                <a:spcPts val="0"/>
              </a:spcBef>
              <a:spcAft>
                <a:spcPts val="0"/>
              </a:spcAft>
              <a:buSzPts val="1400"/>
              <a:buFont typeface="DM Sans Medium"/>
              <a:buChar char="●"/>
            </a:pPr>
            <a:r>
              <a:rPr lang="de">
                <a:latin typeface="DM Sans Medium"/>
                <a:ea typeface="DM Sans Medium"/>
                <a:cs typeface="DM Sans Medium"/>
                <a:sym typeface="DM Sans Medium"/>
              </a:rPr>
              <a:t>average_rating (home + away)</a:t>
            </a:r>
            <a:endParaRPr>
              <a:latin typeface="DM Sans Medium"/>
              <a:ea typeface="DM Sans Medium"/>
              <a:cs typeface="DM Sans Medium"/>
              <a:sym typeface="DM Sans Medium"/>
            </a:endParaRPr>
          </a:p>
          <a:p>
            <a:pPr indent="-317500" lvl="0" marL="457200" rtl="0" algn="l">
              <a:spcBef>
                <a:spcPts val="0"/>
              </a:spcBef>
              <a:spcAft>
                <a:spcPts val="0"/>
              </a:spcAft>
              <a:buSzPts val="1400"/>
              <a:buFont typeface="DM Sans Medium"/>
              <a:buChar char="●"/>
            </a:pPr>
            <a:r>
              <a:rPr lang="de">
                <a:latin typeface="DM Sans Medium"/>
                <a:ea typeface="DM Sans Medium"/>
                <a:cs typeface="DM Sans Medium"/>
                <a:sym typeface="DM Sans Medium"/>
              </a:rPr>
              <a:t>average_height/weight/age (home + away)</a:t>
            </a:r>
            <a:endParaRPr>
              <a:latin typeface="DM Sans Medium"/>
              <a:ea typeface="DM Sans Medium"/>
              <a:cs typeface="DM Sans Medium"/>
              <a:sym typeface="DM Sans Medium"/>
            </a:endParaRPr>
          </a:p>
          <a:p>
            <a:pPr indent="-317500" lvl="0" marL="457200" rtl="0" algn="l">
              <a:spcBef>
                <a:spcPts val="0"/>
              </a:spcBef>
              <a:spcAft>
                <a:spcPts val="0"/>
              </a:spcAft>
              <a:buSzPts val="1400"/>
              <a:buFont typeface="DM Sans Medium"/>
              <a:buChar char="●"/>
            </a:pPr>
            <a:r>
              <a:rPr lang="de">
                <a:latin typeface="DM Sans Medium"/>
                <a:ea typeface="DM Sans Medium"/>
                <a:cs typeface="DM Sans Medium"/>
                <a:sym typeface="DM Sans Medium"/>
              </a:rPr>
              <a:t>right_foot_percentage (home + away)</a:t>
            </a:r>
            <a:endParaRPr>
              <a:latin typeface="DM Sans Medium"/>
              <a:ea typeface="DM Sans Medium"/>
              <a:cs typeface="DM Sans Medium"/>
              <a:sym typeface="DM Sans Medium"/>
            </a:endParaRPr>
          </a:p>
          <a:p>
            <a:pPr indent="-317500" lvl="0" marL="457200" rtl="0" algn="l">
              <a:spcBef>
                <a:spcPts val="0"/>
              </a:spcBef>
              <a:spcAft>
                <a:spcPts val="0"/>
              </a:spcAft>
              <a:buSzPts val="1400"/>
              <a:buFont typeface="DM Sans Medium"/>
              <a:buChar char="●"/>
            </a:pPr>
            <a:r>
              <a:rPr lang="de">
                <a:latin typeface="DM Sans Medium"/>
                <a:ea typeface="DM Sans Medium"/>
                <a:cs typeface="DM Sans Medium"/>
                <a:sym typeface="DM Sans Medium"/>
              </a:rPr>
              <a:t>label_outcome</a:t>
            </a:r>
            <a:endParaRPr>
              <a:latin typeface="DM Sans Medium"/>
              <a:ea typeface="DM Sans Medium"/>
              <a:cs typeface="DM Sans Medium"/>
              <a:sym typeface="DM Sans Medium"/>
            </a:endParaRPr>
          </a:p>
          <a:p>
            <a:pPr indent="-317500" lvl="0" marL="457200" rtl="0" algn="l">
              <a:spcBef>
                <a:spcPts val="0"/>
              </a:spcBef>
              <a:spcAft>
                <a:spcPts val="0"/>
              </a:spcAft>
              <a:buSzPts val="1400"/>
              <a:buFont typeface="DM Sans Medium"/>
              <a:buChar char="●"/>
            </a:pPr>
            <a:r>
              <a:rPr lang="de">
                <a:latin typeface="DM Sans Medium"/>
                <a:ea typeface="DM Sans Medium"/>
                <a:cs typeface="DM Sans Medium"/>
                <a:sym typeface="DM Sans Medium"/>
              </a:rPr>
              <a:t>last_three_matches (home + away)</a:t>
            </a:r>
            <a:endParaRPr>
              <a:latin typeface="DM Sans Medium"/>
              <a:ea typeface="DM Sans Medium"/>
              <a:cs typeface="DM Sans Medium"/>
              <a:sym typeface="DM Sans Medium"/>
            </a:endParaRPr>
          </a:p>
        </p:txBody>
      </p:sp>
      <p:pic>
        <p:nvPicPr>
          <p:cNvPr id="82" name="Google Shape;82;p17"/>
          <p:cNvPicPr preferRelativeResize="0"/>
          <p:nvPr/>
        </p:nvPicPr>
        <p:blipFill>
          <a:blip r:embed="rId4">
            <a:alphaModFix/>
          </a:blip>
          <a:stretch>
            <a:fillRect/>
          </a:stretch>
        </p:blipFill>
        <p:spPr>
          <a:xfrm>
            <a:off x="911388" y="3079575"/>
            <a:ext cx="3540925" cy="1880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grpSp>
        <p:nvGrpSpPr>
          <p:cNvPr id="87" name="Google Shape;87;p18"/>
          <p:cNvGrpSpPr/>
          <p:nvPr/>
        </p:nvGrpSpPr>
        <p:grpSpPr>
          <a:xfrm>
            <a:off x="148675" y="432100"/>
            <a:ext cx="4511447" cy="732997"/>
            <a:chOff x="-24" y="0"/>
            <a:chExt cx="4383024" cy="1044900"/>
          </a:xfrm>
        </p:grpSpPr>
        <p:sp>
          <p:nvSpPr>
            <p:cNvPr id="88" name="Google Shape;88;p18"/>
            <p:cNvSpPr/>
            <p:nvPr/>
          </p:nvSpPr>
          <p:spPr>
            <a:xfrm>
              <a:off x="0" y="0"/>
              <a:ext cx="4383000" cy="1044900"/>
            </a:xfrm>
            <a:prstGeom prst="roundRect">
              <a:avLst>
                <a:gd fmla="val 18804" name="adj"/>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1A1A1A"/>
                </a:buClr>
                <a:buSzPts val="1100"/>
                <a:buFont typeface="DM Sans Medium"/>
                <a:buNone/>
              </a:pPr>
              <a:r>
                <a:t/>
              </a:r>
              <a:endParaRPr b="0" i="0" sz="1100" u="none" cap="none" strike="noStrike">
                <a:solidFill>
                  <a:schemeClr val="lt1"/>
                </a:solidFill>
                <a:latin typeface="DM Sans Medium"/>
                <a:ea typeface="DM Sans Medium"/>
                <a:cs typeface="DM Sans Medium"/>
                <a:sym typeface="DM Sans Medium"/>
              </a:endParaRPr>
            </a:p>
          </p:txBody>
        </p:sp>
        <p:sp>
          <p:nvSpPr>
            <p:cNvPr id="89" name="Google Shape;89;p18"/>
            <p:cNvSpPr txBox="1"/>
            <p:nvPr/>
          </p:nvSpPr>
          <p:spPr>
            <a:xfrm>
              <a:off x="-24" y="253653"/>
              <a:ext cx="4383000" cy="537600"/>
            </a:xfrm>
            <a:prstGeom prst="rect">
              <a:avLst/>
            </a:prstGeom>
            <a:solidFill>
              <a:schemeClr val="accent2"/>
            </a:solidFill>
            <a:ln>
              <a:noFill/>
            </a:ln>
          </p:spPr>
          <p:txBody>
            <a:bodyPr anchorCtr="0" anchor="ctr" bIns="19050" lIns="19050" spcFirstLastPara="1" rIns="19050" wrap="square" tIns="19050">
              <a:spAutoFit/>
            </a:bodyPr>
            <a:lstStyle/>
            <a:p>
              <a:pPr indent="0" lvl="0" marL="0" marR="0" rtl="0" algn="ctr">
                <a:lnSpc>
                  <a:spcPct val="100000"/>
                </a:lnSpc>
                <a:spcBef>
                  <a:spcPts val="0"/>
                </a:spcBef>
                <a:spcAft>
                  <a:spcPts val="0"/>
                </a:spcAft>
                <a:buClr>
                  <a:schemeClr val="lt1"/>
                </a:buClr>
                <a:buSzPts val="800"/>
                <a:buFont typeface="DM Sans"/>
                <a:buNone/>
              </a:pPr>
              <a:r>
                <a:rPr b="1" lang="de" sz="2200">
                  <a:solidFill>
                    <a:schemeClr val="lt1"/>
                  </a:solidFill>
                  <a:latin typeface="DM Sans"/>
                  <a:ea typeface="DM Sans"/>
                  <a:cs typeface="DM Sans"/>
                  <a:sym typeface="DM Sans"/>
                </a:rPr>
                <a:t>Lineare Regression</a:t>
              </a:r>
              <a:endParaRPr b="1" i="0" sz="1900" u="none" cap="none" strike="noStrike">
                <a:solidFill>
                  <a:srgbClr val="000000"/>
                </a:solidFill>
              </a:endParaRPr>
            </a:p>
          </p:txBody>
        </p:sp>
      </p:grpSp>
      <p:grpSp>
        <p:nvGrpSpPr>
          <p:cNvPr id="90" name="Google Shape;90;p18"/>
          <p:cNvGrpSpPr/>
          <p:nvPr/>
        </p:nvGrpSpPr>
        <p:grpSpPr>
          <a:xfrm>
            <a:off x="4491262" y="424460"/>
            <a:ext cx="748283" cy="748283"/>
            <a:chOff x="7622539" y="436513"/>
            <a:chExt cx="2792100" cy="2792100"/>
          </a:xfrm>
        </p:grpSpPr>
        <p:sp>
          <p:nvSpPr>
            <p:cNvPr id="91" name="Google Shape;91;p18"/>
            <p:cNvSpPr/>
            <p:nvPr/>
          </p:nvSpPr>
          <p:spPr>
            <a:xfrm>
              <a:off x="7622539" y="436513"/>
              <a:ext cx="2792100" cy="2792100"/>
            </a:xfrm>
            <a:prstGeom prst="ellipse">
              <a:avLst/>
            </a:prstGeom>
            <a:solidFill>
              <a:srgbClr val="0883AC">
                <a:alpha val="30820"/>
              </a:srgbClr>
            </a:solidFill>
            <a:ln cap="flat" cmpd="sng" w="9525">
              <a:solidFill>
                <a:schemeClr val="lt1"/>
              </a:solidFill>
              <a:prstDash val="solid"/>
              <a:round/>
              <a:headEnd len="sm" w="sm" type="none"/>
              <a:tailEnd len="sm" w="sm" type="none"/>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252D30"/>
                </a:buClr>
                <a:buSzPts val="1100"/>
                <a:buFont typeface="DM Sans"/>
                <a:buNone/>
              </a:pPr>
              <a:r>
                <a:t/>
              </a:r>
              <a:endParaRPr b="0" i="0" sz="1100" u="none" cap="none" strike="noStrike">
                <a:solidFill>
                  <a:schemeClr val="lt1"/>
                </a:solidFill>
                <a:latin typeface="DM Sans Medium"/>
                <a:ea typeface="DM Sans Medium"/>
                <a:cs typeface="DM Sans Medium"/>
                <a:sym typeface="DM Sans Medium"/>
              </a:endParaRPr>
            </a:p>
          </p:txBody>
        </p:sp>
        <p:sp>
          <p:nvSpPr>
            <p:cNvPr id="92" name="Google Shape;92;p18"/>
            <p:cNvSpPr/>
            <p:nvPr/>
          </p:nvSpPr>
          <p:spPr>
            <a:xfrm>
              <a:off x="7955853" y="769826"/>
              <a:ext cx="2125500" cy="21255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252D30"/>
                </a:buClr>
                <a:buSzPts val="1100"/>
                <a:buFont typeface="DM Sans"/>
                <a:buNone/>
              </a:pPr>
              <a:r>
                <a:t/>
              </a:r>
              <a:endParaRPr b="0" i="0" sz="1100" u="none" cap="none" strike="noStrike">
                <a:solidFill>
                  <a:schemeClr val="lt1"/>
                </a:solidFill>
                <a:latin typeface="DM Sans Medium"/>
                <a:ea typeface="DM Sans Medium"/>
                <a:cs typeface="DM Sans Medium"/>
                <a:sym typeface="DM Sans Medium"/>
              </a:endParaRPr>
            </a:p>
          </p:txBody>
        </p:sp>
      </p:grpSp>
      <p:sp>
        <p:nvSpPr>
          <p:cNvPr id="93" name="Google Shape;93;p18"/>
          <p:cNvSpPr/>
          <p:nvPr/>
        </p:nvSpPr>
        <p:spPr>
          <a:xfrm>
            <a:off x="4749400" y="682475"/>
            <a:ext cx="232038" cy="232308"/>
          </a:xfrm>
          <a:custGeom>
            <a:rect b="b" l="l" r="r" t="t"/>
            <a:pathLst>
              <a:path extrusionOk="0" h="21600" w="21600">
                <a:moveTo>
                  <a:pt x="532" y="0"/>
                </a:moveTo>
                <a:cubicBezTo>
                  <a:pt x="238" y="0"/>
                  <a:pt x="0" y="237"/>
                  <a:pt x="0" y="531"/>
                </a:cubicBezTo>
                <a:lnTo>
                  <a:pt x="0" y="3775"/>
                </a:lnTo>
                <a:cubicBezTo>
                  <a:pt x="0" y="4069"/>
                  <a:pt x="238" y="4306"/>
                  <a:pt x="532" y="4306"/>
                </a:cubicBezTo>
                <a:lnTo>
                  <a:pt x="3948" y="4306"/>
                </a:lnTo>
                <a:cubicBezTo>
                  <a:pt x="4242" y="4306"/>
                  <a:pt x="4480" y="4069"/>
                  <a:pt x="4480" y="3775"/>
                </a:cubicBezTo>
                <a:lnTo>
                  <a:pt x="4480" y="531"/>
                </a:lnTo>
                <a:cubicBezTo>
                  <a:pt x="4480" y="237"/>
                  <a:pt x="4242" y="0"/>
                  <a:pt x="3948" y="0"/>
                </a:cubicBezTo>
                <a:lnTo>
                  <a:pt x="532" y="0"/>
                </a:lnTo>
                <a:close/>
                <a:moveTo>
                  <a:pt x="6859" y="14"/>
                </a:moveTo>
                <a:cubicBezTo>
                  <a:pt x="6565" y="14"/>
                  <a:pt x="6327" y="251"/>
                  <a:pt x="6327" y="545"/>
                </a:cubicBezTo>
                <a:lnTo>
                  <a:pt x="6327" y="3789"/>
                </a:lnTo>
                <a:cubicBezTo>
                  <a:pt x="6327" y="4083"/>
                  <a:pt x="6565" y="4320"/>
                  <a:pt x="6859" y="4320"/>
                </a:cubicBezTo>
                <a:lnTo>
                  <a:pt x="20088" y="4320"/>
                </a:lnTo>
                <a:cubicBezTo>
                  <a:pt x="20382" y="4320"/>
                  <a:pt x="20620" y="4083"/>
                  <a:pt x="20620" y="3789"/>
                </a:cubicBezTo>
                <a:lnTo>
                  <a:pt x="20620" y="545"/>
                </a:lnTo>
                <a:cubicBezTo>
                  <a:pt x="20620" y="251"/>
                  <a:pt x="20382" y="14"/>
                  <a:pt x="20088" y="14"/>
                </a:cubicBezTo>
                <a:lnTo>
                  <a:pt x="6859" y="14"/>
                </a:lnTo>
                <a:close/>
                <a:moveTo>
                  <a:pt x="532" y="5746"/>
                </a:moveTo>
                <a:cubicBezTo>
                  <a:pt x="238" y="5746"/>
                  <a:pt x="0" y="5983"/>
                  <a:pt x="0" y="6277"/>
                </a:cubicBezTo>
                <a:lnTo>
                  <a:pt x="0" y="9521"/>
                </a:lnTo>
                <a:cubicBezTo>
                  <a:pt x="0" y="9815"/>
                  <a:pt x="238" y="10052"/>
                  <a:pt x="532" y="10052"/>
                </a:cubicBezTo>
                <a:lnTo>
                  <a:pt x="3948" y="10052"/>
                </a:lnTo>
                <a:cubicBezTo>
                  <a:pt x="4242" y="10052"/>
                  <a:pt x="4480" y="9815"/>
                  <a:pt x="4480" y="9521"/>
                </a:cubicBezTo>
                <a:lnTo>
                  <a:pt x="4480" y="6277"/>
                </a:lnTo>
                <a:cubicBezTo>
                  <a:pt x="4480" y="5983"/>
                  <a:pt x="4242" y="5746"/>
                  <a:pt x="3948" y="5746"/>
                </a:cubicBezTo>
                <a:lnTo>
                  <a:pt x="532" y="5746"/>
                </a:lnTo>
                <a:close/>
                <a:moveTo>
                  <a:pt x="6859" y="5760"/>
                </a:moveTo>
                <a:cubicBezTo>
                  <a:pt x="6565" y="5760"/>
                  <a:pt x="6327" y="5997"/>
                  <a:pt x="6327" y="6291"/>
                </a:cubicBezTo>
                <a:lnTo>
                  <a:pt x="6327" y="9535"/>
                </a:lnTo>
                <a:cubicBezTo>
                  <a:pt x="6327" y="9829"/>
                  <a:pt x="6565" y="10066"/>
                  <a:pt x="6859" y="10066"/>
                </a:cubicBezTo>
                <a:lnTo>
                  <a:pt x="21068" y="10066"/>
                </a:lnTo>
                <a:cubicBezTo>
                  <a:pt x="21362" y="10066"/>
                  <a:pt x="21600" y="9829"/>
                  <a:pt x="21600" y="9535"/>
                </a:cubicBezTo>
                <a:lnTo>
                  <a:pt x="21600" y="6291"/>
                </a:lnTo>
                <a:cubicBezTo>
                  <a:pt x="21600" y="5997"/>
                  <a:pt x="21362" y="5760"/>
                  <a:pt x="21068" y="5760"/>
                </a:cubicBezTo>
                <a:lnTo>
                  <a:pt x="6859" y="5760"/>
                </a:lnTo>
                <a:close/>
                <a:moveTo>
                  <a:pt x="532" y="11534"/>
                </a:moveTo>
                <a:cubicBezTo>
                  <a:pt x="238" y="11534"/>
                  <a:pt x="0" y="11771"/>
                  <a:pt x="0" y="12065"/>
                </a:cubicBezTo>
                <a:lnTo>
                  <a:pt x="0" y="15309"/>
                </a:lnTo>
                <a:cubicBezTo>
                  <a:pt x="0" y="15603"/>
                  <a:pt x="238" y="15840"/>
                  <a:pt x="532" y="15840"/>
                </a:cubicBezTo>
                <a:lnTo>
                  <a:pt x="3948" y="15840"/>
                </a:lnTo>
                <a:cubicBezTo>
                  <a:pt x="4242" y="15840"/>
                  <a:pt x="4480" y="15603"/>
                  <a:pt x="4480" y="15309"/>
                </a:cubicBezTo>
                <a:lnTo>
                  <a:pt x="4480" y="12065"/>
                </a:lnTo>
                <a:cubicBezTo>
                  <a:pt x="4480" y="11771"/>
                  <a:pt x="4242" y="11534"/>
                  <a:pt x="3948" y="11534"/>
                </a:cubicBezTo>
                <a:lnTo>
                  <a:pt x="532" y="11534"/>
                </a:lnTo>
                <a:close/>
                <a:moveTo>
                  <a:pt x="6859" y="11548"/>
                </a:moveTo>
                <a:cubicBezTo>
                  <a:pt x="6565" y="11548"/>
                  <a:pt x="6327" y="11785"/>
                  <a:pt x="6327" y="12079"/>
                </a:cubicBezTo>
                <a:lnTo>
                  <a:pt x="6327" y="15323"/>
                </a:lnTo>
                <a:cubicBezTo>
                  <a:pt x="6327" y="15617"/>
                  <a:pt x="6565" y="15854"/>
                  <a:pt x="6859" y="15854"/>
                </a:cubicBezTo>
                <a:lnTo>
                  <a:pt x="14601" y="15854"/>
                </a:lnTo>
                <a:cubicBezTo>
                  <a:pt x="14895" y="15854"/>
                  <a:pt x="15133" y="15617"/>
                  <a:pt x="15133" y="15323"/>
                </a:cubicBezTo>
                <a:lnTo>
                  <a:pt x="15133" y="12079"/>
                </a:lnTo>
                <a:cubicBezTo>
                  <a:pt x="15133" y="11785"/>
                  <a:pt x="14895" y="11548"/>
                  <a:pt x="14601" y="11548"/>
                </a:cubicBezTo>
                <a:lnTo>
                  <a:pt x="6859" y="11548"/>
                </a:lnTo>
                <a:close/>
                <a:moveTo>
                  <a:pt x="532" y="17280"/>
                </a:moveTo>
                <a:cubicBezTo>
                  <a:pt x="238" y="17280"/>
                  <a:pt x="0" y="17517"/>
                  <a:pt x="0" y="17811"/>
                </a:cubicBezTo>
                <a:lnTo>
                  <a:pt x="0" y="21069"/>
                </a:lnTo>
                <a:cubicBezTo>
                  <a:pt x="0" y="21363"/>
                  <a:pt x="238" y="21600"/>
                  <a:pt x="532" y="21600"/>
                </a:cubicBezTo>
                <a:lnTo>
                  <a:pt x="3948" y="21600"/>
                </a:lnTo>
                <a:cubicBezTo>
                  <a:pt x="4242" y="21600"/>
                  <a:pt x="4480" y="21363"/>
                  <a:pt x="4480" y="21069"/>
                </a:cubicBezTo>
                <a:lnTo>
                  <a:pt x="4480" y="17811"/>
                </a:lnTo>
                <a:cubicBezTo>
                  <a:pt x="4480" y="17517"/>
                  <a:pt x="4242" y="17280"/>
                  <a:pt x="3948" y="17280"/>
                </a:cubicBezTo>
                <a:lnTo>
                  <a:pt x="532" y="17280"/>
                </a:lnTo>
                <a:close/>
                <a:moveTo>
                  <a:pt x="6859" y="17280"/>
                </a:moveTo>
                <a:cubicBezTo>
                  <a:pt x="6565" y="17280"/>
                  <a:pt x="6327" y="17517"/>
                  <a:pt x="6327" y="17811"/>
                </a:cubicBezTo>
                <a:lnTo>
                  <a:pt x="6327" y="21069"/>
                </a:lnTo>
                <a:cubicBezTo>
                  <a:pt x="6327" y="21363"/>
                  <a:pt x="6565" y="21600"/>
                  <a:pt x="6859" y="21600"/>
                </a:cubicBezTo>
                <a:lnTo>
                  <a:pt x="18058" y="21600"/>
                </a:lnTo>
                <a:cubicBezTo>
                  <a:pt x="18353" y="21600"/>
                  <a:pt x="18590" y="21363"/>
                  <a:pt x="18590" y="21069"/>
                </a:cubicBezTo>
                <a:lnTo>
                  <a:pt x="18590" y="17811"/>
                </a:lnTo>
                <a:cubicBezTo>
                  <a:pt x="18590" y="17517"/>
                  <a:pt x="18353" y="17280"/>
                  <a:pt x="18058" y="17280"/>
                </a:cubicBezTo>
                <a:lnTo>
                  <a:pt x="6859" y="17280"/>
                </a:lnTo>
                <a:close/>
              </a:path>
            </a:pathLst>
          </a:custGeom>
          <a:solidFill>
            <a:srgbClr val="FFFFFF"/>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94" name="Google Shape;94;p18"/>
          <p:cNvSpPr txBox="1"/>
          <p:nvPr/>
        </p:nvSpPr>
        <p:spPr>
          <a:xfrm>
            <a:off x="373500" y="1544775"/>
            <a:ext cx="8397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DM Sans Medium"/>
              <a:buChar char="●"/>
            </a:pPr>
            <a:r>
              <a:rPr lang="de">
                <a:latin typeface="DM Sans Medium"/>
                <a:ea typeface="DM Sans Medium"/>
                <a:cs typeface="DM Sans Medium"/>
                <a:sym typeface="DM Sans Medium"/>
              </a:rPr>
              <a:t>Recursive Feature Elimination</a:t>
            </a:r>
            <a:endParaRPr>
              <a:latin typeface="DM Sans Medium"/>
              <a:ea typeface="DM Sans Medium"/>
              <a:cs typeface="DM Sans Medium"/>
              <a:sym typeface="DM Sans Medium"/>
            </a:endParaRPr>
          </a:p>
          <a:p>
            <a:pPr indent="-317500" lvl="0" marL="457200" rtl="0" algn="l">
              <a:spcBef>
                <a:spcPts val="0"/>
              </a:spcBef>
              <a:spcAft>
                <a:spcPts val="0"/>
              </a:spcAft>
              <a:buSzPts val="1400"/>
              <a:buFont typeface="DM Sans Medium"/>
              <a:buChar char="●"/>
            </a:pPr>
            <a:r>
              <a:rPr lang="de">
                <a:latin typeface="DM Sans Medium"/>
                <a:ea typeface="DM Sans Medium"/>
                <a:cs typeface="DM Sans Medium"/>
                <a:sym typeface="DM Sans Medium"/>
              </a:rPr>
              <a:t>Modell trainiert</a:t>
            </a:r>
            <a:endParaRPr>
              <a:latin typeface="DM Sans Medium"/>
              <a:ea typeface="DM Sans Medium"/>
              <a:cs typeface="DM Sans Medium"/>
              <a:sym typeface="DM Sans Medium"/>
            </a:endParaRPr>
          </a:p>
        </p:txBody>
      </p:sp>
      <p:pic>
        <p:nvPicPr>
          <p:cNvPr id="95" name="Google Shape;95;p18"/>
          <p:cNvPicPr preferRelativeResize="0"/>
          <p:nvPr/>
        </p:nvPicPr>
        <p:blipFill>
          <a:blip r:embed="rId3">
            <a:alphaModFix/>
          </a:blip>
          <a:stretch>
            <a:fillRect/>
          </a:stretch>
        </p:blipFill>
        <p:spPr>
          <a:xfrm>
            <a:off x="1172488" y="2406150"/>
            <a:ext cx="2915700" cy="2211050"/>
          </a:xfrm>
          <a:prstGeom prst="rect">
            <a:avLst/>
          </a:prstGeom>
          <a:noFill/>
          <a:ln>
            <a:noFill/>
          </a:ln>
        </p:spPr>
      </p:pic>
      <p:pic>
        <p:nvPicPr>
          <p:cNvPr id="96" name="Google Shape;96;p18"/>
          <p:cNvPicPr preferRelativeResize="0"/>
          <p:nvPr/>
        </p:nvPicPr>
        <p:blipFill>
          <a:blip r:embed="rId4">
            <a:alphaModFix/>
          </a:blip>
          <a:stretch>
            <a:fillRect/>
          </a:stretch>
        </p:blipFill>
        <p:spPr>
          <a:xfrm>
            <a:off x="4927063" y="2488250"/>
            <a:ext cx="3044450" cy="2046850"/>
          </a:xfrm>
          <a:prstGeom prst="rect">
            <a:avLst/>
          </a:prstGeom>
          <a:noFill/>
          <a:ln>
            <a:noFill/>
          </a:ln>
        </p:spPr>
      </p:pic>
      <p:grpSp>
        <p:nvGrpSpPr>
          <p:cNvPr id="97" name="Google Shape;97;p18"/>
          <p:cNvGrpSpPr/>
          <p:nvPr/>
        </p:nvGrpSpPr>
        <p:grpSpPr>
          <a:xfrm>
            <a:off x="916125" y="2019875"/>
            <a:ext cx="7284900" cy="2881950"/>
            <a:chOff x="916125" y="2019875"/>
            <a:chExt cx="7284900" cy="2881950"/>
          </a:xfrm>
        </p:grpSpPr>
        <p:sp>
          <p:nvSpPr>
            <p:cNvPr id="98" name="Google Shape;98;p18"/>
            <p:cNvSpPr/>
            <p:nvPr/>
          </p:nvSpPr>
          <p:spPr>
            <a:xfrm>
              <a:off x="916125" y="2108175"/>
              <a:ext cx="7284900" cy="256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8"/>
            <p:cNvPicPr preferRelativeResize="0"/>
            <p:nvPr/>
          </p:nvPicPr>
          <p:blipFill>
            <a:blip r:embed="rId5">
              <a:alphaModFix/>
            </a:blip>
            <a:stretch>
              <a:fillRect/>
            </a:stretch>
          </p:blipFill>
          <p:spPr>
            <a:xfrm>
              <a:off x="2724328" y="2019875"/>
              <a:ext cx="3695324" cy="288195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pSp>
        <p:nvGrpSpPr>
          <p:cNvPr id="104" name="Google Shape;104;p19"/>
          <p:cNvGrpSpPr/>
          <p:nvPr/>
        </p:nvGrpSpPr>
        <p:grpSpPr>
          <a:xfrm>
            <a:off x="148675" y="432100"/>
            <a:ext cx="4511447" cy="732997"/>
            <a:chOff x="-24" y="0"/>
            <a:chExt cx="4383024" cy="1044900"/>
          </a:xfrm>
        </p:grpSpPr>
        <p:sp>
          <p:nvSpPr>
            <p:cNvPr id="105" name="Google Shape;105;p19"/>
            <p:cNvSpPr/>
            <p:nvPr/>
          </p:nvSpPr>
          <p:spPr>
            <a:xfrm>
              <a:off x="0" y="0"/>
              <a:ext cx="4383000" cy="1044900"/>
            </a:xfrm>
            <a:prstGeom prst="roundRect">
              <a:avLst>
                <a:gd fmla="val 18804" name="adj"/>
              </a:avLst>
            </a:prstGeom>
            <a:solidFill>
              <a:schemeClr val="accent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1A1A1A"/>
                </a:buClr>
                <a:buSzPts val="1100"/>
                <a:buFont typeface="DM Sans Medium"/>
                <a:buNone/>
              </a:pPr>
              <a:r>
                <a:t/>
              </a:r>
              <a:endParaRPr b="0" i="0" sz="1100" u="none" cap="none" strike="noStrike">
                <a:solidFill>
                  <a:schemeClr val="lt1"/>
                </a:solidFill>
                <a:latin typeface="DM Sans Medium"/>
                <a:ea typeface="DM Sans Medium"/>
                <a:cs typeface="DM Sans Medium"/>
                <a:sym typeface="DM Sans Medium"/>
              </a:endParaRPr>
            </a:p>
          </p:txBody>
        </p:sp>
        <p:sp>
          <p:nvSpPr>
            <p:cNvPr id="106" name="Google Shape;106;p19"/>
            <p:cNvSpPr txBox="1"/>
            <p:nvPr/>
          </p:nvSpPr>
          <p:spPr>
            <a:xfrm>
              <a:off x="-24" y="253653"/>
              <a:ext cx="4383000" cy="537600"/>
            </a:xfrm>
            <a:prstGeom prst="rect">
              <a:avLst/>
            </a:prstGeom>
            <a:solidFill>
              <a:schemeClr val="accent3"/>
            </a:solidFill>
            <a:ln>
              <a:noFill/>
            </a:ln>
          </p:spPr>
          <p:txBody>
            <a:bodyPr anchorCtr="0" anchor="ctr" bIns="19050" lIns="19050" spcFirstLastPara="1" rIns="19050" wrap="square" tIns="19050">
              <a:spAutoFit/>
            </a:bodyPr>
            <a:lstStyle/>
            <a:p>
              <a:pPr indent="0" lvl="0" marL="0" marR="0" rtl="0" algn="ctr">
                <a:lnSpc>
                  <a:spcPct val="100000"/>
                </a:lnSpc>
                <a:spcBef>
                  <a:spcPts val="0"/>
                </a:spcBef>
                <a:spcAft>
                  <a:spcPts val="0"/>
                </a:spcAft>
                <a:buClr>
                  <a:schemeClr val="lt1"/>
                </a:buClr>
                <a:buSzPts val="800"/>
                <a:buFont typeface="DM Sans"/>
                <a:buNone/>
              </a:pPr>
              <a:r>
                <a:rPr b="1" lang="de" sz="2200">
                  <a:solidFill>
                    <a:schemeClr val="lt1"/>
                  </a:solidFill>
                  <a:latin typeface="DM Sans"/>
                  <a:ea typeface="DM Sans"/>
                  <a:cs typeface="DM Sans"/>
                  <a:sym typeface="DM Sans"/>
                </a:rPr>
                <a:t>Random Forest Tree</a:t>
              </a:r>
              <a:endParaRPr b="1" i="0" sz="1900" u="none" cap="none" strike="noStrike">
                <a:solidFill>
                  <a:srgbClr val="000000"/>
                </a:solidFill>
              </a:endParaRPr>
            </a:p>
          </p:txBody>
        </p:sp>
      </p:grpSp>
      <p:grpSp>
        <p:nvGrpSpPr>
          <p:cNvPr id="107" name="Google Shape;107;p19"/>
          <p:cNvGrpSpPr/>
          <p:nvPr/>
        </p:nvGrpSpPr>
        <p:grpSpPr>
          <a:xfrm>
            <a:off x="4491262" y="424460"/>
            <a:ext cx="748283" cy="748283"/>
            <a:chOff x="7622539" y="436513"/>
            <a:chExt cx="2792100" cy="2792100"/>
          </a:xfrm>
        </p:grpSpPr>
        <p:sp>
          <p:nvSpPr>
            <p:cNvPr id="108" name="Google Shape;108;p19"/>
            <p:cNvSpPr/>
            <p:nvPr/>
          </p:nvSpPr>
          <p:spPr>
            <a:xfrm>
              <a:off x="7622539" y="436513"/>
              <a:ext cx="2792100" cy="2792100"/>
            </a:xfrm>
            <a:prstGeom prst="ellipse">
              <a:avLst/>
            </a:prstGeom>
            <a:solidFill>
              <a:srgbClr val="1CA2C1">
                <a:alpha val="37250"/>
              </a:srgbClr>
            </a:solidFill>
            <a:ln cap="flat" cmpd="sng" w="9525">
              <a:solidFill>
                <a:schemeClr val="lt1"/>
              </a:solidFill>
              <a:prstDash val="solid"/>
              <a:round/>
              <a:headEnd len="sm" w="sm" type="none"/>
              <a:tailEnd len="sm" w="sm" type="none"/>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252D30"/>
                </a:buClr>
                <a:buSzPts val="1100"/>
                <a:buFont typeface="DM Sans"/>
                <a:buNone/>
              </a:pPr>
              <a:r>
                <a:t/>
              </a:r>
              <a:endParaRPr b="0" i="0" sz="1100" u="none" cap="none" strike="noStrike">
                <a:solidFill>
                  <a:schemeClr val="lt1"/>
                </a:solidFill>
                <a:latin typeface="DM Sans Medium"/>
                <a:ea typeface="DM Sans Medium"/>
                <a:cs typeface="DM Sans Medium"/>
                <a:sym typeface="DM Sans Medium"/>
              </a:endParaRPr>
            </a:p>
          </p:txBody>
        </p:sp>
        <p:sp>
          <p:nvSpPr>
            <p:cNvPr id="109" name="Google Shape;109;p19"/>
            <p:cNvSpPr/>
            <p:nvPr/>
          </p:nvSpPr>
          <p:spPr>
            <a:xfrm>
              <a:off x="7955853" y="769826"/>
              <a:ext cx="2125500" cy="2125500"/>
            </a:xfrm>
            <a:prstGeom prst="ellipse">
              <a:avLst/>
            </a:prstGeom>
            <a:solidFill>
              <a:schemeClr val="accent3"/>
            </a:solidFill>
            <a:ln cap="flat" cmpd="sng" w="9525">
              <a:solidFill>
                <a:schemeClr val="lt1"/>
              </a:solidFill>
              <a:prstDash val="solid"/>
              <a:round/>
              <a:headEnd len="sm" w="sm" type="none"/>
              <a:tailEnd len="sm" w="sm" type="none"/>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252D30"/>
                </a:buClr>
                <a:buSzPts val="1100"/>
                <a:buFont typeface="DM Sans"/>
                <a:buNone/>
              </a:pPr>
              <a:r>
                <a:t/>
              </a:r>
              <a:endParaRPr b="0" i="0" sz="1100" u="none" cap="none" strike="noStrike">
                <a:solidFill>
                  <a:schemeClr val="lt1"/>
                </a:solidFill>
                <a:latin typeface="DM Sans Medium"/>
                <a:ea typeface="DM Sans Medium"/>
                <a:cs typeface="DM Sans Medium"/>
                <a:sym typeface="DM Sans Medium"/>
              </a:endParaRPr>
            </a:p>
          </p:txBody>
        </p:sp>
      </p:grpSp>
      <p:sp>
        <p:nvSpPr>
          <p:cNvPr id="110" name="Google Shape;110;p19"/>
          <p:cNvSpPr/>
          <p:nvPr/>
        </p:nvSpPr>
        <p:spPr>
          <a:xfrm>
            <a:off x="4706425" y="664527"/>
            <a:ext cx="317952" cy="268164"/>
          </a:xfrm>
          <a:custGeom>
            <a:rect b="b" l="l" r="r" t="t"/>
            <a:pathLst>
              <a:path extrusionOk="0" h="21600" w="21600">
                <a:moveTo>
                  <a:pt x="6775" y="0"/>
                </a:moveTo>
                <a:cubicBezTo>
                  <a:pt x="5338" y="0"/>
                  <a:pt x="4160" y="1376"/>
                  <a:pt x="4160" y="3080"/>
                </a:cubicBezTo>
                <a:cubicBezTo>
                  <a:pt x="4160" y="4783"/>
                  <a:pt x="5338" y="6180"/>
                  <a:pt x="6775" y="6180"/>
                </a:cubicBezTo>
                <a:cubicBezTo>
                  <a:pt x="7050" y="6180"/>
                  <a:pt x="7308" y="6112"/>
                  <a:pt x="7557" y="6019"/>
                </a:cubicBezTo>
                <a:lnTo>
                  <a:pt x="8474" y="7750"/>
                </a:lnTo>
                <a:cubicBezTo>
                  <a:pt x="7753" y="8486"/>
                  <a:pt x="7285" y="9574"/>
                  <a:pt x="7285" y="10790"/>
                </a:cubicBezTo>
                <a:cubicBezTo>
                  <a:pt x="7285" y="12039"/>
                  <a:pt x="7769" y="13155"/>
                  <a:pt x="8525" y="13890"/>
                </a:cubicBezTo>
                <a:lnTo>
                  <a:pt x="7591" y="15581"/>
                </a:lnTo>
                <a:cubicBezTo>
                  <a:pt x="7330" y="15476"/>
                  <a:pt x="7066" y="15420"/>
                  <a:pt x="6775" y="15420"/>
                </a:cubicBezTo>
                <a:cubicBezTo>
                  <a:pt x="5339" y="15420"/>
                  <a:pt x="4160" y="16796"/>
                  <a:pt x="4160" y="18500"/>
                </a:cubicBezTo>
                <a:cubicBezTo>
                  <a:pt x="4160" y="20203"/>
                  <a:pt x="5338" y="21600"/>
                  <a:pt x="6775" y="21600"/>
                </a:cubicBezTo>
                <a:cubicBezTo>
                  <a:pt x="8212" y="21600"/>
                  <a:pt x="9374" y="20203"/>
                  <a:pt x="9374" y="18500"/>
                </a:cubicBezTo>
                <a:cubicBezTo>
                  <a:pt x="9374" y="17698"/>
                  <a:pt x="9117" y="16975"/>
                  <a:pt x="8694" y="16426"/>
                </a:cubicBezTo>
                <a:lnTo>
                  <a:pt x="9679" y="14635"/>
                </a:lnTo>
                <a:cubicBezTo>
                  <a:pt x="9994" y="14749"/>
                  <a:pt x="10318" y="14816"/>
                  <a:pt x="10664" y="14816"/>
                </a:cubicBezTo>
                <a:cubicBezTo>
                  <a:pt x="12310" y="14816"/>
                  <a:pt x="13689" y="13420"/>
                  <a:pt x="13992" y="11575"/>
                </a:cubicBezTo>
                <a:lnTo>
                  <a:pt x="16421" y="11575"/>
                </a:lnTo>
                <a:cubicBezTo>
                  <a:pt x="16610" y="13059"/>
                  <a:pt x="17698" y="14192"/>
                  <a:pt x="19002" y="14192"/>
                </a:cubicBezTo>
                <a:cubicBezTo>
                  <a:pt x="20439" y="14192"/>
                  <a:pt x="21600" y="12815"/>
                  <a:pt x="21600" y="11112"/>
                </a:cubicBezTo>
                <a:cubicBezTo>
                  <a:pt x="21600" y="9409"/>
                  <a:pt x="20439" y="8012"/>
                  <a:pt x="19002" y="8012"/>
                </a:cubicBezTo>
                <a:cubicBezTo>
                  <a:pt x="17886" y="8012"/>
                  <a:pt x="16926" y="8854"/>
                  <a:pt x="16557" y="10025"/>
                </a:cubicBezTo>
                <a:lnTo>
                  <a:pt x="13992" y="10025"/>
                </a:lnTo>
                <a:cubicBezTo>
                  <a:pt x="13689" y="8180"/>
                  <a:pt x="12310" y="6784"/>
                  <a:pt x="10664" y="6784"/>
                </a:cubicBezTo>
                <a:cubicBezTo>
                  <a:pt x="10289" y="6784"/>
                  <a:pt x="9931" y="6872"/>
                  <a:pt x="9594" y="7005"/>
                </a:cubicBezTo>
                <a:lnTo>
                  <a:pt x="8660" y="5214"/>
                </a:lnTo>
                <a:cubicBezTo>
                  <a:pt x="9103" y="4661"/>
                  <a:pt x="9374" y="3902"/>
                  <a:pt x="9374" y="3080"/>
                </a:cubicBezTo>
                <a:cubicBezTo>
                  <a:pt x="9374" y="1376"/>
                  <a:pt x="8213" y="0"/>
                  <a:pt x="6775" y="0"/>
                </a:cubicBezTo>
                <a:close/>
                <a:moveTo>
                  <a:pt x="14570" y="0"/>
                </a:moveTo>
                <a:cubicBezTo>
                  <a:pt x="13133" y="0"/>
                  <a:pt x="11972" y="1376"/>
                  <a:pt x="11972" y="3080"/>
                </a:cubicBezTo>
                <a:cubicBezTo>
                  <a:pt x="11972" y="4784"/>
                  <a:pt x="13133" y="6180"/>
                  <a:pt x="14570" y="6180"/>
                </a:cubicBezTo>
                <a:cubicBezTo>
                  <a:pt x="16007" y="6180"/>
                  <a:pt x="17168" y="4784"/>
                  <a:pt x="17168" y="3080"/>
                </a:cubicBezTo>
                <a:cubicBezTo>
                  <a:pt x="17168" y="1376"/>
                  <a:pt x="16007" y="0"/>
                  <a:pt x="14570" y="0"/>
                </a:cubicBezTo>
                <a:close/>
                <a:moveTo>
                  <a:pt x="2598" y="8012"/>
                </a:moveTo>
                <a:cubicBezTo>
                  <a:pt x="1161" y="8012"/>
                  <a:pt x="0" y="9408"/>
                  <a:pt x="0" y="11112"/>
                </a:cubicBezTo>
                <a:cubicBezTo>
                  <a:pt x="0" y="12816"/>
                  <a:pt x="1161" y="14192"/>
                  <a:pt x="2598" y="14192"/>
                </a:cubicBezTo>
                <a:cubicBezTo>
                  <a:pt x="4035" y="14192"/>
                  <a:pt x="5213" y="12816"/>
                  <a:pt x="5213" y="11112"/>
                </a:cubicBezTo>
                <a:cubicBezTo>
                  <a:pt x="5213" y="9408"/>
                  <a:pt x="4035" y="8012"/>
                  <a:pt x="2598" y="8012"/>
                </a:cubicBezTo>
                <a:close/>
                <a:moveTo>
                  <a:pt x="10664" y="8334"/>
                </a:moveTo>
                <a:cubicBezTo>
                  <a:pt x="11812" y="8334"/>
                  <a:pt x="12753" y="9429"/>
                  <a:pt x="12753" y="10790"/>
                </a:cubicBezTo>
                <a:cubicBezTo>
                  <a:pt x="12753" y="12151"/>
                  <a:pt x="11812" y="13266"/>
                  <a:pt x="10664" y="13266"/>
                </a:cubicBezTo>
                <a:cubicBezTo>
                  <a:pt x="9516" y="13266"/>
                  <a:pt x="8592" y="12151"/>
                  <a:pt x="8592" y="10790"/>
                </a:cubicBezTo>
                <a:cubicBezTo>
                  <a:pt x="8592" y="9429"/>
                  <a:pt x="9516" y="8334"/>
                  <a:pt x="10664" y="8334"/>
                </a:cubicBezTo>
                <a:close/>
                <a:moveTo>
                  <a:pt x="14570" y="15420"/>
                </a:moveTo>
                <a:cubicBezTo>
                  <a:pt x="13133" y="15420"/>
                  <a:pt x="11972" y="16796"/>
                  <a:pt x="11972" y="18500"/>
                </a:cubicBezTo>
                <a:cubicBezTo>
                  <a:pt x="11972" y="20204"/>
                  <a:pt x="13133" y="21600"/>
                  <a:pt x="14570" y="21600"/>
                </a:cubicBezTo>
                <a:cubicBezTo>
                  <a:pt x="16007" y="21600"/>
                  <a:pt x="17168" y="20204"/>
                  <a:pt x="17168" y="18500"/>
                </a:cubicBezTo>
                <a:cubicBezTo>
                  <a:pt x="17168" y="16796"/>
                  <a:pt x="16007" y="15420"/>
                  <a:pt x="14570" y="15420"/>
                </a:cubicBezTo>
                <a:close/>
              </a:path>
            </a:pathLst>
          </a:custGeom>
          <a:solidFill>
            <a:srgbClr val="FFFFFF"/>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11" name="Google Shape;111;p19"/>
          <p:cNvSpPr txBox="1"/>
          <p:nvPr/>
        </p:nvSpPr>
        <p:spPr>
          <a:xfrm>
            <a:off x="373500" y="1544775"/>
            <a:ext cx="4695300" cy="114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DM Sans Medium"/>
              <a:buChar char="●"/>
            </a:pPr>
            <a:r>
              <a:rPr lang="de">
                <a:latin typeface="DM Sans Medium"/>
                <a:ea typeface="DM Sans Medium"/>
                <a:cs typeface="DM Sans Medium"/>
                <a:sym typeface="DM Sans Medium"/>
              </a:rPr>
              <a:t>0,1er Split</a:t>
            </a:r>
            <a:endParaRPr>
              <a:latin typeface="DM Sans Medium"/>
              <a:ea typeface="DM Sans Medium"/>
              <a:cs typeface="DM Sans Medium"/>
              <a:sym typeface="DM Sans Medium"/>
            </a:endParaRPr>
          </a:p>
          <a:p>
            <a:pPr indent="-317500" lvl="0" marL="457200" rtl="0" algn="l">
              <a:lnSpc>
                <a:spcPct val="115000"/>
              </a:lnSpc>
              <a:spcBef>
                <a:spcPts val="0"/>
              </a:spcBef>
              <a:spcAft>
                <a:spcPts val="0"/>
              </a:spcAft>
              <a:buSzPts val="1400"/>
              <a:buFont typeface="DM Sans Medium"/>
              <a:buChar char="●"/>
            </a:pPr>
            <a:r>
              <a:rPr lang="de">
                <a:latin typeface="DM Sans Medium"/>
                <a:ea typeface="DM Sans Medium"/>
                <a:cs typeface="DM Sans Medium"/>
                <a:sym typeface="DM Sans Medium"/>
              </a:rPr>
              <a:t>493 Entscheidungsbäume</a:t>
            </a:r>
            <a:endParaRPr>
              <a:latin typeface="DM Sans Medium"/>
              <a:ea typeface="DM Sans Medium"/>
              <a:cs typeface="DM Sans Medium"/>
              <a:sym typeface="DM Sans Medium"/>
            </a:endParaRPr>
          </a:p>
          <a:p>
            <a:pPr indent="-317500" lvl="0" marL="457200" rtl="0" algn="l">
              <a:lnSpc>
                <a:spcPct val="115000"/>
              </a:lnSpc>
              <a:spcBef>
                <a:spcPts val="0"/>
              </a:spcBef>
              <a:spcAft>
                <a:spcPts val="0"/>
              </a:spcAft>
              <a:buSzPts val="1400"/>
              <a:buFont typeface="DM Sans Medium"/>
              <a:buChar char="●"/>
            </a:pPr>
            <a:r>
              <a:rPr lang="de">
                <a:latin typeface="DM Sans Medium"/>
                <a:ea typeface="DM Sans Medium"/>
                <a:cs typeface="DM Sans Medium"/>
                <a:sym typeface="DM Sans Medium"/>
              </a:rPr>
              <a:t>Accuracy: 0,5314720812182742</a:t>
            </a:r>
            <a:endParaRPr>
              <a:latin typeface="DM Sans Medium"/>
              <a:ea typeface="DM Sans Medium"/>
              <a:cs typeface="DM Sans Medium"/>
              <a:sym typeface="DM Sans Medium"/>
            </a:endParaRPr>
          </a:p>
          <a:p>
            <a:pPr indent="-317500" lvl="0" marL="457200" rtl="0" algn="l">
              <a:lnSpc>
                <a:spcPct val="115000"/>
              </a:lnSpc>
              <a:spcBef>
                <a:spcPts val="0"/>
              </a:spcBef>
              <a:spcAft>
                <a:spcPts val="0"/>
              </a:spcAft>
              <a:buSzPts val="1400"/>
              <a:buFont typeface="DM Sans Medium"/>
              <a:buChar char="●"/>
            </a:pPr>
            <a:r>
              <a:rPr lang="de">
                <a:latin typeface="DM Sans Medium"/>
                <a:ea typeface="DM Sans Medium"/>
                <a:cs typeface="DM Sans Medium"/>
                <a:sym typeface="DM Sans Medium"/>
              </a:rPr>
              <a:t>Wettquoten als relevanteste Features</a:t>
            </a:r>
            <a:endParaRPr>
              <a:latin typeface="DM Sans Medium"/>
              <a:ea typeface="DM Sans Medium"/>
              <a:cs typeface="DM Sans Medium"/>
              <a:sym typeface="DM Sans Medium"/>
            </a:endParaRPr>
          </a:p>
        </p:txBody>
      </p:sp>
      <p:pic>
        <p:nvPicPr>
          <p:cNvPr id="112" name="Google Shape;112;p19"/>
          <p:cNvPicPr preferRelativeResize="0"/>
          <p:nvPr/>
        </p:nvPicPr>
        <p:blipFill>
          <a:blip r:embed="rId3">
            <a:alphaModFix/>
          </a:blip>
          <a:stretch>
            <a:fillRect/>
          </a:stretch>
        </p:blipFill>
        <p:spPr>
          <a:xfrm>
            <a:off x="4857325" y="1201750"/>
            <a:ext cx="4167275" cy="3266825"/>
          </a:xfrm>
          <a:prstGeom prst="rect">
            <a:avLst/>
          </a:prstGeom>
          <a:noFill/>
          <a:ln>
            <a:noFill/>
          </a:ln>
        </p:spPr>
      </p:pic>
      <p:pic>
        <p:nvPicPr>
          <p:cNvPr id="113" name="Google Shape;113;p19"/>
          <p:cNvPicPr preferRelativeResize="0"/>
          <p:nvPr/>
        </p:nvPicPr>
        <p:blipFill rotWithShape="1">
          <a:blip r:embed="rId4">
            <a:alphaModFix/>
          </a:blip>
          <a:srcRect b="0" l="10707" r="5441" t="29173"/>
          <a:stretch/>
        </p:blipFill>
        <p:spPr>
          <a:xfrm>
            <a:off x="599425" y="2835828"/>
            <a:ext cx="3972577" cy="20874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20"/>
          <p:cNvGrpSpPr/>
          <p:nvPr/>
        </p:nvGrpSpPr>
        <p:grpSpPr>
          <a:xfrm>
            <a:off x="148675" y="432100"/>
            <a:ext cx="4511447" cy="732997"/>
            <a:chOff x="-24" y="0"/>
            <a:chExt cx="4383024" cy="1044900"/>
          </a:xfrm>
        </p:grpSpPr>
        <p:sp>
          <p:nvSpPr>
            <p:cNvPr id="119" name="Google Shape;119;p20"/>
            <p:cNvSpPr/>
            <p:nvPr/>
          </p:nvSpPr>
          <p:spPr>
            <a:xfrm>
              <a:off x="0" y="0"/>
              <a:ext cx="4383000" cy="1044900"/>
            </a:xfrm>
            <a:prstGeom prst="roundRect">
              <a:avLst>
                <a:gd fmla="val 18804" name="adj"/>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1A1A1A"/>
                </a:buClr>
                <a:buSzPts val="1100"/>
                <a:buFont typeface="DM Sans Medium"/>
                <a:buNone/>
              </a:pPr>
              <a:r>
                <a:t/>
              </a:r>
              <a:endParaRPr b="0" i="0" sz="1100" u="none" cap="none" strike="noStrike">
                <a:solidFill>
                  <a:schemeClr val="lt1"/>
                </a:solidFill>
                <a:latin typeface="DM Sans Medium"/>
                <a:ea typeface="DM Sans Medium"/>
                <a:cs typeface="DM Sans Medium"/>
                <a:sym typeface="DM Sans Medium"/>
              </a:endParaRPr>
            </a:p>
          </p:txBody>
        </p:sp>
        <p:sp>
          <p:nvSpPr>
            <p:cNvPr id="120" name="Google Shape;120;p20"/>
            <p:cNvSpPr txBox="1"/>
            <p:nvPr/>
          </p:nvSpPr>
          <p:spPr>
            <a:xfrm>
              <a:off x="-24" y="253653"/>
              <a:ext cx="4383000" cy="537600"/>
            </a:xfrm>
            <a:prstGeom prst="rect">
              <a:avLst/>
            </a:prstGeom>
            <a:solidFill>
              <a:schemeClr val="accent4"/>
            </a:solidFill>
            <a:ln>
              <a:noFill/>
            </a:ln>
          </p:spPr>
          <p:txBody>
            <a:bodyPr anchorCtr="0" anchor="ctr" bIns="19050" lIns="19050" spcFirstLastPara="1" rIns="19050" wrap="square" tIns="19050">
              <a:spAutoFit/>
            </a:bodyPr>
            <a:lstStyle/>
            <a:p>
              <a:pPr indent="0" lvl="0" marL="0" marR="0" rtl="0" algn="ctr">
                <a:lnSpc>
                  <a:spcPct val="100000"/>
                </a:lnSpc>
                <a:spcBef>
                  <a:spcPts val="0"/>
                </a:spcBef>
                <a:spcAft>
                  <a:spcPts val="0"/>
                </a:spcAft>
                <a:buClr>
                  <a:schemeClr val="lt1"/>
                </a:buClr>
                <a:buSzPts val="800"/>
                <a:buFont typeface="DM Sans"/>
                <a:buNone/>
              </a:pPr>
              <a:r>
                <a:rPr b="1" lang="de" sz="2200">
                  <a:solidFill>
                    <a:schemeClr val="lt1"/>
                  </a:solidFill>
                  <a:latin typeface="DM Sans"/>
                  <a:ea typeface="DM Sans"/>
                  <a:cs typeface="DM Sans"/>
                  <a:sym typeface="DM Sans"/>
                </a:rPr>
                <a:t>Logistische Regression</a:t>
              </a:r>
              <a:endParaRPr b="1" i="0" sz="1900" u="none" cap="none" strike="noStrike">
                <a:solidFill>
                  <a:srgbClr val="000000"/>
                </a:solidFill>
              </a:endParaRPr>
            </a:p>
          </p:txBody>
        </p:sp>
      </p:grpSp>
      <p:grpSp>
        <p:nvGrpSpPr>
          <p:cNvPr id="121" name="Google Shape;121;p20"/>
          <p:cNvGrpSpPr/>
          <p:nvPr/>
        </p:nvGrpSpPr>
        <p:grpSpPr>
          <a:xfrm>
            <a:off x="4491262" y="424460"/>
            <a:ext cx="748283" cy="748283"/>
            <a:chOff x="7622539" y="436513"/>
            <a:chExt cx="2792100" cy="2792100"/>
          </a:xfrm>
        </p:grpSpPr>
        <p:sp>
          <p:nvSpPr>
            <p:cNvPr id="122" name="Google Shape;122;p20"/>
            <p:cNvSpPr/>
            <p:nvPr/>
          </p:nvSpPr>
          <p:spPr>
            <a:xfrm>
              <a:off x="7622539" y="436513"/>
              <a:ext cx="2792100" cy="2792100"/>
            </a:xfrm>
            <a:prstGeom prst="ellipse">
              <a:avLst/>
            </a:prstGeom>
            <a:solidFill>
              <a:srgbClr val="51C4CA">
                <a:alpha val="33330"/>
              </a:srgbClr>
            </a:solidFill>
            <a:ln cap="flat" cmpd="sng" w="9525">
              <a:solidFill>
                <a:schemeClr val="lt1"/>
              </a:solidFill>
              <a:prstDash val="solid"/>
              <a:round/>
              <a:headEnd len="sm" w="sm" type="none"/>
              <a:tailEnd len="sm" w="sm" type="none"/>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252D30"/>
                </a:buClr>
                <a:buSzPts val="1100"/>
                <a:buFont typeface="DM Sans"/>
                <a:buNone/>
              </a:pPr>
              <a:r>
                <a:t/>
              </a:r>
              <a:endParaRPr b="0" i="0" sz="1100" u="none" cap="none" strike="noStrike">
                <a:solidFill>
                  <a:schemeClr val="lt1"/>
                </a:solidFill>
                <a:latin typeface="DM Sans Medium"/>
                <a:ea typeface="DM Sans Medium"/>
                <a:cs typeface="DM Sans Medium"/>
                <a:sym typeface="DM Sans Medium"/>
              </a:endParaRPr>
            </a:p>
          </p:txBody>
        </p:sp>
        <p:sp>
          <p:nvSpPr>
            <p:cNvPr id="123" name="Google Shape;123;p20"/>
            <p:cNvSpPr/>
            <p:nvPr/>
          </p:nvSpPr>
          <p:spPr>
            <a:xfrm>
              <a:off x="7955853" y="769826"/>
              <a:ext cx="2125500" cy="2125500"/>
            </a:xfrm>
            <a:prstGeom prst="ellipse">
              <a:avLst/>
            </a:prstGeom>
            <a:solidFill>
              <a:schemeClr val="accent4"/>
            </a:solidFill>
            <a:ln cap="flat" cmpd="sng" w="9525">
              <a:solidFill>
                <a:schemeClr val="lt1"/>
              </a:solidFill>
              <a:prstDash val="solid"/>
              <a:round/>
              <a:headEnd len="sm" w="sm" type="none"/>
              <a:tailEnd len="sm" w="sm" type="none"/>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252D30"/>
                </a:buClr>
                <a:buSzPts val="1100"/>
                <a:buFont typeface="DM Sans"/>
                <a:buNone/>
              </a:pPr>
              <a:r>
                <a:t/>
              </a:r>
              <a:endParaRPr b="0" i="0" sz="1100" u="none" cap="none" strike="noStrike">
                <a:solidFill>
                  <a:schemeClr val="lt1"/>
                </a:solidFill>
                <a:latin typeface="DM Sans Medium"/>
                <a:ea typeface="DM Sans Medium"/>
                <a:cs typeface="DM Sans Medium"/>
                <a:sym typeface="DM Sans Medium"/>
              </a:endParaRPr>
            </a:p>
          </p:txBody>
        </p:sp>
      </p:grpSp>
      <p:sp>
        <p:nvSpPr>
          <p:cNvPr id="124" name="Google Shape;124;p20"/>
          <p:cNvSpPr/>
          <p:nvPr/>
        </p:nvSpPr>
        <p:spPr>
          <a:xfrm>
            <a:off x="4725350" y="659175"/>
            <a:ext cx="280098" cy="278856"/>
          </a:xfrm>
          <a:custGeom>
            <a:rect b="b" l="l" r="r" t="t"/>
            <a:pathLst>
              <a:path extrusionOk="0" h="21600" w="21600">
                <a:moveTo>
                  <a:pt x="16992" y="0"/>
                </a:moveTo>
                <a:cubicBezTo>
                  <a:pt x="16558" y="0"/>
                  <a:pt x="16132" y="69"/>
                  <a:pt x="15731" y="179"/>
                </a:cubicBezTo>
                <a:lnTo>
                  <a:pt x="15731" y="1234"/>
                </a:lnTo>
                <a:cubicBezTo>
                  <a:pt x="15291" y="1390"/>
                  <a:pt x="14898" y="1618"/>
                  <a:pt x="14551" y="1916"/>
                </a:cubicBezTo>
                <a:lnTo>
                  <a:pt x="13646" y="1397"/>
                </a:lnTo>
                <a:cubicBezTo>
                  <a:pt x="13050" y="1990"/>
                  <a:pt x="12604" y="2734"/>
                  <a:pt x="12384" y="3573"/>
                </a:cubicBezTo>
                <a:lnTo>
                  <a:pt x="13290" y="4093"/>
                </a:lnTo>
                <a:cubicBezTo>
                  <a:pt x="13249" y="4317"/>
                  <a:pt x="13225" y="4555"/>
                  <a:pt x="13225" y="4791"/>
                </a:cubicBezTo>
                <a:cubicBezTo>
                  <a:pt x="13225" y="5027"/>
                  <a:pt x="13249" y="5249"/>
                  <a:pt x="13290" y="5473"/>
                </a:cubicBezTo>
                <a:lnTo>
                  <a:pt x="12384" y="6009"/>
                </a:lnTo>
                <a:cubicBezTo>
                  <a:pt x="12604" y="6848"/>
                  <a:pt x="13050" y="7592"/>
                  <a:pt x="13646" y="8185"/>
                </a:cubicBezTo>
                <a:lnTo>
                  <a:pt x="14551" y="7666"/>
                </a:lnTo>
                <a:cubicBezTo>
                  <a:pt x="14898" y="7964"/>
                  <a:pt x="15292" y="8192"/>
                  <a:pt x="15731" y="8348"/>
                </a:cubicBezTo>
                <a:lnTo>
                  <a:pt x="15731" y="9403"/>
                </a:lnTo>
                <a:cubicBezTo>
                  <a:pt x="16132" y="9513"/>
                  <a:pt x="16558" y="9582"/>
                  <a:pt x="16992" y="9582"/>
                </a:cubicBezTo>
                <a:cubicBezTo>
                  <a:pt x="17426" y="9582"/>
                  <a:pt x="17837" y="9513"/>
                  <a:pt x="18237" y="9403"/>
                </a:cubicBezTo>
                <a:lnTo>
                  <a:pt x="18237" y="8348"/>
                </a:lnTo>
                <a:cubicBezTo>
                  <a:pt x="18677" y="8192"/>
                  <a:pt x="19087" y="7964"/>
                  <a:pt x="19434" y="7666"/>
                </a:cubicBezTo>
                <a:lnTo>
                  <a:pt x="20339" y="8185"/>
                </a:lnTo>
                <a:cubicBezTo>
                  <a:pt x="20935" y="7592"/>
                  <a:pt x="21380" y="6848"/>
                  <a:pt x="21600" y="6009"/>
                </a:cubicBezTo>
                <a:lnTo>
                  <a:pt x="20678" y="5473"/>
                </a:lnTo>
                <a:cubicBezTo>
                  <a:pt x="20720" y="5249"/>
                  <a:pt x="20759" y="5027"/>
                  <a:pt x="20759" y="4791"/>
                </a:cubicBezTo>
                <a:cubicBezTo>
                  <a:pt x="20759" y="4556"/>
                  <a:pt x="20736" y="4316"/>
                  <a:pt x="20695" y="4093"/>
                </a:cubicBezTo>
                <a:lnTo>
                  <a:pt x="21600" y="3573"/>
                </a:lnTo>
                <a:cubicBezTo>
                  <a:pt x="21380" y="2734"/>
                  <a:pt x="20935" y="1990"/>
                  <a:pt x="20339" y="1397"/>
                </a:cubicBezTo>
                <a:lnTo>
                  <a:pt x="19434" y="1916"/>
                </a:lnTo>
                <a:cubicBezTo>
                  <a:pt x="19087" y="1618"/>
                  <a:pt x="18677" y="1390"/>
                  <a:pt x="18237" y="1234"/>
                </a:cubicBezTo>
                <a:lnTo>
                  <a:pt x="18237" y="179"/>
                </a:lnTo>
                <a:cubicBezTo>
                  <a:pt x="17837" y="68"/>
                  <a:pt x="17426" y="0"/>
                  <a:pt x="16992" y="0"/>
                </a:cubicBezTo>
                <a:close/>
                <a:moveTo>
                  <a:pt x="16992" y="3021"/>
                </a:moveTo>
                <a:cubicBezTo>
                  <a:pt x="17961" y="3021"/>
                  <a:pt x="18738" y="3817"/>
                  <a:pt x="18738" y="4791"/>
                </a:cubicBezTo>
                <a:cubicBezTo>
                  <a:pt x="18738" y="5765"/>
                  <a:pt x="17961" y="6561"/>
                  <a:pt x="16992" y="6561"/>
                </a:cubicBezTo>
                <a:cubicBezTo>
                  <a:pt x="16022" y="6561"/>
                  <a:pt x="15230" y="5765"/>
                  <a:pt x="15230" y="4791"/>
                </a:cubicBezTo>
                <a:cubicBezTo>
                  <a:pt x="15230" y="3817"/>
                  <a:pt x="16022" y="3021"/>
                  <a:pt x="16992" y="3021"/>
                </a:cubicBezTo>
                <a:close/>
                <a:moveTo>
                  <a:pt x="8779" y="6123"/>
                </a:moveTo>
                <a:lnTo>
                  <a:pt x="8326" y="7341"/>
                </a:lnTo>
                <a:cubicBezTo>
                  <a:pt x="7800" y="7291"/>
                  <a:pt x="7270" y="7297"/>
                  <a:pt x="6758" y="7373"/>
                </a:cubicBezTo>
                <a:lnTo>
                  <a:pt x="6241" y="6204"/>
                </a:lnTo>
                <a:cubicBezTo>
                  <a:pt x="5070" y="6435"/>
                  <a:pt x="3963" y="6920"/>
                  <a:pt x="3023" y="7633"/>
                </a:cubicBezTo>
                <a:lnTo>
                  <a:pt x="3557" y="8819"/>
                </a:lnTo>
                <a:cubicBezTo>
                  <a:pt x="3158" y="9150"/>
                  <a:pt x="2789" y="9530"/>
                  <a:pt x="2474" y="9955"/>
                </a:cubicBezTo>
                <a:lnTo>
                  <a:pt x="1261" y="9485"/>
                </a:lnTo>
                <a:cubicBezTo>
                  <a:pt x="932" y="9970"/>
                  <a:pt x="668" y="10499"/>
                  <a:pt x="453" y="11060"/>
                </a:cubicBezTo>
                <a:cubicBezTo>
                  <a:pt x="240" y="11621"/>
                  <a:pt x="82" y="12201"/>
                  <a:pt x="0" y="12781"/>
                </a:cubicBezTo>
                <a:lnTo>
                  <a:pt x="1213" y="13252"/>
                </a:lnTo>
                <a:cubicBezTo>
                  <a:pt x="1163" y="13781"/>
                  <a:pt x="1185" y="14297"/>
                  <a:pt x="1261" y="14811"/>
                </a:cubicBezTo>
                <a:lnTo>
                  <a:pt x="81" y="15347"/>
                </a:lnTo>
                <a:cubicBezTo>
                  <a:pt x="193" y="15923"/>
                  <a:pt x="354" y="16487"/>
                  <a:pt x="598" y="17036"/>
                </a:cubicBezTo>
                <a:cubicBezTo>
                  <a:pt x="842" y="17586"/>
                  <a:pt x="1152" y="18094"/>
                  <a:pt x="1504" y="18563"/>
                </a:cubicBezTo>
                <a:lnTo>
                  <a:pt x="2684" y="18043"/>
                </a:lnTo>
                <a:cubicBezTo>
                  <a:pt x="3013" y="18444"/>
                  <a:pt x="3391" y="18799"/>
                  <a:pt x="3816" y="19115"/>
                </a:cubicBezTo>
                <a:lnTo>
                  <a:pt x="3363" y="20333"/>
                </a:lnTo>
                <a:cubicBezTo>
                  <a:pt x="3847" y="20661"/>
                  <a:pt x="4356" y="20946"/>
                  <a:pt x="4915" y="21162"/>
                </a:cubicBezTo>
                <a:cubicBezTo>
                  <a:pt x="5472" y="21376"/>
                  <a:pt x="6047" y="21518"/>
                  <a:pt x="6629" y="21600"/>
                </a:cubicBezTo>
                <a:lnTo>
                  <a:pt x="7098" y="20382"/>
                </a:lnTo>
                <a:cubicBezTo>
                  <a:pt x="7624" y="20432"/>
                  <a:pt x="8154" y="20426"/>
                  <a:pt x="8666" y="20349"/>
                </a:cubicBezTo>
                <a:lnTo>
                  <a:pt x="9183" y="21519"/>
                </a:lnTo>
                <a:cubicBezTo>
                  <a:pt x="10354" y="21288"/>
                  <a:pt x="11445" y="20786"/>
                  <a:pt x="12384" y="20073"/>
                </a:cubicBezTo>
                <a:lnTo>
                  <a:pt x="11867" y="18904"/>
                </a:lnTo>
                <a:cubicBezTo>
                  <a:pt x="12266" y="18573"/>
                  <a:pt x="12635" y="18194"/>
                  <a:pt x="12950" y="17767"/>
                </a:cubicBezTo>
                <a:lnTo>
                  <a:pt x="14147" y="18238"/>
                </a:lnTo>
                <a:cubicBezTo>
                  <a:pt x="14476" y="17753"/>
                  <a:pt x="14756" y="17224"/>
                  <a:pt x="14971" y="16663"/>
                </a:cubicBezTo>
                <a:cubicBezTo>
                  <a:pt x="15186" y="16102"/>
                  <a:pt x="15326" y="15522"/>
                  <a:pt x="15408" y="14941"/>
                </a:cubicBezTo>
                <a:lnTo>
                  <a:pt x="14195" y="14470"/>
                </a:lnTo>
                <a:cubicBezTo>
                  <a:pt x="14245" y="13942"/>
                  <a:pt x="14239" y="13425"/>
                  <a:pt x="14163" y="12911"/>
                </a:cubicBezTo>
                <a:lnTo>
                  <a:pt x="15343" y="12375"/>
                </a:lnTo>
                <a:cubicBezTo>
                  <a:pt x="15231" y="11800"/>
                  <a:pt x="15053" y="11236"/>
                  <a:pt x="14810" y="10686"/>
                </a:cubicBezTo>
                <a:cubicBezTo>
                  <a:pt x="14566" y="10137"/>
                  <a:pt x="14271" y="9629"/>
                  <a:pt x="13920" y="9160"/>
                </a:cubicBezTo>
                <a:lnTo>
                  <a:pt x="12724" y="9679"/>
                </a:lnTo>
                <a:cubicBezTo>
                  <a:pt x="12395" y="9279"/>
                  <a:pt x="12017" y="8924"/>
                  <a:pt x="11592" y="8608"/>
                </a:cubicBezTo>
                <a:lnTo>
                  <a:pt x="12061" y="7389"/>
                </a:lnTo>
                <a:cubicBezTo>
                  <a:pt x="11576" y="7062"/>
                  <a:pt x="11052" y="6777"/>
                  <a:pt x="10493" y="6561"/>
                </a:cubicBezTo>
                <a:cubicBezTo>
                  <a:pt x="9936" y="6346"/>
                  <a:pt x="9361" y="6205"/>
                  <a:pt x="8779" y="6123"/>
                </a:cubicBezTo>
                <a:close/>
                <a:moveTo>
                  <a:pt x="7599" y="10329"/>
                </a:moveTo>
                <a:cubicBezTo>
                  <a:pt x="8055" y="10314"/>
                  <a:pt x="8520" y="10398"/>
                  <a:pt x="8973" y="10573"/>
                </a:cubicBezTo>
                <a:cubicBezTo>
                  <a:pt x="10784" y="11270"/>
                  <a:pt x="11689" y="13301"/>
                  <a:pt x="10994" y="15120"/>
                </a:cubicBezTo>
                <a:cubicBezTo>
                  <a:pt x="10299" y="16939"/>
                  <a:pt x="8263" y="17848"/>
                  <a:pt x="6451" y="17150"/>
                </a:cubicBezTo>
                <a:cubicBezTo>
                  <a:pt x="4642" y="16452"/>
                  <a:pt x="3735" y="14422"/>
                  <a:pt x="4430" y="12603"/>
                </a:cubicBezTo>
                <a:cubicBezTo>
                  <a:pt x="4951" y="11238"/>
                  <a:pt x="6231" y="10376"/>
                  <a:pt x="7599" y="10329"/>
                </a:cubicBezTo>
                <a:close/>
              </a:path>
            </a:pathLst>
          </a:custGeom>
          <a:solidFill>
            <a:srgbClr val="FFFFFF"/>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25" name="Google Shape;125;p20"/>
          <p:cNvSpPr txBox="1"/>
          <p:nvPr/>
        </p:nvSpPr>
        <p:spPr>
          <a:xfrm>
            <a:off x="221100" y="1392375"/>
            <a:ext cx="8397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DM Sans Medium"/>
              <a:buChar char="●"/>
            </a:pPr>
            <a:r>
              <a:rPr lang="de">
                <a:latin typeface="DM Sans Medium"/>
                <a:ea typeface="DM Sans Medium"/>
                <a:cs typeface="DM Sans Medium"/>
                <a:sym typeface="DM Sans Medium"/>
              </a:rPr>
              <a:t>VIF</a:t>
            </a:r>
            <a:endParaRPr>
              <a:latin typeface="DM Sans Medium"/>
              <a:ea typeface="DM Sans Medium"/>
              <a:cs typeface="DM Sans Medium"/>
              <a:sym typeface="DM Sans Medium"/>
            </a:endParaRPr>
          </a:p>
          <a:p>
            <a:pPr indent="-317500" lvl="0" marL="457200" rtl="0" algn="l">
              <a:spcBef>
                <a:spcPts val="0"/>
              </a:spcBef>
              <a:spcAft>
                <a:spcPts val="0"/>
              </a:spcAft>
              <a:buSzPts val="1400"/>
              <a:buFont typeface="DM Sans Medium"/>
              <a:buChar char="●"/>
            </a:pPr>
            <a:r>
              <a:rPr lang="de">
                <a:latin typeface="DM Sans Medium"/>
                <a:ea typeface="DM Sans Medium"/>
                <a:cs typeface="DM Sans Medium"/>
                <a:sym typeface="DM Sans Medium"/>
              </a:rPr>
              <a:t>multiclass = “multinomial”; solver = ”lbfgs”; penalty = “l2”</a:t>
            </a:r>
            <a:endParaRPr>
              <a:latin typeface="DM Sans Medium"/>
              <a:ea typeface="DM Sans Medium"/>
              <a:cs typeface="DM Sans Medium"/>
              <a:sym typeface="DM Sans Medium"/>
            </a:endParaRPr>
          </a:p>
          <a:p>
            <a:pPr indent="-317500" lvl="0" marL="457200" rtl="0" algn="l">
              <a:spcBef>
                <a:spcPts val="0"/>
              </a:spcBef>
              <a:spcAft>
                <a:spcPts val="0"/>
              </a:spcAft>
              <a:buSzPts val="1400"/>
              <a:buFont typeface="DM Sans Medium"/>
              <a:buChar char="●"/>
            </a:pPr>
            <a:r>
              <a:rPr lang="de">
                <a:latin typeface="DM Sans Medium"/>
                <a:ea typeface="DM Sans Medium"/>
                <a:cs typeface="DM Sans Medium"/>
                <a:sym typeface="DM Sans Medium"/>
              </a:rPr>
              <a:t>Repeated-K-Fold</a:t>
            </a:r>
            <a:endParaRPr>
              <a:latin typeface="DM Sans Medium"/>
              <a:ea typeface="DM Sans Medium"/>
              <a:cs typeface="DM Sans Medium"/>
              <a:sym typeface="DM Sans Medium"/>
            </a:endParaRPr>
          </a:p>
          <a:p>
            <a:pPr indent="-317500" lvl="0" marL="457200" rtl="0" algn="l">
              <a:spcBef>
                <a:spcPts val="0"/>
              </a:spcBef>
              <a:spcAft>
                <a:spcPts val="0"/>
              </a:spcAft>
              <a:buSzPts val="1400"/>
              <a:buFont typeface="DM Sans Medium"/>
              <a:buChar char="●"/>
            </a:pPr>
            <a:r>
              <a:rPr lang="de">
                <a:latin typeface="DM Sans Medium"/>
                <a:ea typeface="DM Sans Medium"/>
                <a:cs typeface="DM Sans Medium"/>
                <a:sym typeface="DM Sans Medium"/>
              </a:rPr>
              <a:t>Test-Train-Split von 10 bis 90%</a:t>
            </a:r>
            <a:endParaRPr>
              <a:latin typeface="DM Sans Medium"/>
              <a:ea typeface="DM Sans Medium"/>
              <a:cs typeface="DM Sans Medium"/>
              <a:sym typeface="DM Sans Medium"/>
            </a:endParaRPr>
          </a:p>
          <a:p>
            <a:pPr indent="-317500" lvl="0" marL="457200" rtl="0" algn="l">
              <a:spcBef>
                <a:spcPts val="0"/>
              </a:spcBef>
              <a:spcAft>
                <a:spcPts val="0"/>
              </a:spcAft>
              <a:buSzPts val="1400"/>
              <a:buFont typeface="DM Sans Medium"/>
              <a:buChar char="●"/>
            </a:pPr>
            <a:r>
              <a:rPr lang="de">
                <a:latin typeface="DM Sans Medium"/>
                <a:ea typeface="DM Sans Medium"/>
                <a:cs typeface="DM Sans Medium"/>
                <a:sym typeface="DM Sans Medium"/>
              </a:rPr>
              <a:t>Classification Report und Koeffizienten</a:t>
            </a:r>
            <a:endParaRPr>
              <a:latin typeface="DM Sans Medium"/>
              <a:ea typeface="DM Sans Medium"/>
              <a:cs typeface="DM Sans Medium"/>
              <a:sym typeface="DM Sans Medium"/>
            </a:endParaRPr>
          </a:p>
          <a:p>
            <a:pPr indent="-317500" lvl="0" marL="457200" rtl="0" algn="l">
              <a:spcBef>
                <a:spcPts val="0"/>
              </a:spcBef>
              <a:spcAft>
                <a:spcPts val="0"/>
              </a:spcAft>
              <a:buSzPts val="1400"/>
              <a:buFont typeface="DM Sans Medium"/>
              <a:buChar char="●"/>
            </a:pPr>
            <a:r>
              <a:rPr lang="de">
                <a:latin typeface="DM Sans Medium"/>
                <a:ea typeface="DM Sans Medium"/>
                <a:cs typeface="DM Sans Medium"/>
                <a:sym typeface="DM Sans Medium"/>
              </a:rPr>
              <a:t>R2: -0,5415;   MSE: 1,1050</a:t>
            </a:r>
            <a:endParaRPr>
              <a:latin typeface="DM Sans Medium"/>
              <a:ea typeface="DM Sans Medium"/>
              <a:cs typeface="DM Sans Medium"/>
              <a:sym typeface="DM Sans Medium"/>
            </a:endParaRPr>
          </a:p>
        </p:txBody>
      </p:sp>
      <p:pic>
        <p:nvPicPr>
          <p:cNvPr id="126" name="Google Shape;126;p20"/>
          <p:cNvPicPr preferRelativeResize="0"/>
          <p:nvPr/>
        </p:nvPicPr>
        <p:blipFill>
          <a:blip r:embed="rId3">
            <a:alphaModFix/>
          </a:blip>
          <a:stretch>
            <a:fillRect/>
          </a:stretch>
        </p:blipFill>
        <p:spPr>
          <a:xfrm>
            <a:off x="5879575" y="94600"/>
            <a:ext cx="3192075" cy="3213650"/>
          </a:xfrm>
          <a:prstGeom prst="rect">
            <a:avLst/>
          </a:prstGeom>
          <a:noFill/>
          <a:ln>
            <a:noFill/>
          </a:ln>
        </p:spPr>
      </p:pic>
      <p:sp>
        <p:nvSpPr>
          <p:cNvPr id="127" name="Google Shape;127;p20"/>
          <p:cNvSpPr txBox="1"/>
          <p:nvPr/>
        </p:nvSpPr>
        <p:spPr>
          <a:xfrm>
            <a:off x="5957575" y="3923975"/>
            <a:ext cx="120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8" name="Google Shape;128;p20"/>
          <p:cNvPicPr preferRelativeResize="0"/>
          <p:nvPr/>
        </p:nvPicPr>
        <p:blipFill>
          <a:blip r:embed="rId4">
            <a:alphaModFix/>
          </a:blip>
          <a:stretch>
            <a:fillRect/>
          </a:stretch>
        </p:blipFill>
        <p:spPr>
          <a:xfrm>
            <a:off x="5879575" y="3308249"/>
            <a:ext cx="3192075" cy="1316608"/>
          </a:xfrm>
          <a:prstGeom prst="rect">
            <a:avLst/>
          </a:prstGeom>
          <a:noFill/>
          <a:ln>
            <a:noFill/>
          </a:ln>
        </p:spPr>
      </p:pic>
      <p:pic>
        <p:nvPicPr>
          <p:cNvPr id="129" name="Google Shape;129;p20"/>
          <p:cNvPicPr preferRelativeResize="0"/>
          <p:nvPr/>
        </p:nvPicPr>
        <p:blipFill rotWithShape="1">
          <a:blip r:embed="rId5">
            <a:alphaModFix/>
          </a:blip>
          <a:srcRect b="6803" l="0" r="0" t="0"/>
          <a:stretch/>
        </p:blipFill>
        <p:spPr>
          <a:xfrm>
            <a:off x="327275" y="2971775"/>
            <a:ext cx="2452195" cy="2021725"/>
          </a:xfrm>
          <a:prstGeom prst="rect">
            <a:avLst/>
          </a:prstGeom>
          <a:noFill/>
          <a:ln>
            <a:noFill/>
          </a:ln>
        </p:spPr>
      </p:pic>
      <p:pic>
        <p:nvPicPr>
          <p:cNvPr id="130" name="Google Shape;130;p20"/>
          <p:cNvPicPr preferRelativeResize="0"/>
          <p:nvPr/>
        </p:nvPicPr>
        <p:blipFill rotWithShape="1">
          <a:blip r:embed="rId6">
            <a:alphaModFix/>
          </a:blip>
          <a:srcRect b="6759" l="0" r="0" t="0"/>
          <a:stretch/>
        </p:blipFill>
        <p:spPr>
          <a:xfrm>
            <a:off x="2862755" y="2971775"/>
            <a:ext cx="2452195" cy="2021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21"/>
          <p:cNvGrpSpPr/>
          <p:nvPr/>
        </p:nvGrpSpPr>
        <p:grpSpPr>
          <a:xfrm>
            <a:off x="1698535" y="264578"/>
            <a:ext cx="3364050" cy="3364050"/>
            <a:chOff x="0" y="0"/>
            <a:chExt cx="8970798" cy="8970798"/>
          </a:xfrm>
        </p:grpSpPr>
        <p:sp>
          <p:nvSpPr>
            <p:cNvPr id="136" name="Google Shape;136;p21"/>
            <p:cNvSpPr/>
            <p:nvPr/>
          </p:nvSpPr>
          <p:spPr>
            <a:xfrm>
              <a:off x="639721" y="639721"/>
              <a:ext cx="7691355" cy="7691355"/>
            </a:xfrm>
            <a:prstGeom prst="ellipse">
              <a:avLst/>
            </a:prstGeom>
            <a:noFill/>
            <a:ln cap="flat" cmpd="sng" w="9525">
              <a:solidFill>
                <a:srgbClr val="A7A7A7">
                  <a:alpha val="64313"/>
                </a:srgbClr>
              </a:solidFill>
              <a:prstDash val="solid"/>
              <a:miter lim="400000"/>
              <a:headEnd len="sm" w="sm" type="none"/>
              <a:tailEnd len="sm" w="sm" type="none"/>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37" name="Google Shape;137;p21"/>
            <p:cNvSpPr/>
            <p:nvPr/>
          </p:nvSpPr>
          <p:spPr>
            <a:xfrm>
              <a:off x="410203" y="410203"/>
              <a:ext cx="8150392" cy="8150392"/>
            </a:xfrm>
            <a:prstGeom prst="ellipse">
              <a:avLst/>
            </a:prstGeom>
            <a:noFill/>
            <a:ln cap="flat" cmpd="sng" w="9525">
              <a:solidFill>
                <a:srgbClr val="A7A7A7">
                  <a:alpha val="40784"/>
                </a:srgbClr>
              </a:solidFill>
              <a:prstDash val="solid"/>
              <a:miter lim="400000"/>
              <a:headEnd len="sm" w="sm" type="none"/>
              <a:tailEnd len="sm" w="sm" type="none"/>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38" name="Google Shape;138;p21"/>
            <p:cNvSpPr/>
            <p:nvPr/>
          </p:nvSpPr>
          <p:spPr>
            <a:xfrm>
              <a:off x="205101" y="205101"/>
              <a:ext cx="8560595" cy="8560595"/>
            </a:xfrm>
            <a:prstGeom prst="ellipse">
              <a:avLst/>
            </a:prstGeom>
            <a:noFill/>
            <a:ln cap="flat" cmpd="sng" w="9525">
              <a:solidFill>
                <a:srgbClr val="A7A7A7">
                  <a:alpha val="24313"/>
                </a:srgbClr>
              </a:solidFill>
              <a:prstDash val="solid"/>
              <a:miter lim="400000"/>
              <a:headEnd len="sm" w="sm" type="none"/>
              <a:tailEnd len="sm" w="sm" type="none"/>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39" name="Google Shape;139;p21"/>
            <p:cNvSpPr/>
            <p:nvPr/>
          </p:nvSpPr>
          <p:spPr>
            <a:xfrm>
              <a:off x="0" y="0"/>
              <a:ext cx="8970798" cy="8970798"/>
            </a:xfrm>
            <a:prstGeom prst="ellipse">
              <a:avLst/>
            </a:prstGeom>
            <a:noFill/>
            <a:ln cap="flat" cmpd="sng" w="9525">
              <a:solidFill>
                <a:srgbClr val="A7A7A7">
                  <a:alpha val="10588"/>
                </a:srgbClr>
              </a:solidFill>
              <a:prstDash val="solid"/>
              <a:miter lim="400000"/>
              <a:headEnd len="sm" w="sm" type="none"/>
              <a:tailEnd len="sm" w="sm" type="none"/>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grpSp>
      <p:grpSp>
        <p:nvGrpSpPr>
          <p:cNvPr id="140" name="Google Shape;140;p21"/>
          <p:cNvGrpSpPr/>
          <p:nvPr/>
        </p:nvGrpSpPr>
        <p:grpSpPr>
          <a:xfrm>
            <a:off x="659131" y="681558"/>
            <a:ext cx="3704585" cy="4551279"/>
            <a:chOff x="-28" y="49"/>
            <a:chExt cx="9878891" cy="12136743"/>
          </a:xfrm>
        </p:grpSpPr>
        <p:sp>
          <p:nvSpPr>
            <p:cNvPr id="141" name="Google Shape;141;p21"/>
            <p:cNvSpPr/>
            <p:nvPr/>
          </p:nvSpPr>
          <p:spPr>
            <a:xfrm>
              <a:off x="108" y="49"/>
              <a:ext cx="9268070" cy="11952581"/>
            </a:xfrm>
            <a:custGeom>
              <a:rect b="b" l="l" r="r" t="t"/>
              <a:pathLst>
                <a:path extrusionOk="0" h="21495" w="21286">
                  <a:moveTo>
                    <a:pt x="4074" y="2281"/>
                  </a:moveTo>
                  <a:cubicBezTo>
                    <a:pt x="3703" y="2545"/>
                    <a:pt x="3359" y="2836"/>
                    <a:pt x="3128" y="3184"/>
                  </a:cubicBezTo>
                  <a:cubicBezTo>
                    <a:pt x="3019" y="3349"/>
                    <a:pt x="2937" y="3524"/>
                    <a:pt x="2873" y="3703"/>
                  </a:cubicBezTo>
                  <a:cubicBezTo>
                    <a:pt x="2811" y="3879"/>
                    <a:pt x="2767" y="4060"/>
                    <a:pt x="2715" y="4239"/>
                  </a:cubicBezTo>
                  <a:cubicBezTo>
                    <a:pt x="2651" y="4457"/>
                    <a:pt x="2577" y="4672"/>
                    <a:pt x="2496" y="4886"/>
                  </a:cubicBezTo>
                  <a:cubicBezTo>
                    <a:pt x="2417" y="5095"/>
                    <a:pt x="2332" y="5304"/>
                    <a:pt x="2206" y="5499"/>
                  </a:cubicBezTo>
                  <a:cubicBezTo>
                    <a:pt x="2138" y="5604"/>
                    <a:pt x="2060" y="5704"/>
                    <a:pt x="1993" y="5808"/>
                  </a:cubicBezTo>
                  <a:cubicBezTo>
                    <a:pt x="1928" y="5909"/>
                    <a:pt x="1874" y="6012"/>
                    <a:pt x="1833" y="6118"/>
                  </a:cubicBezTo>
                  <a:cubicBezTo>
                    <a:pt x="1745" y="6349"/>
                    <a:pt x="1712" y="6601"/>
                    <a:pt x="1825" y="6838"/>
                  </a:cubicBezTo>
                  <a:cubicBezTo>
                    <a:pt x="1870" y="6933"/>
                    <a:pt x="1938" y="7019"/>
                    <a:pt x="2009" y="7103"/>
                  </a:cubicBezTo>
                  <a:cubicBezTo>
                    <a:pt x="2069" y="7174"/>
                    <a:pt x="2133" y="7246"/>
                    <a:pt x="2151" y="7330"/>
                  </a:cubicBezTo>
                  <a:cubicBezTo>
                    <a:pt x="2164" y="7392"/>
                    <a:pt x="2151" y="7454"/>
                    <a:pt x="2138" y="7515"/>
                  </a:cubicBezTo>
                  <a:cubicBezTo>
                    <a:pt x="2122" y="7584"/>
                    <a:pt x="2104" y="7654"/>
                    <a:pt x="2075" y="7721"/>
                  </a:cubicBezTo>
                  <a:cubicBezTo>
                    <a:pt x="2038" y="7807"/>
                    <a:pt x="1982" y="7887"/>
                    <a:pt x="1921" y="7965"/>
                  </a:cubicBezTo>
                  <a:cubicBezTo>
                    <a:pt x="1860" y="8041"/>
                    <a:pt x="1794" y="8114"/>
                    <a:pt x="1724" y="8185"/>
                  </a:cubicBezTo>
                  <a:cubicBezTo>
                    <a:pt x="1532" y="8380"/>
                    <a:pt x="1311" y="8556"/>
                    <a:pt x="1097" y="8737"/>
                  </a:cubicBezTo>
                  <a:cubicBezTo>
                    <a:pt x="865" y="8934"/>
                    <a:pt x="642" y="9137"/>
                    <a:pt x="444" y="9355"/>
                  </a:cubicBezTo>
                  <a:cubicBezTo>
                    <a:pt x="305" y="9506"/>
                    <a:pt x="180" y="9664"/>
                    <a:pt x="92" y="9835"/>
                  </a:cubicBezTo>
                  <a:cubicBezTo>
                    <a:pt x="33" y="9951"/>
                    <a:pt x="-10" y="10075"/>
                    <a:pt x="2" y="10203"/>
                  </a:cubicBezTo>
                  <a:cubicBezTo>
                    <a:pt x="18" y="10362"/>
                    <a:pt x="118" y="10507"/>
                    <a:pt x="262" y="10619"/>
                  </a:cubicBezTo>
                  <a:cubicBezTo>
                    <a:pt x="432" y="10751"/>
                    <a:pt x="653" y="10831"/>
                    <a:pt x="865" y="10917"/>
                  </a:cubicBezTo>
                  <a:cubicBezTo>
                    <a:pt x="1076" y="11003"/>
                    <a:pt x="1283" y="11097"/>
                    <a:pt x="1482" y="11198"/>
                  </a:cubicBezTo>
                  <a:cubicBezTo>
                    <a:pt x="1525" y="11377"/>
                    <a:pt x="1502" y="11562"/>
                    <a:pt x="1418" y="11731"/>
                  </a:cubicBezTo>
                  <a:cubicBezTo>
                    <a:pt x="1368" y="11831"/>
                    <a:pt x="1297" y="11923"/>
                    <a:pt x="1208" y="12004"/>
                  </a:cubicBezTo>
                  <a:cubicBezTo>
                    <a:pt x="1184" y="12080"/>
                    <a:pt x="1183" y="12159"/>
                    <a:pt x="1206" y="12235"/>
                  </a:cubicBezTo>
                  <a:cubicBezTo>
                    <a:pt x="1246" y="12371"/>
                    <a:pt x="1352" y="12485"/>
                    <a:pt x="1474" y="12580"/>
                  </a:cubicBezTo>
                  <a:cubicBezTo>
                    <a:pt x="1580" y="12662"/>
                    <a:pt x="1701" y="12734"/>
                    <a:pt x="1836" y="12791"/>
                  </a:cubicBezTo>
                  <a:cubicBezTo>
                    <a:pt x="1724" y="12862"/>
                    <a:pt x="1626" y="12944"/>
                    <a:pt x="1542" y="13035"/>
                  </a:cubicBezTo>
                  <a:cubicBezTo>
                    <a:pt x="1461" y="13122"/>
                    <a:pt x="1395" y="13218"/>
                    <a:pt x="1346" y="13318"/>
                  </a:cubicBezTo>
                  <a:cubicBezTo>
                    <a:pt x="1463" y="13484"/>
                    <a:pt x="1601" y="13639"/>
                    <a:pt x="1758" y="13782"/>
                  </a:cubicBezTo>
                  <a:cubicBezTo>
                    <a:pt x="1918" y="13928"/>
                    <a:pt x="2096" y="14061"/>
                    <a:pt x="2291" y="14178"/>
                  </a:cubicBezTo>
                  <a:cubicBezTo>
                    <a:pt x="2190" y="14244"/>
                    <a:pt x="2113" y="14326"/>
                    <a:pt x="2062" y="14418"/>
                  </a:cubicBezTo>
                  <a:cubicBezTo>
                    <a:pt x="1985" y="14558"/>
                    <a:pt x="1973" y="14712"/>
                    <a:pt x="1975" y="14863"/>
                  </a:cubicBezTo>
                  <a:cubicBezTo>
                    <a:pt x="1978" y="15103"/>
                    <a:pt x="2015" y="15356"/>
                    <a:pt x="2202" y="15565"/>
                  </a:cubicBezTo>
                  <a:cubicBezTo>
                    <a:pt x="2450" y="15839"/>
                    <a:pt x="2868" y="15943"/>
                    <a:pt x="3268" y="15991"/>
                  </a:cubicBezTo>
                  <a:cubicBezTo>
                    <a:pt x="3668" y="16039"/>
                    <a:pt x="4083" y="16040"/>
                    <a:pt x="4505" y="15985"/>
                  </a:cubicBezTo>
                  <a:cubicBezTo>
                    <a:pt x="5180" y="15898"/>
                    <a:pt x="5860" y="15906"/>
                    <a:pt x="6516" y="16002"/>
                  </a:cubicBezTo>
                  <a:cubicBezTo>
                    <a:pt x="7104" y="16088"/>
                    <a:pt x="7685" y="16246"/>
                    <a:pt x="8177" y="16535"/>
                  </a:cubicBezTo>
                  <a:cubicBezTo>
                    <a:pt x="8719" y="16853"/>
                    <a:pt x="9101" y="17305"/>
                    <a:pt x="9326" y="17806"/>
                  </a:cubicBezTo>
                  <a:cubicBezTo>
                    <a:pt x="9453" y="18089"/>
                    <a:pt x="9529" y="18381"/>
                    <a:pt x="9599" y="18674"/>
                  </a:cubicBezTo>
                  <a:cubicBezTo>
                    <a:pt x="9672" y="18976"/>
                    <a:pt x="9739" y="19279"/>
                    <a:pt x="9808" y="19580"/>
                  </a:cubicBezTo>
                  <a:cubicBezTo>
                    <a:pt x="9953" y="20216"/>
                    <a:pt x="10105" y="20853"/>
                    <a:pt x="10264" y="21490"/>
                  </a:cubicBezTo>
                  <a:lnTo>
                    <a:pt x="20762" y="21495"/>
                  </a:lnTo>
                  <a:cubicBezTo>
                    <a:pt x="20027" y="20054"/>
                    <a:pt x="19382" y="18587"/>
                    <a:pt x="18828" y="17097"/>
                  </a:cubicBezTo>
                  <a:cubicBezTo>
                    <a:pt x="18541" y="16323"/>
                    <a:pt x="18278" y="15543"/>
                    <a:pt x="18052" y="14756"/>
                  </a:cubicBezTo>
                  <a:cubicBezTo>
                    <a:pt x="17941" y="14371"/>
                    <a:pt x="17840" y="13983"/>
                    <a:pt x="17794" y="13590"/>
                  </a:cubicBezTo>
                  <a:cubicBezTo>
                    <a:pt x="17752" y="13231"/>
                    <a:pt x="17756" y="12871"/>
                    <a:pt x="17808" y="12513"/>
                  </a:cubicBezTo>
                  <a:cubicBezTo>
                    <a:pt x="18448" y="12074"/>
                    <a:pt x="19018" y="11576"/>
                    <a:pt x="19505" y="11030"/>
                  </a:cubicBezTo>
                  <a:cubicBezTo>
                    <a:pt x="19939" y="10545"/>
                    <a:pt x="20304" y="10024"/>
                    <a:pt x="20595" y="9477"/>
                  </a:cubicBezTo>
                  <a:cubicBezTo>
                    <a:pt x="21590" y="7659"/>
                    <a:pt x="21507" y="5590"/>
                    <a:pt x="20368" y="3824"/>
                  </a:cubicBezTo>
                  <a:cubicBezTo>
                    <a:pt x="19806" y="2952"/>
                    <a:pt x="19016" y="2200"/>
                    <a:pt x="18058" y="1605"/>
                  </a:cubicBezTo>
                  <a:cubicBezTo>
                    <a:pt x="17070" y="992"/>
                    <a:pt x="15909" y="551"/>
                    <a:pt x="14667" y="287"/>
                  </a:cubicBezTo>
                  <a:cubicBezTo>
                    <a:pt x="12819" y="-105"/>
                    <a:pt x="10872" y="-85"/>
                    <a:pt x="9017" y="284"/>
                  </a:cubicBezTo>
                  <a:cubicBezTo>
                    <a:pt x="8148" y="457"/>
                    <a:pt x="7306" y="706"/>
                    <a:pt x="6511" y="1013"/>
                  </a:cubicBezTo>
                  <a:cubicBezTo>
                    <a:pt x="5633" y="1351"/>
                    <a:pt x="4805" y="1762"/>
                    <a:pt x="4074" y="2281"/>
                  </a:cubicBezTo>
                  <a:close/>
                </a:path>
              </a:pathLst>
            </a:custGeom>
            <a:solidFill>
              <a:srgbClr val="D9E3E5"/>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42" name="Google Shape;142;p21"/>
            <p:cNvSpPr/>
            <p:nvPr/>
          </p:nvSpPr>
          <p:spPr>
            <a:xfrm>
              <a:off x="1067268" y="3931422"/>
              <a:ext cx="1327698" cy="994892"/>
            </a:xfrm>
            <a:custGeom>
              <a:rect b="b" l="l" r="r" t="t"/>
              <a:pathLst>
                <a:path extrusionOk="0" h="21600" w="21600">
                  <a:moveTo>
                    <a:pt x="0" y="0"/>
                  </a:moveTo>
                  <a:cubicBezTo>
                    <a:pt x="4424" y="78"/>
                    <a:pt x="8799" y="1264"/>
                    <a:pt x="12894" y="3499"/>
                  </a:cubicBezTo>
                  <a:cubicBezTo>
                    <a:pt x="16027" y="5208"/>
                    <a:pt x="18959" y="7511"/>
                    <a:pt x="21600" y="10337"/>
                  </a:cubicBezTo>
                  <a:cubicBezTo>
                    <a:pt x="20296" y="13040"/>
                    <a:pt x="18624" y="15394"/>
                    <a:pt x="16670" y="17275"/>
                  </a:cubicBezTo>
                  <a:cubicBezTo>
                    <a:pt x="14470" y="19391"/>
                    <a:pt x="11961" y="20865"/>
                    <a:pt x="9306" y="21600"/>
                  </a:cubicBezTo>
                  <a:cubicBezTo>
                    <a:pt x="7884" y="18032"/>
                    <a:pt x="6419" y="14495"/>
                    <a:pt x="4912" y="10990"/>
                  </a:cubicBezTo>
                  <a:cubicBezTo>
                    <a:pt x="3322" y="7290"/>
                    <a:pt x="1684" y="3626"/>
                    <a:pt x="0" y="0"/>
                  </a:cubicBezTo>
                  <a:close/>
                </a:path>
              </a:pathLst>
            </a:custGeom>
            <a:solidFill>
              <a:srgbClr val="CBD4D6"/>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43" name="Google Shape;143;p21"/>
            <p:cNvSpPr/>
            <p:nvPr/>
          </p:nvSpPr>
          <p:spPr>
            <a:xfrm>
              <a:off x="1568295" y="4409492"/>
              <a:ext cx="518681" cy="391744"/>
            </a:xfrm>
            <a:custGeom>
              <a:rect b="b" l="l" r="r" t="t"/>
              <a:pathLst>
                <a:path extrusionOk="0" h="21271" w="21361">
                  <a:moveTo>
                    <a:pt x="725" y="712"/>
                  </a:moveTo>
                  <a:cubicBezTo>
                    <a:pt x="-181" y="4521"/>
                    <a:pt x="-239" y="8594"/>
                    <a:pt x="558" y="12445"/>
                  </a:cubicBezTo>
                  <a:cubicBezTo>
                    <a:pt x="1242" y="15751"/>
                    <a:pt x="2534" y="18783"/>
                    <a:pt x="4321" y="21271"/>
                  </a:cubicBezTo>
                  <a:cubicBezTo>
                    <a:pt x="8159" y="19832"/>
                    <a:pt x="11743" y="17405"/>
                    <a:pt x="14867" y="14132"/>
                  </a:cubicBezTo>
                  <a:cubicBezTo>
                    <a:pt x="17400" y="11478"/>
                    <a:pt x="19592" y="8304"/>
                    <a:pt x="21361" y="4732"/>
                  </a:cubicBezTo>
                  <a:cubicBezTo>
                    <a:pt x="18901" y="3054"/>
                    <a:pt x="16288" y="1804"/>
                    <a:pt x="13585" y="1012"/>
                  </a:cubicBezTo>
                  <a:cubicBezTo>
                    <a:pt x="9357" y="-227"/>
                    <a:pt x="4983" y="-329"/>
                    <a:pt x="725" y="712"/>
                  </a:cubicBezTo>
                  <a:close/>
                </a:path>
              </a:pathLst>
            </a:custGeom>
            <a:solidFill>
              <a:srgbClr val="D9E3E5"/>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44" name="Google Shape;144;p21"/>
            <p:cNvSpPr/>
            <p:nvPr/>
          </p:nvSpPr>
          <p:spPr>
            <a:xfrm>
              <a:off x="-28" y="5556613"/>
              <a:ext cx="1260631" cy="674962"/>
            </a:xfrm>
            <a:custGeom>
              <a:rect b="b" l="l" r="r" t="t"/>
              <a:pathLst>
                <a:path extrusionOk="0" h="21363" w="21543">
                  <a:moveTo>
                    <a:pt x="217" y="0"/>
                  </a:moveTo>
                  <a:cubicBezTo>
                    <a:pt x="333" y="1328"/>
                    <a:pt x="619" y="2577"/>
                    <a:pt x="1048" y="3647"/>
                  </a:cubicBezTo>
                  <a:cubicBezTo>
                    <a:pt x="1542" y="4881"/>
                    <a:pt x="2207" y="5836"/>
                    <a:pt x="2914" y="6659"/>
                  </a:cubicBezTo>
                  <a:cubicBezTo>
                    <a:pt x="4460" y="8457"/>
                    <a:pt x="6188" y="9617"/>
                    <a:pt x="7918" y="10715"/>
                  </a:cubicBezTo>
                  <a:cubicBezTo>
                    <a:pt x="10153" y="12132"/>
                    <a:pt x="12407" y="13458"/>
                    <a:pt x="14715" y="14399"/>
                  </a:cubicBezTo>
                  <a:cubicBezTo>
                    <a:pt x="16960" y="15315"/>
                    <a:pt x="19245" y="15863"/>
                    <a:pt x="21543" y="16035"/>
                  </a:cubicBezTo>
                  <a:cubicBezTo>
                    <a:pt x="20363" y="17553"/>
                    <a:pt x="19079" y="18772"/>
                    <a:pt x="17724" y="19658"/>
                  </a:cubicBezTo>
                  <a:cubicBezTo>
                    <a:pt x="15593" y="21051"/>
                    <a:pt x="13327" y="21600"/>
                    <a:pt x="11075" y="21269"/>
                  </a:cubicBezTo>
                  <a:cubicBezTo>
                    <a:pt x="9730" y="19621"/>
                    <a:pt x="8343" y="18102"/>
                    <a:pt x="6920" y="16717"/>
                  </a:cubicBezTo>
                  <a:cubicBezTo>
                    <a:pt x="5406" y="15243"/>
                    <a:pt x="3836" y="13904"/>
                    <a:pt x="2510" y="11878"/>
                  </a:cubicBezTo>
                  <a:cubicBezTo>
                    <a:pt x="1849" y="10867"/>
                    <a:pt x="1266" y="9706"/>
                    <a:pt x="832" y="8366"/>
                  </a:cubicBezTo>
                  <a:cubicBezTo>
                    <a:pt x="442" y="7160"/>
                    <a:pt x="174" y="5816"/>
                    <a:pt x="60" y="4400"/>
                  </a:cubicBezTo>
                  <a:cubicBezTo>
                    <a:pt x="-57" y="2929"/>
                    <a:pt x="-4" y="1429"/>
                    <a:pt x="217" y="0"/>
                  </a:cubicBezTo>
                  <a:close/>
                </a:path>
              </a:pathLst>
            </a:custGeom>
            <a:solidFill>
              <a:srgbClr val="CBD4D6"/>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45" name="Google Shape;145;p21"/>
            <p:cNvSpPr/>
            <p:nvPr/>
          </p:nvSpPr>
          <p:spPr>
            <a:xfrm>
              <a:off x="521169" y="6681083"/>
              <a:ext cx="888263" cy="454233"/>
            </a:xfrm>
            <a:custGeom>
              <a:rect b="b" l="l" r="r" t="t"/>
              <a:pathLst>
                <a:path extrusionOk="0" h="21415" w="21474">
                  <a:moveTo>
                    <a:pt x="153" y="0"/>
                  </a:moveTo>
                  <a:cubicBezTo>
                    <a:pt x="1438" y="1988"/>
                    <a:pt x="2905" y="3484"/>
                    <a:pt x="4476" y="4409"/>
                  </a:cubicBezTo>
                  <a:cubicBezTo>
                    <a:pt x="6026" y="5321"/>
                    <a:pt x="7650" y="5661"/>
                    <a:pt x="9264" y="5412"/>
                  </a:cubicBezTo>
                  <a:cubicBezTo>
                    <a:pt x="10912" y="8760"/>
                    <a:pt x="12783" y="11663"/>
                    <a:pt x="14826" y="14044"/>
                  </a:cubicBezTo>
                  <a:cubicBezTo>
                    <a:pt x="16903" y="16464"/>
                    <a:pt x="19140" y="18322"/>
                    <a:pt x="21474" y="19567"/>
                  </a:cubicBezTo>
                  <a:cubicBezTo>
                    <a:pt x="19403" y="20494"/>
                    <a:pt x="17294" y="21074"/>
                    <a:pt x="15173" y="21303"/>
                  </a:cubicBezTo>
                  <a:cubicBezTo>
                    <a:pt x="12426" y="21600"/>
                    <a:pt x="9670" y="21306"/>
                    <a:pt x="6956" y="20427"/>
                  </a:cubicBezTo>
                  <a:cubicBezTo>
                    <a:pt x="5552" y="19041"/>
                    <a:pt x="4271" y="17285"/>
                    <a:pt x="3144" y="15228"/>
                  </a:cubicBezTo>
                  <a:cubicBezTo>
                    <a:pt x="2009" y="13155"/>
                    <a:pt x="1002" y="10733"/>
                    <a:pt x="450" y="7815"/>
                  </a:cubicBezTo>
                  <a:cubicBezTo>
                    <a:pt x="-23" y="5316"/>
                    <a:pt x="-126" y="2608"/>
                    <a:pt x="153" y="0"/>
                  </a:cubicBezTo>
                  <a:close/>
                </a:path>
              </a:pathLst>
            </a:custGeom>
            <a:solidFill>
              <a:srgbClr val="CBD4D6"/>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46" name="Google Shape;146;p21"/>
            <p:cNvSpPr/>
            <p:nvPr/>
          </p:nvSpPr>
          <p:spPr>
            <a:xfrm>
              <a:off x="590993" y="7412759"/>
              <a:ext cx="674925" cy="475146"/>
            </a:xfrm>
            <a:custGeom>
              <a:rect b="b" l="l" r="r" t="t"/>
              <a:pathLst>
                <a:path extrusionOk="0" h="21600" w="21600">
                  <a:moveTo>
                    <a:pt x="0" y="0"/>
                  </a:moveTo>
                  <a:cubicBezTo>
                    <a:pt x="4740" y="1621"/>
                    <a:pt x="9210" y="4543"/>
                    <a:pt x="13160" y="8601"/>
                  </a:cubicBezTo>
                  <a:cubicBezTo>
                    <a:pt x="16411" y="11940"/>
                    <a:pt x="19260" y="16002"/>
                    <a:pt x="21600" y="20630"/>
                  </a:cubicBezTo>
                  <a:cubicBezTo>
                    <a:pt x="20536" y="20762"/>
                    <a:pt x="19471" y="20889"/>
                    <a:pt x="18406" y="21012"/>
                  </a:cubicBezTo>
                  <a:cubicBezTo>
                    <a:pt x="16592" y="21221"/>
                    <a:pt x="14778" y="21417"/>
                    <a:pt x="12964" y="21600"/>
                  </a:cubicBezTo>
                  <a:cubicBezTo>
                    <a:pt x="10285" y="18541"/>
                    <a:pt x="7820" y="15122"/>
                    <a:pt x="5603" y="11392"/>
                  </a:cubicBezTo>
                  <a:cubicBezTo>
                    <a:pt x="3494" y="7845"/>
                    <a:pt x="1619" y="4032"/>
                    <a:pt x="0" y="0"/>
                  </a:cubicBezTo>
                  <a:close/>
                </a:path>
              </a:pathLst>
            </a:custGeom>
            <a:solidFill>
              <a:srgbClr val="CBD4D6"/>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47" name="Google Shape;147;p21"/>
            <p:cNvSpPr/>
            <p:nvPr/>
          </p:nvSpPr>
          <p:spPr>
            <a:xfrm>
              <a:off x="1790990" y="1326235"/>
              <a:ext cx="4907262" cy="8469460"/>
            </a:xfrm>
            <a:custGeom>
              <a:rect b="b" l="l" r="r" t="t"/>
              <a:pathLst>
                <a:path extrusionOk="0" h="21600" w="21529">
                  <a:moveTo>
                    <a:pt x="21529" y="0"/>
                  </a:moveTo>
                  <a:cubicBezTo>
                    <a:pt x="18392" y="21"/>
                    <a:pt x="15350" y="628"/>
                    <a:pt x="12852" y="1731"/>
                  </a:cubicBezTo>
                  <a:cubicBezTo>
                    <a:pt x="11630" y="2271"/>
                    <a:pt x="10562" y="2931"/>
                    <a:pt x="9623" y="3604"/>
                  </a:cubicBezTo>
                  <a:cubicBezTo>
                    <a:pt x="8551" y="4370"/>
                    <a:pt x="7608" y="5203"/>
                    <a:pt x="7451" y="6209"/>
                  </a:cubicBezTo>
                  <a:cubicBezTo>
                    <a:pt x="7394" y="6576"/>
                    <a:pt x="7458" y="6945"/>
                    <a:pt x="7575" y="7307"/>
                  </a:cubicBezTo>
                  <a:cubicBezTo>
                    <a:pt x="7862" y="8195"/>
                    <a:pt x="8470" y="9076"/>
                    <a:pt x="8142" y="9963"/>
                  </a:cubicBezTo>
                  <a:cubicBezTo>
                    <a:pt x="7870" y="10698"/>
                    <a:pt x="7069" y="11254"/>
                    <a:pt x="6303" y="11832"/>
                  </a:cubicBezTo>
                  <a:cubicBezTo>
                    <a:pt x="5165" y="12691"/>
                    <a:pt x="4102" y="13625"/>
                    <a:pt x="3049" y="14510"/>
                  </a:cubicBezTo>
                  <a:cubicBezTo>
                    <a:pt x="1883" y="15491"/>
                    <a:pt x="668" y="16486"/>
                    <a:pt x="168" y="17658"/>
                  </a:cubicBezTo>
                  <a:cubicBezTo>
                    <a:pt x="9" y="18030"/>
                    <a:pt x="-71" y="18418"/>
                    <a:pt x="82" y="18792"/>
                  </a:cubicBezTo>
                  <a:cubicBezTo>
                    <a:pt x="158" y="18976"/>
                    <a:pt x="290" y="19152"/>
                    <a:pt x="472" y="19310"/>
                  </a:cubicBezTo>
                  <a:cubicBezTo>
                    <a:pt x="1319" y="19219"/>
                    <a:pt x="2181" y="19185"/>
                    <a:pt x="3042" y="19207"/>
                  </a:cubicBezTo>
                  <a:cubicBezTo>
                    <a:pt x="3874" y="19229"/>
                    <a:pt x="4699" y="19304"/>
                    <a:pt x="5500" y="19437"/>
                  </a:cubicBezTo>
                  <a:cubicBezTo>
                    <a:pt x="6006" y="19522"/>
                    <a:pt x="6501" y="19629"/>
                    <a:pt x="6964" y="19772"/>
                  </a:cubicBezTo>
                  <a:cubicBezTo>
                    <a:pt x="7429" y="19915"/>
                    <a:pt x="7861" y="20093"/>
                    <a:pt x="8249" y="20303"/>
                  </a:cubicBezTo>
                  <a:cubicBezTo>
                    <a:pt x="8917" y="20663"/>
                    <a:pt x="9437" y="21107"/>
                    <a:pt x="9771" y="21600"/>
                  </a:cubicBezTo>
                  <a:cubicBezTo>
                    <a:pt x="11962" y="19616"/>
                    <a:pt x="13496" y="17412"/>
                    <a:pt x="14294" y="15101"/>
                  </a:cubicBezTo>
                  <a:cubicBezTo>
                    <a:pt x="15158" y="12596"/>
                    <a:pt x="15142" y="10016"/>
                    <a:pt x="14247" y="7516"/>
                  </a:cubicBezTo>
                  <a:lnTo>
                    <a:pt x="21529" y="0"/>
                  </a:lnTo>
                  <a:close/>
                </a:path>
              </a:pathLst>
            </a:custGeom>
            <a:solidFill>
              <a:srgbClr val="CBD4D6"/>
            </a:solidFill>
            <a:ln cap="flat" cmpd="sng" w="12700">
              <a:solidFill>
                <a:srgbClr val="CBD4D6"/>
              </a:solidFill>
              <a:prstDash val="solid"/>
              <a:miter lim="400000"/>
              <a:headEnd len="sm" w="sm" type="none"/>
              <a:tailEnd len="sm" w="sm" type="none"/>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48" name="Google Shape;148;p21"/>
            <p:cNvSpPr/>
            <p:nvPr/>
          </p:nvSpPr>
          <p:spPr>
            <a:xfrm>
              <a:off x="2002963" y="6078392"/>
              <a:ext cx="3186486" cy="3724982"/>
            </a:xfrm>
            <a:custGeom>
              <a:rect b="b" l="l" r="r" t="t"/>
              <a:pathLst>
                <a:path extrusionOk="0" h="21600" w="21600">
                  <a:moveTo>
                    <a:pt x="0" y="16256"/>
                  </a:moveTo>
                  <a:cubicBezTo>
                    <a:pt x="3005" y="15786"/>
                    <a:pt x="5901" y="14998"/>
                    <a:pt x="8629" y="13922"/>
                  </a:cubicBezTo>
                  <a:cubicBezTo>
                    <a:pt x="11297" y="12870"/>
                    <a:pt x="13840" y="11530"/>
                    <a:pt x="15985" y="9746"/>
                  </a:cubicBezTo>
                  <a:cubicBezTo>
                    <a:pt x="17552" y="8442"/>
                    <a:pt x="18854" y="6939"/>
                    <a:pt x="19812" y="5287"/>
                  </a:cubicBezTo>
                  <a:cubicBezTo>
                    <a:pt x="20766" y="3641"/>
                    <a:pt x="21377" y="1852"/>
                    <a:pt x="21600" y="0"/>
                  </a:cubicBezTo>
                  <a:cubicBezTo>
                    <a:pt x="21422" y="3791"/>
                    <a:pt x="20662" y="7545"/>
                    <a:pt x="19342" y="11167"/>
                  </a:cubicBezTo>
                  <a:cubicBezTo>
                    <a:pt x="18001" y="14845"/>
                    <a:pt x="16093" y="18353"/>
                    <a:pt x="13668" y="21600"/>
                  </a:cubicBezTo>
                  <a:cubicBezTo>
                    <a:pt x="13279" y="20737"/>
                    <a:pt x="12721" y="19943"/>
                    <a:pt x="12022" y="19248"/>
                  </a:cubicBezTo>
                  <a:cubicBezTo>
                    <a:pt x="11277" y="18509"/>
                    <a:pt x="10378" y="17887"/>
                    <a:pt x="9363" y="17419"/>
                  </a:cubicBezTo>
                  <a:cubicBezTo>
                    <a:pt x="8638" y="17085"/>
                    <a:pt x="7872" y="16836"/>
                    <a:pt x="7091" y="16643"/>
                  </a:cubicBezTo>
                  <a:cubicBezTo>
                    <a:pt x="6333" y="16455"/>
                    <a:pt x="5557" y="16319"/>
                    <a:pt x="4777" y="16230"/>
                  </a:cubicBezTo>
                  <a:cubicBezTo>
                    <a:pt x="3204" y="16049"/>
                    <a:pt x="1596" y="16054"/>
                    <a:pt x="0" y="16256"/>
                  </a:cubicBezTo>
                  <a:close/>
                </a:path>
              </a:pathLst>
            </a:custGeom>
            <a:solidFill>
              <a:srgbClr val="B7C1C2"/>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49" name="Google Shape;149;p21"/>
            <p:cNvSpPr/>
            <p:nvPr/>
          </p:nvSpPr>
          <p:spPr>
            <a:xfrm>
              <a:off x="7269657" y="8973546"/>
              <a:ext cx="282943" cy="282945"/>
            </a:xfrm>
            <a:prstGeom prst="ellipse">
              <a:avLst/>
            </a:prstGeom>
            <a:solidFill>
              <a:srgbClr val="999FA1"/>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50" name="Google Shape;150;p21"/>
            <p:cNvSpPr/>
            <p:nvPr/>
          </p:nvSpPr>
          <p:spPr>
            <a:xfrm>
              <a:off x="6595910" y="8495479"/>
              <a:ext cx="415792" cy="1146128"/>
            </a:xfrm>
            <a:custGeom>
              <a:rect b="b" l="l" r="r" t="t"/>
              <a:pathLst>
                <a:path extrusionOk="0" h="21600" w="21363">
                  <a:moveTo>
                    <a:pt x="2432" y="1085"/>
                  </a:moveTo>
                  <a:cubicBezTo>
                    <a:pt x="3096" y="4396"/>
                    <a:pt x="3214" y="7718"/>
                    <a:pt x="2788" y="11035"/>
                  </a:cubicBezTo>
                  <a:cubicBezTo>
                    <a:pt x="2372" y="14261"/>
                    <a:pt x="1441" y="17475"/>
                    <a:pt x="0" y="20661"/>
                  </a:cubicBezTo>
                  <a:lnTo>
                    <a:pt x="17729" y="21600"/>
                  </a:lnTo>
                  <a:cubicBezTo>
                    <a:pt x="19586" y="18046"/>
                    <a:pt x="20736" y="14448"/>
                    <a:pt x="21168" y="10833"/>
                  </a:cubicBezTo>
                  <a:cubicBezTo>
                    <a:pt x="21600" y="7219"/>
                    <a:pt x="21314" y="3599"/>
                    <a:pt x="20312" y="0"/>
                  </a:cubicBezTo>
                  <a:lnTo>
                    <a:pt x="2432" y="1085"/>
                  </a:lnTo>
                  <a:close/>
                </a:path>
              </a:pathLst>
            </a:custGeom>
            <a:solidFill>
              <a:srgbClr val="999FA1"/>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51" name="Google Shape;151;p21"/>
            <p:cNvSpPr/>
            <p:nvPr/>
          </p:nvSpPr>
          <p:spPr>
            <a:xfrm>
              <a:off x="5178116" y="5321687"/>
              <a:ext cx="3530032" cy="1066722"/>
            </a:xfrm>
            <a:custGeom>
              <a:rect b="b" l="l" r="r" t="t"/>
              <a:pathLst>
                <a:path extrusionOk="0" h="20341" w="21600">
                  <a:moveTo>
                    <a:pt x="0" y="0"/>
                  </a:moveTo>
                  <a:cubicBezTo>
                    <a:pt x="2548" y="8222"/>
                    <a:pt x="5862" y="13736"/>
                    <a:pt x="9472" y="15763"/>
                  </a:cubicBezTo>
                  <a:cubicBezTo>
                    <a:pt x="13649" y="18108"/>
                    <a:pt x="17957" y="15662"/>
                    <a:pt x="21600" y="8875"/>
                  </a:cubicBezTo>
                  <a:cubicBezTo>
                    <a:pt x="21426" y="9846"/>
                    <a:pt x="21244" y="10805"/>
                    <a:pt x="21056" y="11751"/>
                  </a:cubicBezTo>
                  <a:cubicBezTo>
                    <a:pt x="20845" y="12815"/>
                    <a:pt x="20625" y="13862"/>
                    <a:pt x="20396" y="14892"/>
                  </a:cubicBezTo>
                  <a:cubicBezTo>
                    <a:pt x="16854" y="20054"/>
                    <a:pt x="12879" y="21600"/>
                    <a:pt x="9038" y="19308"/>
                  </a:cubicBezTo>
                  <a:cubicBezTo>
                    <a:pt x="5693" y="17313"/>
                    <a:pt x="2590" y="12479"/>
                    <a:pt x="71" y="5340"/>
                  </a:cubicBezTo>
                  <a:lnTo>
                    <a:pt x="0" y="0"/>
                  </a:lnTo>
                  <a:close/>
                </a:path>
              </a:pathLst>
            </a:custGeom>
            <a:solidFill>
              <a:srgbClr val="CBD4D6"/>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52" name="Google Shape;152;p21"/>
            <p:cNvSpPr/>
            <p:nvPr/>
          </p:nvSpPr>
          <p:spPr>
            <a:xfrm>
              <a:off x="7226172" y="9539465"/>
              <a:ext cx="930276" cy="930276"/>
            </a:xfrm>
            <a:custGeom>
              <a:rect b="b" l="l" r="r" t="t"/>
              <a:pathLst>
                <a:path extrusionOk="0" h="21600" w="21600">
                  <a:moveTo>
                    <a:pt x="8275" y="0"/>
                  </a:moveTo>
                  <a:lnTo>
                    <a:pt x="8275" y="2175"/>
                  </a:lnTo>
                  <a:cubicBezTo>
                    <a:pt x="7700" y="2342"/>
                    <a:pt x="7146" y="2572"/>
                    <a:pt x="6607" y="2857"/>
                  </a:cubicBezTo>
                  <a:lnTo>
                    <a:pt x="5068" y="1281"/>
                  </a:lnTo>
                  <a:lnTo>
                    <a:pt x="1456" y="4792"/>
                  </a:lnTo>
                  <a:lnTo>
                    <a:pt x="2995" y="6368"/>
                  </a:lnTo>
                  <a:cubicBezTo>
                    <a:pt x="2653" y="6973"/>
                    <a:pt x="2384" y="7603"/>
                    <a:pt x="2193" y="8257"/>
                  </a:cubicBezTo>
                  <a:lnTo>
                    <a:pt x="0" y="8257"/>
                  </a:lnTo>
                  <a:lnTo>
                    <a:pt x="0" y="13297"/>
                  </a:lnTo>
                  <a:lnTo>
                    <a:pt x="2193" y="13297"/>
                  </a:lnTo>
                  <a:cubicBezTo>
                    <a:pt x="2350" y="13836"/>
                    <a:pt x="2560" y="14357"/>
                    <a:pt x="2820" y="14864"/>
                  </a:cubicBezTo>
                  <a:lnTo>
                    <a:pt x="1281" y="16357"/>
                  </a:lnTo>
                  <a:lnTo>
                    <a:pt x="4792" y="19978"/>
                  </a:lnTo>
                  <a:lnTo>
                    <a:pt x="6285" y="18522"/>
                  </a:lnTo>
                  <a:cubicBezTo>
                    <a:pt x="6920" y="18892"/>
                    <a:pt x="7585" y="19178"/>
                    <a:pt x="8275" y="19379"/>
                  </a:cubicBezTo>
                  <a:lnTo>
                    <a:pt x="8275" y="21600"/>
                  </a:lnTo>
                  <a:lnTo>
                    <a:pt x="13316" y="21600"/>
                  </a:lnTo>
                  <a:lnTo>
                    <a:pt x="13316" y="19379"/>
                  </a:lnTo>
                  <a:cubicBezTo>
                    <a:pt x="13890" y="19211"/>
                    <a:pt x="14445" y="18982"/>
                    <a:pt x="14984" y="18697"/>
                  </a:cubicBezTo>
                  <a:lnTo>
                    <a:pt x="16523" y="20273"/>
                  </a:lnTo>
                  <a:lnTo>
                    <a:pt x="20135" y="16762"/>
                  </a:lnTo>
                  <a:lnTo>
                    <a:pt x="18596" y="15186"/>
                  </a:lnTo>
                  <a:cubicBezTo>
                    <a:pt x="18938" y="14581"/>
                    <a:pt x="19207" y="13951"/>
                    <a:pt x="19398" y="13297"/>
                  </a:cubicBezTo>
                  <a:lnTo>
                    <a:pt x="21600" y="13297"/>
                  </a:lnTo>
                  <a:lnTo>
                    <a:pt x="21600" y="8257"/>
                  </a:lnTo>
                  <a:lnTo>
                    <a:pt x="19398" y="8257"/>
                  </a:lnTo>
                  <a:cubicBezTo>
                    <a:pt x="19223" y="7659"/>
                    <a:pt x="18980" y="7083"/>
                    <a:pt x="18679" y="6524"/>
                  </a:cubicBezTo>
                  <a:lnTo>
                    <a:pt x="20310" y="4948"/>
                  </a:lnTo>
                  <a:lnTo>
                    <a:pt x="16799" y="1327"/>
                  </a:lnTo>
                  <a:lnTo>
                    <a:pt x="15140" y="2940"/>
                  </a:lnTo>
                  <a:cubicBezTo>
                    <a:pt x="14555" y="2615"/>
                    <a:pt x="13945" y="2359"/>
                    <a:pt x="13316" y="2175"/>
                  </a:cubicBezTo>
                  <a:lnTo>
                    <a:pt x="13316" y="0"/>
                  </a:lnTo>
                  <a:lnTo>
                    <a:pt x="8275" y="0"/>
                  </a:lnTo>
                  <a:close/>
                  <a:moveTo>
                    <a:pt x="10800" y="6257"/>
                  </a:moveTo>
                  <a:cubicBezTo>
                    <a:pt x="11956" y="6257"/>
                    <a:pt x="13106" y="6702"/>
                    <a:pt x="13988" y="7584"/>
                  </a:cubicBezTo>
                  <a:cubicBezTo>
                    <a:pt x="15753" y="9348"/>
                    <a:pt x="15753" y="12205"/>
                    <a:pt x="13988" y="13970"/>
                  </a:cubicBezTo>
                  <a:cubicBezTo>
                    <a:pt x="12224" y="15734"/>
                    <a:pt x="9367" y="15734"/>
                    <a:pt x="7602" y="13970"/>
                  </a:cubicBezTo>
                  <a:cubicBezTo>
                    <a:pt x="5838" y="12206"/>
                    <a:pt x="5838" y="9349"/>
                    <a:pt x="7602" y="7584"/>
                  </a:cubicBezTo>
                  <a:cubicBezTo>
                    <a:pt x="8485" y="6702"/>
                    <a:pt x="9644" y="6257"/>
                    <a:pt x="10800" y="6257"/>
                  </a:cubicBezTo>
                  <a:close/>
                </a:path>
              </a:pathLst>
            </a:custGeom>
            <a:solidFill>
              <a:srgbClr val="B7C1C2"/>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53" name="Google Shape;153;p21"/>
            <p:cNvSpPr/>
            <p:nvPr/>
          </p:nvSpPr>
          <p:spPr>
            <a:xfrm>
              <a:off x="6820467" y="10693555"/>
              <a:ext cx="1443238" cy="1443237"/>
            </a:xfrm>
            <a:custGeom>
              <a:rect b="b" l="l" r="r" t="t"/>
              <a:pathLst>
                <a:path extrusionOk="0" h="21600" w="21600">
                  <a:moveTo>
                    <a:pt x="8275" y="0"/>
                  </a:moveTo>
                  <a:lnTo>
                    <a:pt x="8275" y="2175"/>
                  </a:lnTo>
                  <a:cubicBezTo>
                    <a:pt x="7700" y="2342"/>
                    <a:pt x="7146" y="2572"/>
                    <a:pt x="6607" y="2857"/>
                  </a:cubicBezTo>
                  <a:lnTo>
                    <a:pt x="5068" y="1281"/>
                  </a:lnTo>
                  <a:lnTo>
                    <a:pt x="1456" y="4792"/>
                  </a:lnTo>
                  <a:lnTo>
                    <a:pt x="2995" y="6368"/>
                  </a:lnTo>
                  <a:cubicBezTo>
                    <a:pt x="2653" y="6973"/>
                    <a:pt x="2384" y="7603"/>
                    <a:pt x="2193" y="8257"/>
                  </a:cubicBezTo>
                  <a:lnTo>
                    <a:pt x="0" y="8257"/>
                  </a:lnTo>
                  <a:lnTo>
                    <a:pt x="0" y="13297"/>
                  </a:lnTo>
                  <a:lnTo>
                    <a:pt x="2193" y="13297"/>
                  </a:lnTo>
                  <a:cubicBezTo>
                    <a:pt x="2350" y="13836"/>
                    <a:pt x="2560" y="14357"/>
                    <a:pt x="2820" y="14864"/>
                  </a:cubicBezTo>
                  <a:lnTo>
                    <a:pt x="1281" y="16357"/>
                  </a:lnTo>
                  <a:lnTo>
                    <a:pt x="4792" y="19978"/>
                  </a:lnTo>
                  <a:lnTo>
                    <a:pt x="6285" y="18522"/>
                  </a:lnTo>
                  <a:cubicBezTo>
                    <a:pt x="6920" y="18892"/>
                    <a:pt x="7585" y="19178"/>
                    <a:pt x="8275" y="19379"/>
                  </a:cubicBezTo>
                  <a:lnTo>
                    <a:pt x="8275" y="21600"/>
                  </a:lnTo>
                  <a:lnTo>
                    <a:pt x="13316" y="21600"/>
                  </a:lnTo>
                  <a:lnTo>
                    <a:pt x="13316" y="19379"/>
                  </a:lnTo>
                  <a:cubicBezTo>
                    <a:pt x="13890" y="19211"/>
                    <a:pt x="14445" y="18982"/>
                    <a:pt x="14984" y="18697"/>
                  </a:cubicBezTo>
                  <a:lnTo>
                    <a:pt x="16523" y="20273"/>
                  </a:lnTo>
                  <a:lnTo>
                    <a:pt x="20135" y="16762"/>
                  </a:lnTo>
                  <a:lnTo>
                    <a:pt x="18596" y="15186"/>
                  </a:lnTo>
                  <a:cubicBezTo>
                    <a:pt x="18938" y="14581"/>
                    <a:pt x="19207" y="13951"/>
                    <a:pt x="19398" y="13297"/>
                  </a:cubicBezTo>
                  <a:lnTo>
                    <a:pt x="21600" y="13297"/>
                  </a:lnTo>
                  <a:lnTo>
                    <a:pt x="21600" y="8257"/>
                  </a:lnTo>
                  <a:lnTo>
                    <a:pt x="19398" y="8257"/>
                  </a:lnTo>
                  <a:cubicBezTo>
                    <a:pt x="19223" y="7659"/>
                    <a:pt x="18980" y="7083"/>
                    <a:pt x="18679" y="6524"/>
                  </a:cubicBezTo>
                  <a:lnTo>
                    <a:pt x="20310" y="4948"/>
                  </a:lnTo>
                  <a:lnTo>
                    <a:pt x="16799" y="1327"/>
                  </a:lnTo>
                  <a:lnTo>
                    <a:pt x="15140" y="2940"/>
                  </a:lnTo>
                  <a:cubicBezTo>
                    <a:pt x="14555" y="2615"/>
                    <a:pt x="13945" y="2359"/>
                    <a:pt x="13316" y="2175"/>
                  </a:cubicBezTo>
                  <a:lnTo>
                    <a:pt x="13316" y="0"/>
                  </a:lnTo>
                  <a:lnTo>
                    <a:pt x="8275" y="0"/>
                  </a:lnTo>
                  <a:close/>
                  <a:moveTo>
                    <a:pt x="10800" y="6257"/>
                  </a:moveTo>
                  <a:cubicBezTo>
                    <a:pt x="11956" y="6257"/>
                    <a:pt x="13106" y="6702"/>
                    <a:pt x="13988" y="7584"/>
                  </a:cubicBezTo>
                  <a:cubicBezTo>
                    <a:pt x="15753" y="9348"/>
                    <a:pt x="15753" y="12205"/>
                    <a:pt x="13988" y="13970"/>
                  </a:cubicBezTo>
                  <a:cubicBezTo>
                    <a:pt x="12224" y="15734"/>
                    <a:pt x="9367" y="15734"/>
                    <a:pt x="7602" y="13970"/>
                  </a:cubicBezTo>
                  <a:cubicBezTo>
                    <a:pt x="5838" y="12206"/>
                    <a:pt x="5838" y="9349"/>
                    <a:pt x="7602" y="7584"/>
                  </a:cubicBezTo>
                  <a:cubicBezTo>
                    <a:pt x="8485" y="6702"/>
                    <a:pt x="9644" y="6257"/>
                    <a:pt x="10800" y="6257"/>
                  </a:cubicBezTo>
                  <a:close/>
                </a:path>
              </a:pathLst>
            </a:custGeom>
            <a:solidFill>
              <a:srgbClr val="B7C1C2"/>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54" name="Google Shape;154;p21"/>
            <p:cNvSpPr/>
            <p:nvPr/>
          </p:nvSpPr>
          <p:spPr>
            <a:xfrm>
              <a:off x="4135608" y="7591900"/>
              <a:ext cx="1390056" cy="1390057"/>
            </a:xfrm>
            <a:custGeom>
              <a:rect b="b" l="l" r="r" t="t"/>
              <a:pathLst>
                <a:path extrusionOk="0" h="21600" w="21600">
                  <a:moveTo>
                    <a:pt x="8275" y="0"/>
                  </a:moveTo>
                  <a:lnTo>
                    <a:pt x="8275" y="2175"/>
                  </a:lnTo>
                  <a:cubicBezTo>
                    <a:pt x="7700" y="2342"/>
                    <a:pt x="7146" y="2572"/>
                    <a:pt x="6607" y="2857"/>
                  </a:cubicBezTo>
                  <a:lnTo>
                    <a:pt x="5068" y="1281"/>
                  </a:lnTo>
                  <a:lnTo>
                    <a:pt x="1456" y="4792"/>
                  </a:lnTo>
                  <a:lnTo>
                    <a:pt x="2995" y="6368"/>
                  </a:lnTo>
                  <a:cubicBezTo>
                    <a:pt x="2653" y="6973"/>
                    <a:pt x="2384" y="7603"/>
                    <a:pt x="2193" y="8257"/>
                  </a:cubicBezTo>
                  <a:lnTo>
                    <a:pt x="0" y="8257"/>
                  </a:lnTo>
                  <a:lnTo>
                    <a:pt x="0" y="13297"/>
                  </a:lnTo>
                  <a:lnTo>
                    <a:pt x="2193" y="13297"/>
                  </a:lnTo>
                  <a:cubicBezTo>
                    <a:pt x="2350" y="13836"/>
                    <a:pt x="2560" y="14357"/>
                    <a:pt x="2820" y="14864"/>
                  </a:cubicBezTo>
                  <a:lnTo>
                    <a:pt x="1281" y="16357"/>
                  </a:lnTo>
                  <a:lnTo>
                    <a:pt x="4792" y="19978"/>
                  </a:lnTo>
                  <a:lnTo>
                    <a:pt x="6285" y="18522"/>
                  </a:lnTo>
                  <a:cubicBezTo>
                    <a:pt x="6920" y="18892"/>
                    <a:pt x="7585" y="19178"/>
                    <a:pt x="8275" y="19379"/>
                  </a:cubicBezTo>
                  <a:lnTo>
                    <a:pt x="8275" y="21600"/>
                  </a:lnTo>
                  <a:lnTo>
                    <a:pt x="13316" y="21600"/>
                  </a:lnTo>
                  <a:lnTo>
                    <a:pt x="13316" y="19379"/>
                  </a:lnTo>
                  <a:cubicBezTo>
                    <a:pt x="13890" y="19211"/>
                    <a:pt x="14445" y="18982"/>
                    <a:pt x="14984" y="18697"/>
                  </a:cubicBezTo>
                  <a:lnTo>
                    <a:pt x="16523" y="20273"/>
                  </a:lnTo>
                  <a:lnTo>
                    <a:pt x="20135" y="16762"/>
                  </a:lnTo>
                  <a:lnTo>
                    <a:pt x="18596" y="15186"/>
                  </a:lnTo>
                  <a:cubicBezTo>
                    <a:pt x="18938" y="14581"/>
                    <a:pt x="19207" y="13951"/>
                    <a:pt x="19398" y="13297"/>
                  </a:cubicBezTo>
                  <a:lnTo>
                    <a:pt x="21600" y="13297"/>
                  </a:lnTo>
                  <a:lnTo>
                    <a:pt x="21600" y="8257"/>
                  </a:lnTo>
                  <a:lnTo>
                    <a:pt x="19398" y="8257"/>
                  </a:lnTo>
                  <a:cubicBezTo>
                    <a:pt x="19223" y="7659"/>
                    <a:pt x="18980" y="7083"/>
                    <a:pt x="18679" y="6524"/>
                  </a:cubicBezTo>
                  <a:lnTo>
                    <a:pt x="20310" y="4948"/>
                  </a:lnTo>
                  <a:lnTo>
                    <a:pt x="16799" y="1327"/>
                  </a:lnTo>
                  <a:lnTo>
                    <a:pt x="15140" y="2940"/>
                  </a:lnTo>
                  <a:cubicBezTo>
                    <a:pt x="14555" y="2615"/>
                    <a:pt x="13945" y="2359"/>
                    <a:pt x="13316" y="2175"/>
                  </a:cubicBezTo>
                  <a:lnTo>
                    <a:pt x="13316" y="0"/>
                  </a:lnTo>
                  <a:lnTo>
                    <a:pt x="8275" y="0"/>
                  </a:lnTo>
                  <a:close/>
                  <a:moveTo>
                    <a:pt x="10800" y="6257"/>
                  </a:moveTo>
                  <a:cubicBezTo>
                    <a:pt x="11956" y="6257"/>
                    <a:pt x="13106" y="6702"/>
                    <a:pt x="13988" y="7584"/>
                  </a:cubicBezTo>
                  <a:cubicBezTo>
                    <a:pt x="15753" y="9348"/>
                    <a:pt x="15753" y="12205"/>
                    <a:pt x="13988" y="13970"/>
                  </a:cubicBezTo>
                  <a:cubicBezTo>
                    <a:pt x="12224" y="15734"/>
                    <a:pt x="9367" y="15734"/>
                    <a:pt x="7602" y="13970"/>
                  </a:cubicBezTo>
                  <a:cubicBezTo>
                    <a:pt x="5838" y="12206"/>
                    <a:pt x="5838" y="9349"/>
                    <a:pt x="7602" y="7584"/>
                  </a:cubicBezTo>
                  <a:cubicBezTo>
                    <a:pt x="8485" y="6702"/>
                    <a:pt x="9644" y="6257"/>
                    <a:pt x="10800" y="6257"/>
                  </a:cubicBezTo>
                  <a:close/>
                </a:path>
              </a:pathLst>
            </a:custGeom>
            <a:solidFill>
              <a:srgbClr val="B7C1C2"/>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55" name="Google Shape;155;p21"/>
            <p:cNvSpPr/>
            <p:nvPr/>
          </p:nvSpPr>
          <p:spPr>
            <a:xfrm>
              <a:off x="4173270" y="126375"/>
              <a:ext cx="1713126" cy="1109697"/>
            </a:xfrm>
            <a:custGeom>
              <a:rect b="b" l="l" r="r" t="t"/>
              <a:pathLst>
                <a:path extrusionOk="0" h="21600" w="21600">
                  <a:moveTo>
                    <a:pt x="1651" y="0"/>
                  </a:moveTo>
                  <a:cubicBezTo>
                    <a:pt x="5452" y="2736"/>
                    <a:pt x="9102" y="5947"/>
                    <a:pt x="12565" y="9602"/>
                  </a:cubicBezTo>
                  <a:cubicBezTo>
                    <a:pt x="15754" y="12968"/>
                    <a:pt x="18774" y="16701"/>
                    <a:pt x="21600" y="20769"/>
                  </a:cubicBezTo>
                  <a:lnTo>
                    <a:pt x="20751" y="21600"/>
                  </a:lnTo>
                  <a:cubicBezTo>
                    <a:pt x="17817" y="17515"/>
                    <a:pt x="14697" y="13762"/>
                    <a:pt x="11415" y="10368"/>
                  </a:cubicBezTo>
                  <a:cubicBezTo>
                    <a:pt x="7785" y="6615"/>
                    <a:pt x="3968" y="3313"/>
                    <a:pt x="0" y="493"/>
                  </a:cubicBezTo>
                  <a:lnTo>
                    <a:pt x="1651" y="0"/>
                  </a:lnTo>
                  <a:close/>
                </a:path>
              </a:pathLst>
            </a:custGeom>
            <a:solidFill>
              <a:srgbClr val="CBD4D6"/>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56" name="Google Shape;156;p21"/>
            <p:cNvSpPr/>
            <p:nvPr/>
          </p:nvSpPr>
          <p:spPr>
            <a:xfrm>
              <a:off x="3014237" y="323381"/>
              <a:ext cx="2406069" cy="1329474"/>
            </a:xfrm>
            <a:custGeom>
              <a:rect b="b" l="l" r="r" t="t"/>
              <a:pathLst>
                <a:path extrusionOk="0" h="21600" w="21600">
                  <a:moveTo>
                    <a:pt x="3401" y="0"/>
                  </a:moveTo>
                  <a:cubicBezTo>
                    <a:pt x="6924" y="1965"/>
                    <a:pt x="10310" y="4665"/>
                    <a:pt x="13488" y="8048"/>
                  </a:cubicBezTo>
                  <a:cubicBezTo>
                    <a:pt x="16398" y="11144"/>
                    <a:pt x="19118" y="14794"/>
                    <a:pt x="21600" y="18934"/>
                  </a:cubicBezTo>
                  <a:cubicBezTo>
                    <a:pt x="21355" y="19363"/>
                    <a:pt x="21116" y="19803"/>
                    <a:pt x="20883" y="20254"/>
                  </a:cubicBezTo>
                  <a:cubicBezTo>
                    <a:pt x="20657" y="20693"/>
                    <a:pt x="20437" y="21142"/>
                    <a:pt x="20224" y="21600"/>
                  </a:cubicBezTo>
                  <a:cubicBezTo>
                    <a:pt x="17447" y="17147"/>
                    <a:pt x="14403" y="13270"/>
                    <a:pt x="11149" y="10043"/>
                  </a:cubicBezTo>
                  <a:cubicBezTo>
                    <a:pt x="9429" y="8337"/>
                    <a:pt x="7656" y="6819"/>
                    <a:pt x="5827" y="5559"/>
                  </a:cubicBezTo>
                  <a:cubicBezTo>
                    <a:pt x="3936" y="4257"/>
                    <a:pt x="1987" y="3233"/>
                    <a:pt x="0" y="2500"/>
                  </a:cubicBezTo>
                  <a:cubicBezTo>
                    <a:pt x="519" y="2082"/>
                    <a:pt x="1041" y="1678"/>
                    <a:pt x="1567" y="1289"/>
                  </a:cubicBezTo>
                  <a:cubicBezTo>
                    <a:pt x="2174" y="840"/>
                    <a:pt x="2785" y="410"/>
                    <a:pt x="3401" y="0"/>
                  </a:cubicBezTo>
                  <a:close/>
                </a:path>
              </a:pathLst>
            </a:custGeom>
            <a:solidFill>
              <a:srgbClr val="CBD4D6"/>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57" name="Google Shape;157;p21"/>
            <p:cNvSpPr/>
            <p:nvPr/>
          </p:nvSpPr>
          <p:spPr>
            <a:xfrm>
              <a:off x="2279960" y="812170"/>
              <a:ext cx="2568797" cy="1150337"/>
            </a:xfrm>
            <a:custGeom>
              <a:rect b="b" l="l" r="r" t="t"/>
              <a:pathLst>
                <a:path extrusionOk="0" h="21600" w="21600">
                  <a:moveTo>
                    <a:pt x="898" y="0"/>
                  </a:moveTo>
                  <a:cubicBezTo>
                    <a:pt x="2953" y="739"/>
                    <a:pt x="4983" y="1756"/>
                    <a:pt x="6977" y="3044"/>
                  </a:cubicBezTo>
                  <a:cubicBezTo>
                    <a:pt x="8955" y="4322"/>
                    <a:pt x="10900" y="5869"/>
                    <a:pt x="12778" y="7787"/>
                  </a:cubicBezTo>
                  <a:cubicBezTo>
                    <a:pt x="15987" y="11065"/>
                    <a:pt x="18960" y="15389"/>
                    <a:pt x="21600" y="20617"/>
                  </a:cubicBezTo>
                  <a:lnTo>
                    <a:pt x="21001" y="21600"/>
                  </a:lnTo>
                  <a:cubicBezTo>
                    <a:pt x="18252" y="16026"/>
                    <a:pt x="15109" y="11506"/>
                    <a:pt x="11698" y="8225"/>
                  </a:cubicBezTo>
                  <a:cubicBezTo>
                    <a:pt x="9825" y="6423"/>
                    <a:pt x="7886" y="5010"/>
                    <a:pt x="5918" y="3868"/>
                  </a:cubicBezTo>
                  <a:cubicBezTo>
                    <a:pt x="3974" y="2739"/>
                    <a:pt x="1998" y="1872"/>
                    <a:pt x="0" y="1275"/>
                  </a:cubicBezTo>
                  <a:cubicBezTo>
                    <a:pt x="138" y="1054"/>
                    <a:pt x="279" y="842"/>
                    <a:pt x="422" y="638"/>
                  </a:cubicBezTo>
                  <a:cubicBezTo>
                    <a:pt x="578" y="415"/>
                    <a:pt x="736" y="202"/>
                    <a:pt x="898" y="0"/>
                  </a:cubicBezTo>
                  <a:close/>
                </a:path>
              </a:pathLst>
            </a:custGeom>
            <a:solidFill>
              <a:srgbClr val="CBD4D6"/>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58" name="Google Shape;158;p21"/>
            <p:cNvSpPr/>
            <p:nvPr/>
          </p:nvSpPr>
          <p:spPr>
            <a:xfrm>
              <a:off x="7103067" y="5999153"/>
              <a:ext cx="640484" cy="1525144"/>
            </a:xfrm>
            <a:custGeom>
              <a:rect b="b" l="l" r="r" t="t"/>
              <a:pathLst>
                <a:path extrusionOk="0" h="21600" w="21600">
                  <a:moveTo>
                    <a:pt x="0" y="0"/>
                  </a:moveTo>
                  <a:cubicBezTo>
                    <a:pt x="1845" y="3869"/>
                    <a:pt x="4610" y="7650"/>
                    <a:pt x="8253" y="11287"/>
                  </a:cubicBezTo>
                  <a:cubicBezTo>
                    <a:pt x="11874" y="14903"/>
                    <a:pt x="16345" y="18357"/>
                    <a:pt x="21600" y="21600"/>
                  </a:cubicBezTo>
                  <a:lnTo>
                    <a:pt x="21286" y="19414"/>
                  </a:lnTo>
                  <a:cubicBezTo>
                    <a:pt x="16905" y="16480"/>
                    <a:pt x="13136" y="13393"/>
                    <a:pt x="10022" y="10186"/>
                  </a:cubicBezTo>
                  <a:cubicBezTo>
                    <a:pt x="6827" y="6896"/>
                    <a:pt x="4333" y="3494"/>
                    <a:pt x="2570" y="20"/>
                  </a:cubicBezTo>
                  <a:lnTo>
                    <a:pt x="0" y="0"/>
                  </a:lnTo>
                  <a:close/>
                </a:path>
              </a:pathLst>
            </a:custGeom>
            <a:solidFill>
              <a:srgbClr val="B7C1C2"/>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59" name="Google Shape;159;p21"/>
            <p:cNvSpPr/>
            <p:nvPr/>
          </p:nvSpPr>
          <p:spPr>
            <a:xfrm>
              <a:off x="7235325" y="6000474"/>
              <a:ext cx="504575" cy="1268135"/>
            </a:xfrm>
            <a:custGeom>
              <a:rect b="b" l="l" r="r" t="t"/>
              <a:pathLst>
                <a:path extrusionOk="0" h="21600" w="21600">
                  <a:moveTo>
                    <a:pt x="0" y="15"/>
                  </a:moveTo>
                  <a:cubicBezTo>
                    <a:pt x="2086" y="3946"/>
                    <a:pt x="5025" y="7797"/>
                    <a:pt x="8784" y="11526"/>
                  </a:cubicBezTo>
                  <a:cubicBezTo>
                    <a:pt x="12301" y="15014"/>
                    <a:pt x="16523" y="18383"/>
                    <a:pt x="21410" y="21600"/>
                  </a:cubicBezTo>
                  <a:lnTo>
                    <a:pt x="21600" y="19293"/>
                  </a:lnTo>
                  <a:cubicBezTo>
                    <a:pt x="17184" y="16183"/>
                    <a:pt x="13366" y="12943"/>
                    <a:pt x="10180" y="9603"/>
                  </a:cubicBezTo>
                  <a:cubicBezTo>
                    <a:pt x="7196" y="6475"/>
                    <a:pt x="4773" y="3265"/>
                    <a:pt x="2931" y="0"/>
                  </a:cubicBezTo>
                  <a:lnTo>
                    <a:pt x="0" y="15"/>
                  </a:lnTo>
                  <a:close/>
                </a:path>
              </a:pathLst>
            </a:custGeom>
            <a:solidFill>
              <a:srgbClr val="B7C1C2"/>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60" name="Google Shape;160;p21"/>
            <p:cNvSpPr/>
            <p:nvPr/>
          </p:nvSpPr>
          <p:spPr>
            <a:xfrm>
              <a:off x="7360601" y="5995006"/>
              <a:ext cx="425064" cy="1030171"/>
            </a:xfrm>
            <a:custGeom>
              <a:rect b="b" l="l" r="r" t="t"/>
              <a:pathLst>
                <a:path extrusionOk="0" h="21600" w="21600">
                  <a:moveTo>
                    <a:pt x="0" y="68"/>
                  </a:moveTo>
                  <a:cubicBezTo>
                    <a:pt x="2135" y="3791"/>
                    <a:pt x="4852" y="7454"/>
                    <a:pt x="8134" y="11032"/>
                  </a:cubicBezTo>
                  <a:cubicBezTo>
                    <a:pt x="11459" y="14656"/>
                    <a:pt x="15356" y="18186"/>
                    <a:pt x="19801" y="21600"/>
                  </a:cubicBezTo>
                  <a:lnTo>
                    <a:pt x="20024" y="20223"/>
                  </a:lnTo>
                  <a:lnTo>
                    <a:pt x="21600" y="19659"/>
                  </a:lnTo>
                  <a:cubicBezTo>
                    <a:pt x="17464" y="16459"/>
                    <a:pt x="13831" y="13152"/>
                    <a:pt x="10725" y="9759"/>
                  </a:cubicBezTo>
                  <a:cubicBezTo>
                    <a:pt x="7805" y="6570"/>
                    <a:pt x="5355" y="3311"/>
                    <a:pt x="3389" y="0"/>
                  </a:cubicBezTo>
                  <a:lnTo>
                    <a:pt x="0" y="68"/>
                  </a:lnTo>
                  <a:close/>
                </a:path>
              </a:pathLst>
            </a:custGeom>
            <a:solidFill>
              <a:srgbClr val="B7C1C2"/>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61" name="Google Shape;161;p21"/>
            <p:cNvSpPr/>
            <p:nvPr/>
          </p:nvSpPr>
          <p:spPr>
            <a:xfrm>
              <a:off x="7480792" y="5983620"/>
              <a:ext cx="401797" cy="902860"/>
            </a:xfrm>
            <a:custGeom>
              <a:rect b="b" l="l" r="r" t="t"/>
              <a:pathLst>
                <a:path extrusionOk="0" h="21600" w="21600">
                  <a:moveTo>
                    <a:pt x="0" y="135"/>
                  </a:moveTo>
                  <a:cubicBezTo>
                    <a:pt x="1948" y="3839"/>
                    <a:pt x="4476" y="7477"/>
                    <a:pt x="7565" y="11024"/>
                  </a:cubicBezTo>
                  <a:cubicBezTo>
                    <a:pt x="10736" y="14664"/>
                    <a:pt x="14491" y="18199"/>
                    <a:pt x="18799" y="21600"/>
                  </a:cubicBezTo>
                  <a:lnTo>
                    <a:pt x="21600" y="20450"/>
                  </a:lnTo>
                  <a:cubicBezTo>
                    <a:pt x="17316" y="17160"/>
                    <a:pt x="13615" y="13726"/>
                    <a:pt x="10531" y="10179"/>
                  </a:cubicBezTo>
                  <a:cubicBezTo>
                    <a:pt x="7649" y="6866"/>
                    <a:pt x="5314" y="3464"/>
                    <a:pt x="3543" y="0"/>
                  </a:cubicBezTo>
                  <a:lnTo>
                    <a:pt x="0" y="135"/>
                  </a:lnTo>
                  <a:close/>
                </a:path>
              </a:pathLst>
            </a:custGeom>
            <a:solidFill>
              <a:srgbClr val="B7C1C2"/>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grpSp>
          <p:nvGrpSpPr>
            <p:cNvPr id="162" name="Google Shape;162;p21"/>
            <p:cNvGrpSpPr/>
            <p:nvPr/>
          </p:nvGrpSpPr>
          <p:grpSpPr>
            <a:xfrm>
              <a:off x="4635362" y="751750"/>
              <a:ext cx="5243501" cy="5243504"/>
              <a:chOff x="-1" y="-1"/>
              <a:chExt cx="5243500" cy="5243502"/>
            </a:xfrm>
          </p:grpSpPr>
          <p:sp>
            <p:nvSpPr>
              <p:cNvPr id="163" name="Google Shape;163;p21"/>
              <p:cNvSpPr/>
              <p:nvPr/>
            </p:nvSpPr>
            <p:spPr>
              <a:xfrm>
                <a:off x="-1" y="-1"/>
                <a:ext cx="5243500" cy="5243502"/>
              </a:xfrm>
              <a:prstGeom prst="ellipse">
                <a:avLst/>
              </a:prstGeom>
              <a:solidFill>
                <a:srgbClr val="B7C1C2"/>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64" name="Google Shape;164;p21"/>
              <p:cNvSpPr/>
              <p:nvPr/>
            </p:nvSpPr>
            <p:spPr>
              <a:xfrm>
                <a:off x="333075" y="333253"/>
                <a:ext cx="4577063" cy="4577059"/>
              </a:xfrm>
              <a:custGeom>
                <a:rect b="b" l="l" r="r" t="t"/>
                <a:pathLst>
                  <a:path extrusionOk="0" h="20595" w="19679">
                    <a:moveTo>
                      <a:pt x="9840" y="0"/>
                    </a:moveTo>
                    <a:cubicBezTo>
                      <a:pt x="7322" y="0"/>
                      <a:pt x="4803" y="1006"/>
                      <a:pt x="2881" y="3016"/>
                    </a:cubicBezTo>
                    <a:cubicBezTo>
                      <a:pt x="-961" y="7037"/>
                      <a:pt x="-961" y="13558"/>
                      <a:pt x="2881" y="17579"/>
                    </a:cubicBezTo>
                    <a:cubicBezTo>
                      <a:pt x="6724" y="21600"/>
                      <a:pt x="12954" y="21600"/>
                      <a:pt x="16797" y="17579"/>
                    </a:cubicBezTo>
                    <a:cubicBezTo>
                      <a:pt x="20639" y="13558"/>
                      <a:pt x="20639" y="7037"/>
                      <a:pt x="16797" y="3016"/>
                    </a:cubicBezTo>
                    <a:cubicBezTo>
                      <a:pt x="14875" y="1006"/>
                      <a:pt x="12358" y="0"/>
                      <a:pt x="9840" y="0"/>
                    </a:cubicBezTo>
                    <a:close/>
                    <a:moveTo>
                      <a:pt x="9840" y="1664"/>
                    </a:moveTo>
                    <a:cubicBezTo>
                      <a:pt x="11951" y="1664"/>
                      <a:pt x="14061" y="2507"/>
                      <a:pt x="15672" y="4193"/>
                    </a:cubicBezTo>
                    <a:cubicBezTo>
                      <a:pt x="18894" y="7564"/>
                      <a:pt x="18894" y="13031"/>
                      <a:pt x="15672" y="16402"/>
                    </a:cubicBezTo>
                    <a:cubicBezTo>
                      <a:pt x="12451" y="19773"/>
                      <a:pt x="7227" y="19773"/>
                      <a:pt x="4006" y="16402"/>
                    </a:cubicBezTo>
                    <a:cubicBezTo>
                      <a:pt x="784" y="13031"/>
                      <a:pt x="784" y="7564"/>
                      <a:pt x="4006" y="4193"/>
                    </a:cubicBezTo>
                    <a:cubicBezTo>
                      <a:pt x="5617" y="2507"/>
                      <a:pt x="7729" y="1664"/>
                      <a:pt x="9840" y="1664"/>
                    </a:cubicBezTo>
                    <a:close/>
                  </a:path>
                </a:pathLst>
              </a:custGeom>
              <a:solidFill>
                <a:srgbClr val="CBD4D6"/>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65" name="Google Shape;165;p21"/>
              <p:cNvSpPr/>
              <p:nvPr/>
            </p:nvSpPr>
            <p:spPr>
              <a:xfrm>
                <a:off x="850873" y="850926"/>
                <a:ext cx="3541573" cy="3541601"/>
              </a:xfrm>
              <a:custGeom>
                <a:rect b="b" l="l" r="r" t="t"/>
                <a:pathLst>
                  <a:path extrusionOk="0" h="20595" w="19679">
                    <a:moveTo>
                      <a:pt x="9839" y="0"/>
                    </a:moveTo>
                    <a:cubicBezTo>
                      <a:pt x="7321" y="0"/>
                      <a:pt x="4803" y="1006"/>
                      <a:pt x="2881" y="3016"/>
                    </a:cubicBezTo>
                    <a:cubicBezTo>
                      <a:pt x="-961" y="7038"/>
                      <a:pt x="-961" y="13558"/>
                      <a:pt x="2881" y="17579"/>
                    </a:cubicBezTo>
                    <a:cubicBezTo>
                      <a:pt x="6724" y="21600"/>
                      <a:pt x="12954" y="21600"/>
                      <a:pt x="16797" y="17579"/>
                    </a:cubicBezTo>
                    <a:cubicBezTo>
                      <a:pt x="20639" y="13558"/>
                      <a:pt x="20639" y="7038"/>
                      <a:pt x="16797" y="3016"/>
                    </a:cubicBezTo>
                    <a:cubicBezTo>
                      <a:pt x="14875" y="1006"/>
                      <a:pt x="12357" y="0"/>
                      <a:pt x="9839" y="0"/>
                    </a:cubicBezTo>
                    <a:close/>
                    <a:moveTo>
                      <a:pt x="9839" y="2340"/>
                    </a:moveTo>
                    <a:cubicBezTo>
                      <a:pt x="11791" y="2340"/>
                      <a:pt x="13742" y="3120"/>
                      <a:pt x="15231" y="4678"/>
                    </a:cubicBezTo>
                    <a:cubicBezTo>
                      <a:pt x="18209" y="7795"/>
                      <a:pt x="18209" y="12849"/>
                      <a:pt x="15231" y="15966"/>
                    </a:cubicBezTo>
                    <a:cubicBezTo>
                      <a:pt x="12253" y="19082"/>
                      <a:pt x="7423" y="19082"/>
                      <a:pt x="4445" y="15966"/>
                    </a:cubicBezTo>
                    <a:cubicBezTo>
                      <a:pt x="1467" y="12849"/>
                      <a:pt x="1467" y="7795"/>
                      <a:pt x="4445" y="4678"/>
                    </a:cubicBezTo>
                    <a:cubicBezTo>
                      <a:pt x="5934" y="3120"/>
                      <a:pt x="7887" y="2340"/>
                      <a:pt x="9839" y="2340"/>
                    </a:cubicBezTo>
                    <a:close/>
                  </a:path>
                </a:pathLst>
              </a:custGeom>
              <a:solidFill>
                <a:srgbClr val="CBD4D6"/>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66" name="Google Shape;166;p21"/>
              <p:cNvSpPr/>
              <p:nvPr/>
            </p:nvSpPr>
            <p:spPr>
              <a:xfrm>
                <a:off x="1632472" y="1632543"/>
                <a:ext cx="1978400" cy="1978390"/>
              </a:xfrm>
              <a:custGeom>
                <a:rect b="b" l="l" r="r" t="t"/>
                <a:pathLst>
                  <a:path extrusionOk="0" h="20595" w="19679">
                    <a:moveTo>
                      <a:pt x="9841" y="0"/>
                    </a:moveTo>
                    <a:cubicBezTo>
                      <a:pt x="7323" y="0"/>
                      <a:pt x="4802" y="1005"/>
                      <a:pt x="2881" y="3016"/>
                    </a:cubicBezTo>
                    <a:cubicBezTo>
                      <a:pt x="-961" y="7037"/>
                      <a:pt x="-961" y="13558"/>
                      <a:pt x="2881" y="17579"/>
                    </a:cubicBezTo>
                    <a:cubicBezTo>
                      <a:pt x="6723" y="21600"/>
                      <a:pt x="12955" y="21600"/>
                      <a:pt x="16797" y="17579"/>
                    </a:cubicBezTo>
                    <a:cubicBezTo>
                      <a:pt x="20639" y="13558"/>
                      <a:pt x="20639" y="7037"/>
                      <a:pt x="16797" y="3016"/>
                    </a:cubicBezTo>
                    <a:cubicBezTo>
                      <a:pt x="14876" y="1005"/>
                      <a:pt x="12359" y="0"/>
                      <a:pt x="9841" y="0"/>
                    </a:cubicBezTo>
                    <a:close/>
                    <a:moveTo>
                      <a:pt x="9841" y="4222"/>
                    </a:moveTo>
                    <a:cubicBezTo>
                      <a:pt x="11327" y="4222"/>
                      <a:pt x="12809" y="4816"/>
                      <a:pt x="13943" y="6003"/>
                    </a:cubicBezTo>
                    <a:cubicBezTo>
                      <a:pt x="16210" y="8376"/>
                      <a:pt x="16210" y="12223"/>
                      <a:pt x="13943" y="14596"/>
                    </a:cubicBezTo>
                    <a:cubicBezTo>
                      <a:pt x="11675" y="16969"/>
                      <a:pt x="8003" y="16969"/>
                      <a:pt x="5735" y="14596"/>
                    </a:cubicBezTo>
                    <a:cubicBezTo>
                      <a:pt x="3468" y="12223"/>
                      <a:pt x="3468" y="8376"/>
                      <a:pt x="5735" y="6003"/>
                    </a:cubicBezTo>
                    <a:cubicBezTo>
                      <a:pt x="6869" y="4816"/>
                      <a:pt x="8355" y="4222"/>
                      <a:pt x="9841" y="4222"/>
                    </a:cubicBezTo>
                    <a:close/>
                  </a:path>
                </a:pathLst>
              </a:custGeom>
              <a:solidFill>
                <a:srgbClr val="999FA1"/>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67" name="Google Shape;167;p21"/>
              <p:cNvSpPr/>
              <p:nvPr/>
            </p:nvSpPr>
            <p:spPr>
              <a:xfrm>
                <a:off x="2278374" y="2278374"/>
                <a:ext cx="686749" cy="686749"/>
              </a:xfrm>
              <a:prstGeom prst="ellipse">
                <a:avLst/>
              </a:prstGeom>
              <a:solidFill>
                <a:srgbClr val="999FA1"/>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grpSp>
        <p:sp>
          <p:nvSpPr>
            <p:cNvPr id="168" name="Google Shape;168;p21"/>
            <p:cNvSpPr/>
            <p:nvPr/>
          </p:nvSpPr>
          <p:spPr>
            <a:xfrm>
              <a:off x="4479962" y="9521666"/>
              <a:ext cx="308367" cy="308369"/>
            </a:xfrm>
            <a:prstGeom prst="ellipse">
              <a:avLst/>
            </a:prstGeom>
            <a:solidFill>
              <a:srgbClr val="B7C1C2"/>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69" name="Google Shape;169;p21"/>
            <p:cNvSpPr/>
            <p:nvPr/>
          </p:nvSpPr>
          <p:spPr>
            <a:xfrm>
              <a:off x="4374056" y="9963397"/>
              <a:ext cx="223369" cy="223369"/>
            </a:xfrm>
            <a:prstGeom prst="ellipse">
              <a:avLst/>
            </a:prstGeom>
            <a:solidFill>
              <a:srgbClr val="B7C1C2"/>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70" name="Google Shape;170;p21"/>
            <p:cNvSpPr/>
            <p:nvPr/>
          </p:nvSpPr>
          <p:spPr>
            <a:xfrm>
              <a:off x="5898974" y="6957348"/>
              <a:ext cx="1644749" cy="1644749"/>
            </a:xfrm>
            <a:prstGeom prst="ellipse">
              <a:avLst/>
            </a:prstGeom>
            <a:solidFill>
              <a:srgbClr val="B7C1C2"/>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71" name="Google Shape;171;p21"/>
            <p:cNvSpPr/>
            <p:nvPr/>
          </p:nvSpPr>
          <p:spPr>
            <a:xfrm>
              <a:off x="5991891" y="7281643"/>
              <a:ext cx="1227330" cy="1808164"/>
            </a:xfrm>
            <a:custGeom>
              <a:rect b="b" l="l" r="r" t="t"/>
              <a:pathLst>
                <a:path extrusionOk="0" h="21600" w="20777">
                  <a:moveTo>
                    <a:pt x="12349" y="0"/>
                  </a:moveTo>
                  <a:cubicBezTo>
                    <a:pt x="10191" y="0"/>
                    <a:pt x="8035" y="583"/>
                    <a:pt x="6389" y="1745"/>
                  </a:cubicBezTo>
                  <a:cubicBezTo>
                    <a:pt x="3097" y="4068"/>
                    <a:pt x="3097" y="7832"/>
                    <a:pt x="6389" y="10155"/>
                  </a:cubicBezTo>
                  <a:cubicBezTo>
                    <a:pt x="6408" y="10168"/>
                    <a:pt x="6431" y="10176"/>
                    <a:pt x="6450" y="10188"/>
                  </a:cubicBezTo>
                  <a:cubicBezTo>
                    <a:pt x="5508" y="11630"/>
                    <a:pt x="4542" y="13062"/>
                    <a:pt x="3527" y="14479"/>
                  </a:cubicBezTo>
                  <a:cubicBezTo>
                    <a:pt x="2397" y="16057"/>
                    <a:pt x="1219" y="17619"/>
                    <a:pt x="0" y="19163"/>
                  </a:cubicBezTo>
                  <a:lnTo>
                    <a:pt x="5120" y="21600"/>
                  </a:lnTo>
                  <a:cubicBezTo>
                    <a:pt x="6473" y="19939"/>
                    <a:pt x="7748" y="18245"/>
                    <a:pt x="8936" y="16522"/>
                  </a:cubicBezTo>
                  <a:cubicBezTo>
                    <a:pt x="9990" y="14993"/>
                    <a:pt x="10965" y="13439"/>
                    <a:pt x="11885" y="11867"/>
                  </a:cubicBezTo>
                  <a:cubicBezTo>
                    <a:pt x="14194" y="11956"/>
                    <a:pt x="16544" y="11400"/>
                    <a:pt x="18308" y="10155"/>
                  </a:cubicBezTo>
                  <a:cubicBezTo>
                    <a:pt x="21600" y="7832"/>
                    <a:pt x="21600" y="4068"/>
                    <a:pt x="18308" y="1745"/>
                  </a:cubicBezTo>
                  <a:cubicBezTo>
                    <a:pt x="16662" y="583"/>
                    <a:pt x="14506" y="0"/>
                    <a:pt x="12349" y="0"/>
                  </a:cubicBezTo>
                  <a:close/>
                  <a:moveTo>
                    <a:pt x="12349" y="2352"/>
                  </a:moveTo>
                  <a:cubicBezTo>
                    <a:pt x="13653" y="2352"/>
                    <a:pt x="14955" y="2706"/>
                    <a:pt x="15950" y="3409"/>
                  </a:cubicBezTo>
                  <a:cubicBezTo>
                    <a:pt x="17940" y="4813"/>
                    <a:pt x="17940" y="7087"/>
                    <a:pt x="15950" y="8491"/>
                  </a:cubicBezTo>
                  <a:cubicBezTo>
                    <a:pt x="13959" y="9896"/>
                    <a:pt x="10738" y="9896"/>
                    <a:pt x="8748" y="8491"/>
                  </a:cubicBezTo>
                  <a:cubicBezTo>
                    <a:pt x="6757" y="7087"/>
                    <a:pt x="6757" y="4813"/>
                    <a:pt x="8748" y="3409"/>
                  </a:cubicBezTo>
                  <a:cubicBezTo>
                    <a:pt x="9743" y="2706"/>
                    <a:pt x="11044" y="2352"/>
                    <a:pt x="12349" y="2352"/>
                  </a:cubicBezTo>
                  <a:close/>
                </a:path>
              </a:pathLst>
            </a:custGeom>
            <a:solidFill>
              <a:srgbClr val="999FA1"/>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72" name="Google Shape;172;p21"/>
            <p:cNvSpPr/>
            <p:nvPr/>
          </p:nvSpPr>
          <p:spPr>
            <a:xfrm>
              <a:off x="4234330" y="8774183"/>
              <a:ext cx="2151139" cy="2629356"/>
            </a:xfrm>
            <a:custGeom>
              <a:rect b="b" l="l" r="r" t="t"/>
              <a:pathLst>
                <a:path extrusionOk="0" h="21550" w="21069">
                  <a:moveTo>
                    <a:pt x="17969" y="4"/>
                  </a:moveTo>
                  <a:cubicBezTo>
                    <a:pt x="16799" y="-50"/>
                    <a:pt x="15648" y="435"/>
                    <a:pt x="15018" y="1324"/>
                  </a:cubicBezTo>
                  <a:cubicBezTo>
                    <a:pt x="14350" y="2268"/>
                    <a:pt x="13631" y="3185"/>
                    <a:pt x="12892" y="4089"/>
                  </a:cubicBezTo>
                  <a:cubicBezTo>
                    <a:pt x="11630" y="4149"/>
                    <a:pt x="10389" y="4567"/>
                    <a:pt x="9425" y="5374"/>
                  </a:cubicBezTo>
                  <a:cubicBezTo>
                    <a:pt x="8135" y="6453"/>
                    <a:pt x="7649" y="7944"/>
                    <a:pt x="7955" y="9339"/>
                  </a:cubicBezTo>
                  <a:cubicBezTo>
                    <a:pt x="6687" y="10503"/>
                    <a:pt x="5368" y="11627"/>
                    <a:pt x="3998" y="12705"/>
                  </a:cubicBezTo>
                  <a:cubicBezTo>
                    <a:pt x="2711" y="13718"/>
                    <a:pt x="1379" y="14691"/>
                    <a:pt x="0" y="15620"/>
                  </a:cubicBezTo>
                  <a:lnTo>
                    <a:pt x="1271" y="21550"/>
                  </a:lnTo>
                  <a:cubicBezTo>
                    <a:pt x="3422" y="20339"/>
                    <a:pt x="5478" y="19017"/>
                    <a:pt x="7427" y="17594"/>
                  </a:cubicBezTo>
                  <a:cubicBezTo>
                    <a:pt x="9398" y="16155"/>
                    <a:pt x="11261" y="14613"/>
                    <a:pt x="13005" y="12976"/>
                  </a:cubicBezTo>
                  <a:cubicBezTo>
                    <a:pt x="14433" y="13019"/>
                    <a:pt x="15875" y="12597"/>
                    <a:pt x="16966" y="11685"/>
                  </a:cubicBezTo>
                  <a:cubicBezTo>
                    <a:pt x="18397" y="10487"/>
                    <a:pt x="18823" y="8785"/>
                    <a:pt x="18287" y="7267"/>
                  </a:cubicBezTo>
                  <a:cubicBezTo>
                    <a:pt x="19108" y="6246"/>
                    <a:pt x="19900" y="5207"/>
                    <a:pt x="20631" y="4138"/>
                  </a:cubicBezTo>
                  <a:cubicBezTo>
                    <a:pt x="21600" y="2722"/>
                    <a:pt x="20902" y="917"/>
                    <a:pt x="19127" y="241"/>
                  </a:cubicBezTo>
                  <a:cubicBezTo>
                    <a:pt x="18752" y="99"/>
                    <a:pt x="18359" y="22"/>
                    <a:pt x="17969" y="4"/>
                  </a:cubicBezTo>
                  <a:close/>
                </a:path>
              </a:pathLst>
            </a:custGeom>
            <a:solidFill>
              <a:srgbClr val="B7C1C2"/>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73" name="Google Shape;173;p21"/>
            <p:cNvSpPr/>
            <p:nvPr/>
          </p:nvSpPr>
          <p:spPr>
            <a:xfrm>
              <a:off x="5187822" y="9490430"/>
              <a:ext cx="1883204" cy="2470376"/>
            </a:xfrm>
            <a:custGeom>
              <a:rect b="b" l="l" r="r" t="t"/>
              <a:pathLst>
                <a:path extrusionOk="0" h="21390" w="21274">
                  <a:moveTo>
                    <a:pt x="17118" y="12"/>
                  </a:moveTo>
                  <a:cubicBezTo>
                    <a:pt x="15427" y="133"/>
                    <a:pt x="14008" y="1127"/>
                    <a:pt x="13755" y="2463"/>
                  </a:cubicBezTo>
                  <a:cubicBezTo>
                    <a:pt x="12954" y="5791"/>
                    <a:pt x="11481" y="8999"/>
                    <a:pt x="9424" y="11992"/>
                  </a:cubicBezTo>
                  <a:cubicBezTo>
                    <a:pt x="8084" y="12107"/>
                    <a:pt x="6784" y="12538"/>
                    <a:pt x="5757" y="13325"/>
                  </a:cubicBezTo>
                  <a:cubicBezTo>
                    <a:pt x="4120" y="14580"/>
                    <a:pt x="3621" y="16361"/>
                    <a:pt x="4210" y="17954"/>
                  </a:cubicBezTo>
                  <a:cubicBezTo>
                    <a:pt x="2909" y="19139"/>
                    <a:pt x="1507" y="20259"/>
                    <a:pt x="0" y="21298"/>
                  </a:cubicBezTo>
                  <a:lnTo>
                    <a:pt x="8917" y="21301"/>
                  </a:lnTo>
                  <a:cubicBezTo>
                    <a:pt x="10865" y="21595"/>
                    <a:pt x="12963" y="21163"/>
                    <a:pt x="14472" y="20006"/>
                  </a:cubicBezTo>
                  <a:cubicBezTo>
                    <a:pt x="16175" y="18701"/>
                    <a:pt x="16649" y="16829"/>
                    <a:pt x="15943" y="15188"/>
                  </a:cubicBezTo>
                  <a:cubicBezTo>
                    <a:pt x="16522" y="14298"/>
                    <a:pt x="17074" y="13397"/>
                    <a:pt x="17579" y="12480"/>
                  </a:cubicBezTo>
                  <a:cubicBezTo>
                    <a:pt x="19185" y="9564"/>
                    <a:pt x="20405" y="6531"/>
                    <a:pt x="21215" y="3428"/>
                  </a:cubicBezTo>
                  <a:cubicBezTo>
                    <a:pt x="21600" y="1759"/>
                    <a:pt x="20053" y="190"/>
                    <a:pt x="17853" y="16"/>
                  </a:cubicBezTo>
                  <a:cubicBezTo>
                    <a:pt x="17603" y="-4"/>
                    <a:pt x="17359" y="-5"/>
                    <a:pt x="17118" y="12"/>
                  </a:cubicBezTo>
                  <a:close/>
                </a:path>
              </a:pathLst>
            </a:custGeom>
            <a:solidFill>
              <a:srgbClr val="B7C1C2"/>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74" name="Google Shape;174;p21"/>
            <p:cNvSpPr/>
            <p:nvPr/>
          </p:nvSpPr>
          <p:spPr>
            <a:xfrm>
              <a:off x="5739731" y="11071799"/>
              <a:ext cx="686920" cy="686741"/>
            </a:xfrm>
            <a:custGeom>
              <a:rect b="b" l="l" r="r" t="t"/>
              <a:pathLst>
                <a:path extrusionOk="0" h="20595" w="19679">
                  <a:moveTo>
                    <a:pt x="9840" y="0"/>
                  </a:moveTo>
                  <a:cubicBezTo>
                    <a:pt x="7323" y="0"/>
                    <a:pt x="4802" y="1001"/>
                    <a:pt x="2881" y="3011"/>
                  </a:cubicBezTo>
                  <a:cubicBezTo>
                    <a:pt x="-960" y="7032"/>
                    <a:pt x="-960" y="13558"/>
                    <a:pt x="2881" y="17579"/>
                  </a:cubicBezTo>
                  <a:cubicBezTo>
                    <a:pt x="6723" y="21600"/>
                    <a:pt x="12957" y="21600"/>
                    <a:pt x="16799" y="17579"/>
                  </a:cubicBezTo>
                  <a:cubicBezTo>
                    <a:pt x="20640" y="13558"/>
                    <a:pt x="20640" y="7032"/>
                    <a:pt x="16799" y="3011"/>
                  </a:cubicBezTo>
                  <a:cubicBezTo>
                    <a:pt x="14878" y="1001"/>
                    <a:pt x="12357" y="0"/>
                    <a:pt x="9840" y="0"/>
                  </a:cubicBezTo>
                  <a:close/>
                  <a:moveTo>
                    <a:pt x="9840" y="4166"/>
                  </a:moveTo>
                  <a:cubicBezTo>
                    <a:pt x="11339" y="4166"/>
                    <a:pt x="12835" y="4765"/>
                    <a:pt x="13979" y="5963"/>
                  </a:cubicBezTo>
                  <a:cubicBezTo>
                    <a:pt x="16267" y="8358"/>
                    <a:pt x="16267" y="12233"/>
                    <a:pt x="13979" y="14627"/>
                  </a:cubicBezTo>
                  <a:cubicBezTo>
                    <a:pt x="11691" y="17022"/>
                    <a:pt x="7989" y="17022"/>
                    <a:pt x="5701" y="14627"/>
                  </a:cubicBezTo>
                  <a:cubicBezTo>
                    <a:pt x="3413" y="12233"/>
                    <a:pt x="3413" y="8358"/>
                    <a:pt x="5701" y="5963"/>
                  </a:cubicBezTo>
                  <a:cubicBezTo>
                    <a:pt x="6845" y="4765"/>
                    <a:pt x="8341" y="4166"/>
                    <a:pt x="9840" y="4166"/>
                  </a:cubicBezTo>
                  <a:close/>
                </a:path>
              </a:pathLst>
            </a:custGeom>
            <a:solidFill>
              <a:srgbClr val="D9E3E5"/>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75" name="Google Shape;175;p21"/>
            <p:cNvSpPr/>
            <p:nvPr/>
          </p:nvSpPr>
          <p:spPr>
            <a:xfrm>
              <a:off x="5238081" y="9471599"/>
              <a:ext cx="686919" cy="686741"/>
            </a:xfrm>
            <a:custGeom>
              <a:rect b="b" l="l" r="r" t="t"/>
              <a:pathLst>
                <a:path extrusionOk="0" h="20595" w="19680">
                  <a:moveTo>
                    <a:pt x="9840" y="0"/>
                  </a:moveTo>
                  <a:cubicBezTo>
                    <a:pt x="7323" y="0"/>
                    <a:pt x="4802" y="1001"/>
                    <a:pt x="2881" y="3011"/>
                  </a:cubicBezTo>
                  <a:cubicBezTo>
                    <a:pt x="-960" y="7032"/>
                    <a:pt x="-960" y="13558"/>
                    <a:pt x="2881" y="17579"/>
                  </a:cubicBezTo>
                  <a:cubicBezTo>
                    <a:pt x="6723" y="21600"/>
                    <a:pt x="12957" y="21600"/>
                    <a:pt x="16799" y="17579"/>
                  </a:cubicBezTo>
                  <a:cubicBezTo>
                    <a:pt x="20640" y="13558"/>
                    <a:pt x="20640" y="7032"/>
                    <a:pt x="16799" y="3011"/>
                  </a:cubicBezTo>
                  <a:cubicBezTo>
                    <a:pt x="14878" y="1001"/>
                    <a:pt x="12357" y="0"/>
                    <a:pt x="9840" y="0"/>
                  </a:cubicBezTo>
                  <a:close/>
                  <a:moveTo>
                    <a:pt x="9840" y="4166"/>
                  </a:moveTo>
                  <a:cubicBezTo>
                    <a:pt x="11339" y="4166"/>
                    <a:pt x="12835" y="4765"/>
                    <a:pt x="13979" y="5963"/>
                  </a:cubicBezTo>
                  <a:cubicBezTo>
                    <a:pt x="16267" y="8358"/>
                    <a:pt x="16267" y="12233"/>
                    <a:pt x="13979" y="14627"/>
                  </a:cubicBezTo>
                  <a:cubicBezTo>
                    <a:pt x="11691" y="17022"/>
                    <a:pt x="7989" y="17022"/>
                    <a:pt x="5701" y="14627"/>
                  </a:cubicBezTo>
                  <a:cubicBezTo>
                    <a:pt x="3413" y="12233"/>
                    <a:pt x="3413" y="8358"/>
                    <a:pt x="5701" y="5963"/>
                  </a:cubicBezTo>
                  <a:cubicBezTo>
                    <a:pt x="6845" y="4765"/>
                    <a:pt x="8341" y="4166"/>
                    <a:pt x="9840" y="4166"/>
                  </a:cubicBezTo>
                  <a:close/>
                </a:path>
              </a:pathLst>
            </a:custGeom>
            <a:solidFill>
              <a:srgbClr val="D9E3E5"/>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76" name="Google Shape;176;p21"/>
            <p:cNvSpPr/>
            <p:nvPr/>
          </p:nvSpPr>
          <p:spPr>
            <a:xfrm>
              <a:off x="5248000" y="6164533"/>
              <a:ext cx="1076821" cy="1076822"/>
            </a:xfrm>
            <a:custGeom>
              <a:rect b="b" l="l" r="r" t="t"/>
              <a:pathLst>
                <a:path extrusionOk="0" h="21600" w="21600">
                  <a:moveTo>
                    <a:pt x="8275" y="0"/>
                  </a:moveTo>
                  <a:lnTo>
                    <a:pt x="8275" y="2175"/>
                  </a:lnTo>
                  <a:cubicBezTo>
                    <a:pt x="7700" y="2342"/>
                    <a:pt x="7146" y="2572"/>
                    <a:pt x="6607" y="2857"/>
                  </a:cubicBezTo>
                  <a:lnTo>
                    <a:pt x="5068" y="1281"/>
                  </a:lnTo>
                  <a:lnTo>
                    <a:pt x="1456" y="4792"/>
                  </a:lnTo>
                  <a:lnTo>
                    <a:pt x="2995" y="6368"/>
                  </a:lnTo>
                  <a:cubicBezTo>
                    <a:pt x="2653" y="6973"/>
                    <a:pt x="2384" y="7603"/>
                    <a:pt x="2193" y="8257"/>
                  </a:cubicBezTo>
                  <a:lnTo>
                    <a:pt x="0" y="8257"/>
                  </a:lnTo>
                  <a:lnTo>
                    <a:pt x="0" y="13297"/>
                  </a:lnTo>
                  <a:lnTo>
                    <a:pt x="2193" y="13297"/>
                  </a:lnTo>
                  <a:cubicBezTo>
                    <a:pt x="2350" y="13836"/>
                    <a:pt x="2560" y="14357"/>
                    <a:pt x="2820" y="14864"/>
                  </a:cubicBezTo>
                  <a:lnTo>
                    <a:pt x="1281" y="16357"/>
                  </a:lnTo>
                  <a:lnTo>
                    <a:pt x="4792" y="19978"/>
                  </a:lnTo>
                  <a:lnTo>
                    <a:pt x="6285" y="18522"/>
                  </a:lnTo>
                  <a:cubicBezTo>
                    <a:pt x="6920" y="18892"/>
                    <a:pt x="7585" y="19178"/>
                    <a:pt x="8275" y="19379"/>
                  </a:cubicBezTo>
                  <a:lnTo>
                    <a:pt x="8275" y="21600"/>
                  </a:lnTo>
                  <a:lnTo>
                    <a:pt x="13316" y="21600"/>
                  </a:lnTo>
                  <a:lnTo>
                    <a:pt x="13316" y="19379"/>
                  </a:lnTo>
                  <a:cubicBezTo>
                    <a:pt x="13890" y="19211"/>
                    <a:pt x="14445" y="18982"/>
                    <a:pt x="14984" y="18697"/>
                  </a:cubicBezTo>
                  <a:lnTo>
                    <a:pt x="16523" y="20273"/>
                  </a:lnTo>
                  <a:lnTo>
                    <a:pt x="20135" y="16762"/>
                  </a:lnTo>
                  <a:lnTo>
                    <a:pt x="18596" y="15186"/>
                  </a:lnTo>
                  <a:cubicBezTo>
                    <a:pt x="18938" y="14581"/>
                    <a:pt x="19207" y="13951"/>
                    <a:pt x="19398" y="13297"/>
                  </a:cubicBezTo>
                  <a:lnTo>
                    <a:pt x="21600" y="13297"/>
                  </a:lnTo>
                  <a:lnTo>
                    <a:pt x="21600" y="8257"/>
                  </a:lnTo>
                  <a:lnTo>
                    <a:pt x="19398" y="8257"/>
                  </a:lnTo>
                  <a:cubicBezTo>
                    <a:pt x="19223" y="7659"/>
                    <a:pt x="18980" y="7083"/>
                    <a:pt x="18679" y="6524"/>
                  </a:cubicBezTo>
                  <a:lnTo>
                    <a:pt x="20310" y="4948"/>
                  </a:lnTo>
                  <a:lnTo>
                    <a:pt x="16799" y="1327"/>
                  </a:lnTo>
                  <a:lnTo>
                    <a:pt x="15140" y="2940"/>
                  </a:lnTo>
                  <a:cubicBezTo>
                    <a:pt x="14555" y="2615"/>
                    <a:pt x="13945" y="2359"/>
                    <a:pt x="13316" y="2175"/>
                  </a:cubicBezTo>
                  <a:lnTo>
                    <a:pt x="13316" y="0"/>
                  </a:lnTo>
                  <a:lnTo>
                    <a:pt x="8275" y="0"/>
                  </a:lnTo>
                  <a:close/>
                  <a:moveTo>
                    <a:pt x="10800" y="6257"/>
                  </a:moveTo>
                  <a:cubicBezTo>
                    <a:pt x="11956" y="6257"/>
                    <a:pt x="13106" y="6702"/>
                    <a:pt x="13988" y="7584"/>
                  </a:cubicBezTo>
                  <a:cubicBezTo>
                    <a:pt x="15753" y="9348"/>
                    <a:pt x="15753" y="12205"/>
                    <a:pt x="13988" y="13970"/>
                  </a:cubicBezTo>
                  <a:cubicBezTo>
                    <a:pt x="12224" y="15734"/>
                    <a:pt x="9367" y="15734"/>
                    <a:pt x="7602" y="13970"/>
                  </a:cubicBezTo>
                  <a:cubicBezTo>
                    <a:pt x="5838" y="12206"/>
                    <a:pt x="5838" y="9349"/>
                    <a:pt x="7602" y="7584"/>
                  </a:cubicBezTo>
                  <a:cubicBezTo>
                    <a:pt x="8485" y="6702"/>
                    <a:pt x="9644" y="6257"/>
                    <a:pt x="10800" y="6257"/>
                  </a:cubicBezTo>
                  <a:close/>
                </a:path>
              </a:pathLst>
            </a:custGeom>
            <a:solidFill>
              <a:srgbClr val="B7C1C2"/>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77" name="Google Shape;177;p21"/>
            <p:cNvSpPr/>
            <p:nvPr/>
          </p:nvSpPr>
          <p:spPr>
            <a:xfrm>
              <a:off x="6542559" y="6526075"/>
              <a:ext cx="282943" cy="282945"/>
            </a:xfrm>
            <a:prstGeom prst="ellipse">
              <a:avLst/>
            </a:prstGeom>
            <a:solidFill>
              <a:srgbClr val="CBD4D6"/>
            </a:solidFill>
            <a:ln>
              <a:noFill/>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grpSp>
      <p:sp>
        <p:nvSpPr>
          <p:cNvPr id="178" name="Google Shape;178;p21"/>
          <p:cNvSpPr/>
          <p:nvPr/>
        </p:nvSpPr>
        <p:spPr>
          <a:xfrm>
            <a:off x="2026332" y="592375"/>
            <a:ext cx="2708457" cy="2708457"/>
          </a:xfrm>
          <a:prstGeom prst="ellipse">
            <a:avLst/>
          </a:prstGeom>
          <a:noFill/>
          <a:ln cap="flat" cmpd="sng" w="9525">
            <a:solidFill>
              <a:srgbClr val="A7A7A7"/>
            </a:solidFill>
            <a:prstDash val="dash"/>
            <a:miter lim="400000"/>
            <a:headEnd len="sm" w="sm" type="none"/>
            <a:tailEnd len="sm" w="sm" type="none"/>
          </a:ln>
        </p:spPr>
        <p:txBody>
          <a:bodyPr anchorCtr="0" anchor="ctr" bIns="14300" lIns="14300" spcFirstLastPara="1" rIns="14300" wrap="square" tIns="14300">
            <a:noAutofit/>
          </a:bodyPr>
          <a:lstStyle/>
          <a:p>
            <a:pPr indent="0" lvl="0" marL="0" marR="0" rtl="0" algn="l">
              <a:lnSpc>
                <a:spcPct val="100000"/>
              </a:lnSpc>
              <a:spcBef>
                <a:spcPts val="0"/>
              </a:spcBef>
              <a:spcAft>
                <a:spcPts val="0"/>
              </a:spcAft>
              <a:buClr>
                <a:srgbClr val="FFFFFF"/>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79" name="Google Shape;179;p21"/>
          <p:cNvSpPr txBox="1"/>
          <p:nvPr/>
        </p:nvSpPr>
        <p:spPr>
          <a:xfrm>
            <a:off x="5314053" y="1551327"/>
            <a:ext cx="4465200" cy="792600"/>
          </a:xfrm>
          <a:prstGeom prst="rect">
            <a:avLst/>
          </a:prstGeom>
          <a:noFill/>
          <a:ln>
            <a:noFill/>
          </a:ln>
        </p:spPr>
        <p:txBody>
          <a:bodyPr anchorCtr="0" anchor="b" bIns="19050" lIns="19050" spcFirstLastPara="1" rIns="19050" wrap="square" tIns="19050">
            <a:spAutoFit/>
          </a:bodyPr>
          <a:lstStyle/>
          <a:p>
            <a:pPr indent="0" lvl="0" marL="0" marR="0" rtl="0" algn="l">
              <a:lnSpc>
                <a:spcPct val="100000"/>
              </a:lnSpc>
              <a:spcBef>
                <a:spcPts val="0"/>
              </a:spcBef>
              <a:spcAft>
                <a:spcPts val="0"/>
              </a:spcAft>
              <a:buClr>
                <a:schemeClr val="dk1"/>
              </a:buClr>
              <a:buSzPts val="1700"/>
              <a:buFont typeface="DM Sans Medium"/>
              <a:buNone/>
            </a:pPr>
            <a:r>
              <a:rPr b="1" lang="de" sz="4900">
                <a:solidFill>
                  <a:schemeClr val="dk1"/>
                </a:solidFill>
                <a:latin typeface="DM Sans"/>
                <a:ea typeface="DM Sans"/>
                <a:cs typeface="DM Sans"/>
                <a:sym typeface="DM Sans"/>
              </a:rPr>
              <a:t>Ergebnis</a:t>
            </a:r>
            <a:endParaRPr b="1" i="0" sz="3700" u="none" cap="none" strike="noStrike">
              <a:solidFill>
                <a:srgbClr val="000000"/>
              </a:solidFill>
            </a:endParaRPr>
          </a:p>
        </p:txBody>
      </p:sp>
      <p:sp>
        <p:nvSpPr>
          <p:cNvPr id="180" name="Google Shape;180;p21"/>
          <p:cNvSpPr/>
          <p:nvPr/>
        </p:nvSpPr>
        <p:spPr>
          <a:xfrm>
            <a:off x="4259616" y="953080"/>
            <a:ext cx="439626" cy="439626"/>
          </a:xfrm>
          <a:prstGeom prst="ellipse">
            <a:avLst/>
          </a:prstGeom>
          <a:solidFill>
            <a:schemeClr val="accent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1A1A1A"/>
              </a:buClr>
              <a:buSzPts val="1100"/>
              <a:buFont typeface="DM Sans Medium"/>
              <a:buNone/>
            </a:pPr>
            <a:r>
              <a:t/>
            </a:r>
            <a:endParaRPr b="0" i="0" sz="1100" u="none" cap="none" strike="noStrike">
              <a:solidFill>
                <a:schemeClr val="lt1"/>
              </a:solidFill>
              <a:latin typeface="DM Sans Medium"/>
              <a:ea typeface="DM Sans Medium"/>
              <a:cs typeface="DM Sans Medium"/>
              <a:sym typeface="DM Sans Medium"/>
            </a:endParaRPr>
          </a:p>
        </p:txBody>
      </p:sp>
      <p:sp>
        <p:nvSpPr>
          <p:cNvPr id="181" name="Google Shape;181;p21"/>
          <p:cNvSpPr/>
          <p:nvPr/>
        </p:nvSpPr>
        <p:spPr>
          <a:xfrm>
            <a:off x="4259616" y="2502563"/>
            <a:ext cx="439626" cy="439626"/>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1A1A1A"/>
              </a:buClr>
              <a:buSzPts val="1100"/>
              <a:buFont typeface="DM Sans Medium"/>
              <a:buNone/>
            </a:pPr>
            <a:r>
              <a:t/>
            </a:r>
            <a:endParaRPr b="0" i="0" sz="1100" u="none" cap="none" strike="noStrike">
              <a:solidFill>
                <a:schemeClr val="lt1"/>
              </a:solidFill>
              <a:latin typeface="DM Sans Medium"/>
              <a:ea typeface="DM Sans Medium"/>
              <a:cs typeface="DM Sans Medium"/>
              <a:sym typeface="DM Sans Medium"/>
            </a:endParaRPr>
          </a:p>
        </p:txBody>
      </p:sp>
      <p:sp>
        <p:nvSpPr>
          <p:cNvPr id="182" name="Google Shape;182;p21"/>
          <p:cNvSpPr/>
          <p:nvPr/>
        </p:nvSpPr>
        <p:spPr>
          <a:xfrm>
            <a:off x="4502325" y="1726790"/>
            <a:ext cx="439626" cy="439626"/>
          </a:xfrm>
          <a:prstGeom prst="ellipse">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1A1A1A"/>
              </a:buClr>
              <a:buSzPts val="1100"/>
              <a:buFont typeface="DM Sans Medium"/>
              <a:buNone/>
            </a:pPr>
            <a:r>
              <a:t/>
            </a:r>
            <a:endParaRPr b="0" i="0" sz="1100" u="none" cap="none" strike="noStrike">
              <a:solidFill>
                <a:schemeClr val="lt1"/>
              </a:solidFill>
              <a:latin typeface="DM Sans Medium"/>
              <a:ea typeface="DM Sans Medium"/>
              <a:cs typeface="DM Sans Medium"/>
              <a:sym typeface="DM Sans Medium"/>
            </a:endParaRPr>
          </a:p>
        </p:txBody>
      </p:sp>
      <p:sp>
        <p:nvSpPr>
          <p:cNvPr id="183" name="Google Shape;183;p21"/>
          <p:cNvSpPr/>
          <p:nvPr/>
        </p:nvSpPr>
        <p:spPr>
          <a:xfrm>
            <a:off x="4383699" y="1077149"/>
            <a:ext cx="191484" cy="191484"/>
          </a:xfrm>
          <a:custGeom>
            <a:rect b="b" l="l" r="r" t="t"/>
            <a:pathLst>
              <a:path extrusionOk="0" h="21600" w="21600">
                <a:moveTo>
                  <a:pt x="5141" y="0"/>
                </a:moveTo>
                <a:cubicBezTo>
                  <a:pt x="2308" y="0"/>
                  <a:pt x="0" y="2308"/>
                  <a:pt x="0" y="5141"/>
                </a:cubicBezTo>
                <a:cubicBezTo>
                  <a:pt x="0" y="7973"/>
                  <a:pt x="2308" y="10274"/>
                  <a:pt x="5141" y="10274"/>
                </a:cubicBezTo>
                <a:cubicBezTo>
                  <a:pt x="5725" y="10274"/>
                  <a:pt x="6292" y="10176"/>
                  <a:pt x="6835" y="9986"/>
                </a:cubicBezTo>
                <a:lnTo>
                  <a:pt x="6835" y="6605"/>
                </a:lnTo>
                <a:lnTo>
                  <a:pt x="6276" y="7164"/>
                </a:lnTo>
                <a:lnTo>
                  <a:pt x="5149" y="6037"/>
                </a:lnTo>
                <a:lnTo>
                  <a:pt x="4030" y="7164"/>
                </a:lnTo>
                <a:lnTo>
                  <a:pt x="3134" y="6268"/>
                </a:lnTo>
                <a:lnTo>
                  <a:pt x="4261" y="5141"/>
                </a:lnTo>
                <a:lnTo>
                  <a:pt x="3134" y="4014"/>
                </a:lnTo>
                <a:lnTo>
                  <a:pt x="4030" y="3117"/>
                </a:lnTo>
                <a:lnTo>
                  <a:pt x="5149" y="4244"/>
                </a:lnTo>
                <a:lnTo>
                  <a:pt x="6276" y="3117"/>
                </a:lnTo>
                <a:lnTo>
                  <a:pt x="7173" y="4014"/>
                </a:lnTo>
                <a:lnTo>
                  <a:pt x="6046" y="5141"/>
                </a:lnTo>
                <a:lnTo>
                  <a:pt x="6860" y="5947"/>
                </a:lnTo>
                <a:cubicBezTo>
                  <a:pt x="7020" y="4881"/>
                  <a:pt x="7938" y="4063"/>
                  <a:pt x="9048" y="4063"/>
                </a:cubicBezTo>
                <a:cubicBezTo>
                  <a:pt x="9477" y="4063"/>
                  <a:pt x="9884" y="4188"/>
                  <a:pt x="10224" y="4401"/>
                </a:cubicBezTo>
                <a:cubicBezTo>
                  <a:pt x="9864" y="1918"/>
                  <a:pt x="7722" y="0"/>
                  <a:pt x="5141" y="0"/>
                </a:cubicBezTo>
                <a:close/>
                <a:moveTo>
                  <a:pt x="16467" y="0"/>
                </a:moveTo>
                <a:cubicBezTo>
                  <a:pt x="13635" y="0"/>
                  <a:pt x="11326" y="2308"/>
                  <a:pt x="11326" y="5141"/>
                </a:cubicBezTo>
                <a:cubicBezTo>
                  <a:pt x="11326" y="7973"/>
                  <a:pt x="13635" y="10274"/>
                  <a:pt x="16467" y="10274"/>
                </a:cubicBezTo>
                <a:cubicBezTo>
                  <a:pt x="19300" y="10274"/>
                  <a:pt x="21600" y="7973"/>
                  <a:pt x="21600" y="5141"/>
                </a:cubicBezTo>
                <a:cubicBezTo>
                  <a:pt x="21600" y="2308"/>
                  <a:pt x="19300" y="0"/>
                  <a:pt x="16467" y="0"/>
                </a:cubicBezTo>
                <a:close/>
                <a:moveTo>
                  <a:pt x="18030" y="3364"/>
                </a:moveTo>
                <a:lnTo>
                  <a:pt x="18927" y="4261"/>
                </a:lnTo>
                <a:lnTo>
                  <a:pt x="15908" y="7271"/>
                </a:lnTo>
                <a:lnTo>
                  <a:pt x="14090" y="5462"/>
                </a:lnTo>
                <a:lnTo>
                  <a:pt x="14987" y="4565"/>
                </a:lnTo>
                <a:lnTo>
                  <a:pt x="15908" y="5478"/>
                </a:lnTo>
                <a:lnTo>
                  <a:pt x="18030" y="3364"/>
                </a:lnTo>
                <a:close/>
                <a:moveTo>
                  <a:pt x="9048" y="5289"/>
                </a:moveTo>
                <a:cubicBezTo>
                  <a:pt x="8501" y="5289"/>
                  <a:pt x="8061" y="5729"/>
                  <a:pt x="8061" y="6276"/>
                </a:cubicBezTo>
                <a:lnTo>
                  <a:pt x="8061" y="14699"/>
                </a:lnTo>
                <a:lnTo>
                  <a:pt x="6794" y="14699"/>
                </a:lnTo>
                <a:lnTo>
                  <a:pt x="6794" y="12207"/>
                </a:lnTo>
                <a:lnTo>
                  <a:pt x="4590" y="13942"/>
                </a:lnTo>
                <a:lnTo>
                  <a:pt x="4590" y="15612"/>
                </a:lnTo>
                <a:cubicBezTo>
                  <a:pt x="4590" y="16734"/>
                  <a:pt x="5122" y="17816"/>
                  <a:pt x="6013" y="18499"/>
                </a:cubicBezTo>
                <a:lnTo>
                  <a:pt x="6918" y="19190"/>
                </a:lnTo>
                <a:lnTo>
                  <a:pt x="6918" y="21600"/>
                </a:lnTo>
                <a:lnTo>
                  <a:pt x="13580" y="21600"/>
                </a:lnTo>
                <a:lnTo>
                  <a:pt x="13580" y="19173"/>
                </a:lnTo>
                <a:lnTo>
                  <a:pt x="14419" y="18474"/>
                </a:lnTo>
                <a:cubicBezTo>
                  <a:pt x="15247" y="17783"/>
                  <a:pt x="15719" y="16773"/>
                  <a:pt x="15719" y="15694"/>
                </a:cubicBezTo>
                <a:lnTo>
                  <a:pt x="15719" y="12001"/>
                </a:lnTo>
                <a:lnTo>
                  <a:pt x="11310" y="10520"/>
                </a:lnTo>
                <a:lnTo>
                  <a:pt x="11310" y="12067"/>
                </a:lnTo>
                <a:lnTo>
                  <a:pt x="10043" y="12067"/>
                </a:lnTo>
                <a:lnTo>
                  <a:pt x="10043" y="6276"/>
                </a:lnTo>
                <a:cubicBezTo>
                  <a:pt x="10043" y="5729"/>
                  <a:pt x="9595" y="5289"/>
                  <a:pt x="9048" y="5289"/>
                </a:cubicBezTo>
                <a:close/>
              </a:path>
            </a:pathLst>
          </a:custGeom>
          <a:solidFill>
            <a:srgbClr val="FFFFFF"/>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84" name="Google Shape;184;p21"/>
          <p:cNvSpPr/>
          <p:nvPr/>
        </p:nvSpPr>
        <p:spPr>
          <a:xfrm>
            <a:off x="4606200" y="1849877"/>
            <a:ext cx="231876" cy="195534"/>
          </a:xfrm>
          <a:custGeom>
            <a:rect b="b" l="l" r="r" t="t"/>
            <a:pathLst>
              <a:path extrusionOk="0" h="21600" w="21600">
                <a:moveTo>
                  <a:pt x="6775" y="0"/>
                </a:moveTo>
                <a:cubicBezTo>
                  <a:pt x="5338" y="0"/>
                  <a:pt x="4160" y="1376"/>
                  <a:pt x="4160" y="3080"/>
                </a:cubicBezTo>
                <a:cubicBezTo>
                  <a:pt x="4160" y="4783"/>
                  <a:pt x="5338" y="6180"/>
                  <a:pt x="6775" y="6180"/>
                </a:cubicBezTo>
                <a:cubicBezTo>
                  <a:pt x="7050" y="6180"/>
                  <a:pt x="7308" y="6112"/>
                  <a:pt x="7557" y="6019"/>
                </a:cubicBezTo>
                <a:lnTo>
                  <a:pt x="8474" y="7750"/>
                </a:lnTo>
                <a:cubicBezTo>
                  <a:pt x="7753" y="8486"/>
                  <a:pt x="7285" y="9574"/>
                  <a:pt x="7285" y="10790"/>
                </a:cubicBezTo>
                <a:cubicBezTo>
                  <a:pt x="7285" y="12039"/>
                  <a:pt x="7769" y="13155"/>
                  <a:pt x="8525" y="13890"/>
                </a:cubicBezTo>
                <a:lnTo>
                  <a:pt x="7591" y="15581"/>
                </a:lnTo>
                <a:cubicBezTo>
                  <a:pt x="7330" y="15476"/>
                  <a:pt x="7066" y="15420"/>
                  <a:pt x="6775" y="15420"/>
                </a:cubicBezTo>
                <a:cubicBezTo>
                  <a:pt x="5339" y="15420"/>
                  <a:pt x="4160" y="16796"/>
                  <a:pt x="4160" y="18500"/>
                </a:cubicBezTo>
                <a:cubicBezTo>
                  <a:pt x="4160" y="20203"/>
                  <a:pt x="5338" y="21600"/>
                  <a:pt x="6775" y="21600"/>
                </a:cubicBezTo>
                <a:cubicBezTo>
                  <a:pt x="8212" y="21600"/>
                  <a:pt x="9374" y="20203"/>
                  <a:pt x="9374" y="18500"/>
                </a:cubicBezTo>
                <a:cubicBezTo>
                  <a:pt x="9374" y="17698"/>
                  <a:pt x="9117" y="16975"/>
                  <a:pt x="8694" y="16426"/>
                </a:cubicBezTo>
                <a:lnTo>
                  <a:pt x="9679" y="14635"/>
                </a:lnTo>
                <a:cubicBezTo>
                  <a:pt x="9994" y="14749"/>
                  <a:pt x="10318" y="14816"/>
                  <a:pt x="10664" y="14816"/>
                </a:cubicBezTo>
                <a:cubicBezTo>
                  <a:pt x="12310" y="14816"/>
                  <a:pt x="13689" y="13420"/>
                  <a:pt x="13992" y="11575"/>
                </a:cubicBezTo>
                <a:lnTo>
                  <a:pt x="16421" y="11575"/>
                </a:lnTo>
                <a:cubicBezTo>
                  <a:pt x="16610" y="13059"/>
                  <a:pt x="17698" y="14192"/>
                  <a:pt x="19002" y="14192"/>
                </a:cubicBezTo>
                <a:cubicBezTo>
                  <a:pt x="20439" y="14192"/>
                  <a:pt x="21600" y="12815"/>
                  <a:pt x="21600" y="11112"/>
                </a:cubicBezTo>
                <a:cubicBezTo>
                  <a:pt x="21600" y="9409"/>
                  <a:pt x="20439" y="8012"/>
                  <a:pt x="19002" y="8012"/>
                </a:cubicBezTo>
                <a:cubicBezTo>
                  <a:pt x="17886" y="8012"/>
                  <a:pt x="16926" y="8854"/>
                  <a:pt x="16557" y="10025"/>
                </a:cubicBezTo>
                <a:lnTo>
                  <a:pt x="13992" y="10025"/>
                </a:lnTo>
                <a:cubicBezTo>
                  <a:pt x="13689" y="8180"/>
                  <a:pt x="12310" y="6784"/>
                  <a:pt x="10664" y="6784"/>
                </a:cubicBezTo>
                <a:cubicBezTo>
                  <a:pt x="10289" y="6784"/>
                  <a:pt x="9931" y="6872"/>
                  <a:pt x="9594" y="7005"/>
                </a:cubicBezTo>
                <a:lnTo>
                  <a:pt x="8660" y="5214"/>
                </a:lnTo>
                <a:cubicBezTo>
                  <a:pt x="9103" y="4661"/>
                  <a:pt x="9374" y="3902"/>
                  <a:pt x="9374" y="3080"/>
                </a:cubicBezTo>
                <a:cubicBezTo>
                  <a:pt x="9374" y="1376"/>
                  <a:pt x="8213" y="0"/>
                  <a:pt x="6775" y="0"/>
                </a:cubicBezTo>
                <a:close/>
                <a:moveTo>
                  <a:pt x="14570" y="0"/>
                </a:moveTo>
                <a:cubicBezTo>
                  <a:pt x="13133" y="0"/>
                  <a:pt x="11972" y="1376"/>
                  <a:pt x="11972" y="3080"/>
                </a:cubicBezTo>
                <a:cubicBezTo>
                  <a:pt x="11972" y="4784"/>
                  <a:pt x="13133" y="6180"/>
                  <a:pt x="14570" y="6180"/>
                </a:cubicBezTo>
                <a:cubicBezTo>
                  <a:pt x="16007" y="6180"/>
                  <a:pt x="17168" y="4784"/>
                  <a:pt x="17168" y="3080"/>
                </a:cubicBezTo>
                <a:cubicBezTo>
                  <a:pt x="17168" y="1376"/>
                  <a:pt x="16007" y="0"/>
                  <a:pt x="14570" y="0"/>
                </a:cubicBezTo>
                <a:close/>
                <a:moveTo>
                  <a:pt x="2598" y="8012"/>
                </a:moveTo>
                <a:cubicBezTo>
                  <a:pt x="1161" y="8012"/>
                  <a:pt x="0" y="9408"/>
                  <a:pt x="0" y="11112"/>
                </a:cubicBezTo>
                <a:cubicBezTo>
                  <a:pt x="0" y="12816"/>
                  <a:pt x="1161" y="14192"/>
                  <a:pt x="2598" y="14192"/>
                </a:cubicBezTo>
                <a:cubicBezTo>
                  <a:pt x="4035" y="14192"/>
                  <a:pt x="5213" y="12816"/>
                  <a:pt x="5213" y="11112"/>
                </a:cubicBezTo>
                <a:cubicBezTo>
                  <a:pt x="5213" y="9408"/>
                  <a:pt x="4035" y="8012"/>
                  <a:pt x="2598" y="8012"/>
                </a:cubicBezTo>
                <a:close/>
                <a:moveTo>
                  <a:pt x="10664" y="8334"/>
                </a:moveTo>
                <a:cubicBezTo>
                  <a:pt x="11812" y="8334"/>
                  <a:pt x="12753" y="9429"/>
                  <a:pt x="12753" y="10790"/>
                </a:cubicBezTo>
                <a:cubicBezTo>
                  <a:pt x="12753" y="12151"/>
                  <a:pt x="11812" y="13266"/>
                  <a:pt x="10664" y="13266"/>
                </a:cubicBezTo>
                <a:cubicBezTo>
                  <a:pt x="9516" y="13266"/>
                  <a:pt x="8592" y="12151"/>
                  <a:pt x="8592" y="10790"/>
                </a:cubicBezTo>
                <a:cubicBezTo>
                  <a:pt x="8592" y="9429"/>
                  <a:pt x="9516" y="8334"/>
                  <a:pt x="10664" y="8334"/>
                </a:cubicBezTo>
                <a:close/>
                <a:moveTo>
                  <a:pt x="14570" y="15420"/>
                </a:moveTo>
                <a:cubicBezTo>
                  <a:pt x="13133" y="15420"/>
                  <a:pt x="11972" y="16796"/>
                  <a:pt x="11972" y="18500"/>
                </a:cubicBezTo>
                <a:cubicBezTo>
                  <a:pt x="11972" y="20204"/>
                  <a:pt x="13133" y="21600"/>
                  <a:pt x="14570" y="21600"/>
                </a:cubicBezTo>
                <a:cubicBezTo>
                  <a:pt x="16007" y="21600"/>
                  <a:pt x="17168" y="20204"/>
                  <a:pt x="17168" y="18500"/>
                </a:cubicBezTo>
                <a:cubicBezTo>
                  <a:pt x="17168" y="16796"/>
                  <a:pt x="16007" y="15420"/>
                  <a:pt x="14570" y="15420"/>
                </a:cubicBezTo>
                <a:close/>
              </a:path>
            </a:pathLst>
          </a:custGeom>
          <a:solidFill>
            <a:srgbClr val="FFFFFF"/>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
        <p:nvSpPr>
          <p:cNvPr id="185" name="Google Shape;185;p21"/>
          <p:cNvSpPr/>
          <p:nvPr/>
        </p:nvSpPr>
        <p:spPr>
          <a:xfrm>
            <a:off x="4393575" y="2625452"/>
            <a:ext cx="171720" cy="193860"/>
          </a:xfrm>
          <a:custGeom>
            <a:rect b="b" l="l" r="r" t="t"/>
            <a:pathLst>
              <a:path extrusionOk="0" h="21600" w="21600">
                <a:moveTo>
                  <a:pt x="0" y="0"/>
                </a:moveTo>
                <a:lnTo>
                  <a:pt x="0" y="17486"/>
                </a:lnTo>
                <a:cubicBezTo>
                  <a:pt x="0" y="18989"/>
                  <a:pt x="1406" y="20234"/>
                  <a:pt x="3103" y="20234"/>
                </a:cubicBezTo>
                <a:lnTo>
                  <a:pt x="8888" y="20234"/>
                </a:lnTo>
                <a:cubicBezTo>
                  <a:pt x="7962" y="19076"/>
                  <a:pt x="7407" y="17648"/>
                  <a:pt x="7407" y="16120"/>
                </a:cubicBezTo>
                <a:cubicBezTo>
                  <a:pt x="7407" y="12195"/>
                  <a:pt x="11002" y="9027"/>
                  <a:pt x="15434" y="9027"/>
                </a:cubicBezTo>
                <a:cubicBezTo>
                  <a:pt x="16647" y="9027"/>
                  <a:pt x="17807" y="9256"/>
                  <a:pt x="18837" y="9683"/>
                </a:cubicBezTo>
                <a:lnTo>
                  <a:pt x="18837" y="5746"/>
                </a:lnTo>
                <a:lnTo>
                  <a:pt x="15434" y="5746"/>
                </a:lnTo>
                <a:cubicBezTo>
                  <a:pt x="13737" y="5745"/>
                  <a:pt x="12351" y="4501"/>
                  <a:pt x="12351" y="2997"/>
                </a:cubicBezTo>
                <a:lnTo>
                  <a:pt x="12351" y="0"/>
                </a:lnTo>
                <a:lnTo>
                  <a:pt x="0" y="0"/>
                </a:lnTo>
                <a:close/>
                <a:moveTo>
                  <a:pt x="13893" y="0"/>
                </a:moveTo>
                <a:lnTo>
                  <a:pt x="13893" y="2997"/>
                </a:lnTo>
                <a:cubicBezTo>
                  <a:pt x="13893" y="3751"/>
                  <a:pt x="14584" y="4380"/>
                  <a:pt x="15434" y="4380"/>
                </a:cubicBezTo>
                <a:lnTo>
                  <a:pt x="18837" y="4380"/>
                </a:lnTo>
                <a:lnTo>
                  <a:pt x="13893" y="0"/>
                </a:lnTo>
                <a:close/>
                <a:moveTo>
                  <a:pt x="3703" y="2997"/>
                </a:moveTo>
                <a:lnTo>
                  <a:pt x="9569" y="2997"/>
                </a:lnTo>
                <a:lnTo>
                  <a:pt x="9569" y="4380"/>
                </a:lnTo>
                <a:lnTo>
                  <a:pt x="3703" y="4380"/>
                </a:lnTo>
                <a:lnTo>
                  <a:pt x="3703" y="2997"/>
                </a:lnTo>
                <a:close/>
                <a:moveTo>
                  <a:pt x="3703" y="6278"/>
                </a:moveTo>
                <a:lnTo>
                  <a:pt x="11431" y="6278"/>
                </a:lnTo>
                <a:lnTo>
                  <a:pt x="11431" y="7643"/>
                </a:lnTo>
                <a:lnTo>
                  <a:pt x="3703" y="7643"/>
                </a:lnTo>
                <a:lnTo>
                  <a:pt x="3703" y="6278"/>
                </a:lnTo>
                <a:close/>
                <a:moveTo>
                  <a:pt x="13953" y="10658"/>
                </a:moveTo>
                <a:lnTo>
                  <a:pt x="13953" y="12272"/>
                </a:lnTo>
                <a:cubicBezTo>
                  <a:pt x="13412" y="12441"/>
                  <a:pt x="12918" y="12693"/>
                  <a:pt x="12492" y="13017"/>
                </a:cubicBezTo>
                <a:lnTo>
                  <a:pt x="10910" y="12201"/>
                </a:lnTo>
                <a:lnTo>
                  <a:pt x="9369" y="14577"/>
                </a:lnTo>
                <a:lnTo>
                  <a:pt x="10950" y="15375"/>
                </a:lnTo>
                <a:cubicBezTo>
                  <a:pt x="10900" y="15618"/>
                  <a:pt x="10870" y="15864"/>
                  <a:pt x="10870" y="16120"/>
                </a:cubicBezTo>
                <a:cubicBezTo>
                  <a:pt x="10870" y="16376"/>
                  <a:pt x="10900" y="16622"/>
                  <a:pt x="10950" y="16865"/>
                </a:cubicBezTo>
                <a:lnTo>
                  <a:pt x="9369" y="17681"/>
                </a:lnTo>
                <a:lnTo>
                  <a:pt x="10910" y="20039"/>
                </a:lnTo>
                <a:lnTo>
                  <a:pt x="12492" y="19241"/>
                </a:lnTo>
                <a:cubicBezTo>
                  <a:pt x="12918" y="19565"/>
                  <a:pt x="13412" y="19817"/>
                  <a:pt x="13953" y="19986"/>
                </a:cubicBezTo>
                <a:lnTo>
                  <a:pt x="13953" y="21600"/>
                </a:lnTo>
                <a:lnTo>
                  <a:pt x="17036" y="21600"/>
                </a:lnTo>
                <a:lnTo>
                  <a:pt x="17036" y="19986"/>
                </a:lnTo>
                <a:cubicBezTo>
                  <a:pt x="17577" y="19817"/>
                  <a:pt x="18070" y="19565"/>
                  <a:pt x="18497" y="19241"/>
                </a:cubicBezTo>
                <a:lnTo>
                  <a:pt x="20059" y="20039"/>
                </a:lnTo>
                <a:lnTo>
                  <a:pt x="21600" y="17681"/>
                </a:lnTo>
                <a:lnTo>
                  <a:pt x="20039" y="16865"/>
                </a:lnTo>
                <a:cubicBezTo>
                  <a:pt x="20089" y="16622"/>
                  <a:pt x="20119" y="16376"/>
                  <a:pt x="20119" y="16120"/>
                </a:cubicBezTo>
                <a:cubicBezTo>
                  <a:pt x="20119" y="15864"/>
                  <a:pt x="20089" y="15618"/>
                  <a:pt x="20039" y="15375"/>
                </a:cubicBezTo>
                <a:lnTo>
                  <a:pt x="21600" y="14577"/>
                </a:lnTo>
                <a:lnTo>
                  <a:pt x="20059" y="12201"/>
                </a:lnTo>
                <a:lnTo>
                  <a:pt x="18497" y="13017"/>
                </a:lnTo>
                <a:cubicBezTo>
                  <a:pt x="18070" y="12693"/>
                  <a:pt x="17577" y="12441"/>
                  <a:pt x="17036" y="12272"/>
                </a:cubicBezTo>
                <a:lnTo>
                  <a:pt x="17036" y="10658"/>
                </a:lnTo>
                <a:lnTo>
                  <a:pt x="13953" y="10658"/>
                </a:lnTo>
                <a:close/>
                <a:moveTo>
                  <a:pt x="15434" y="14205"/>
                </a:moveTo>
                <a:cubicBezTo>
                  <a:pt x="16626" y="14205"/>
                  <a:pt x="17596" y="15064"/>
                  <a:pt x="17596" y="16120"/>
                </a:cubicBezTo>
                <a:cubicBezTo>
                  <a:pt x="17596" y="17177"/>
                  <a:pt x="16626" y="18035"/>
                  <a:pt x="15434" y="18035"/>
                </a:cubicBezTo>
                <a:cubicBezTo>
                  <a:pt x="14241" y="18035"/>
                  <a:pt x="13272" y="17177"/>
                  <a:pt x="13272" y="16120"/>
                </a:cubicBezTo>
                <a:cubicBezTo>
                  <a:pt x="13272" y="15064"/>
                  <a:pt x="14241" y="14205"/>
                  <a:pt x="15434" y="14205"/>
                </a:cubicBezTo>
                <a:close/>
              </a:path>
            </a:pathLst>
          </a:custGeom>
          <a:solidFill>
            <a:srgbClr val="FFFFFF"/>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SzPts val="1100"/>
              <a:buFont typeface="DM Sans"/>
              <a:buNone/>
            </a:pPr>
            <a:r>
              <a:t/>
            </a:r>
            <a:endParaRPr b="0" i="0" sz="1100" u="none" cap="none" strike="noStrike">
              <a:solidFill>
                <a:srgbClr val="1A1A1A"/>
              </a:solidFill>
              <a:latin typeface="DM Sans Medium"/>
              <a:ea typeface="DM Sans Medium"/>
              <a:cs typeface="DM Sans Medium"/>
              <a:sym typeface="DM Sans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Fortum Color 06">
      <a:dk1>
        <a:srgbClr val="1A1A1A"/>
      </a:dk1>
      <a:lt1>
        <a:srgbClr val="FCFFFF"/>
      </a:lt1>
      <a:dk2>
        <a:srgbClr val="656565"/>
      </a:dk2>
      <a:lt2>
        <a:srgbClr val="F2F2F2"/>
      </a:lt2>
      <a:accent1>
        <a:srgbClr val="1A628F"/>
      </a:accent1>
      <a:accent2>
        <a:srgbClr val="0883AC"/>
      </a:accent2>
      <a:accent3>
        <a:srgbClr val="1CA2C1"/>
      </a:accent3>
      <a:accent4>
        <a:srgbClr val="51C4CA"/>
      </a:accent4>
      <a:accent5>
        <a:srgbClr val="F2F2F2"/>
      </a:accent5>
      <a:accent6>
        <a:srgbClr val="B2B2B2"/>
      </a:accent6>
      <a:hlink>
        <a:srgbClr val="0883AC"/>
      </a:hlink>
      <a:folHlink>
        <a:srgbClr val="1CA2C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