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9" r:id="rId3"/>
    <p:sldId id="271" r:id="rId4"/>
    <p:sldId id="272" r:id="rId5"/>
    <p:sldId id="275" r:id="rId6"/>
    <p:sldId id="276" r:id="rId7"/>
    <p:sldId id="258" r:id="rId8"/>
    <p:sldId id="266" r:id="rId9"/>
    <p:sldId id="273" r:id="rId10"/>
    <p:sldId id="274" r:id="rId11"/>
    <p:sldId id="270" r:id="rId12"/>
    <p:sldId id="257" r:id="rId13"/>
    <p:sldId id="259" r:id="rId14"/>
    <p:sldId id="265" r:id="rId15"/>
    <p:sldId id="263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86610-DB7A-4D15-978D-92B9CB4B95A3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5E93A47-5D08-47DE-A28E-87051BFB148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5A023AAF-2838-41BD-B9A9-071C7685AA87}" type="parTrans" cxnId="{3B66A5A0-20DE-4615-8AB5-26741C4F057F}">
      <dgm:prSet/>
      <dgm:spPr/>
      <dgm:t>
        <a:bodyPr/>
        <a:lstStyle/>
        <a:p>
          <a:endParaRPr lang="en-US"/>
        </a:p>
      </dgm:t>
    </dgm:pt>
    <dgm:pt modelId="{737B705D-6F1D-4671-BB3B-D11B546B8F59}" type="sibTrans" cxnId="{3B66A5A0-20DE-4615-8AB5-26741C4F057F}">
      <dgm:prSet/>
      <dgm:spPr/>
      <dgm:t>
        <a:bodyPr/>
        <a:lstStyle/>
        <a:p>
          <a:endParaRPr lang="en-US"/>
        </a:p>
      </dgm:t>
    </dgm:pt>
    <dgm:pt modelId="{95CDD71A-6A80-4AB9-93BC-306B4A626AE5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FF95C07F-60BA-4F67-ABCE-619ED1806578}" type="parTrans" cxnId="{4EF8179B-D673-4DE4-AC80-7556C6A3E402}">
      <dgm:prSet/>
      <dgm:spPr/>
      <dgm:t>
        <a:bodyPr/>
        <a:lstStyle/>
        <a:p>
          <a:endParaRPr lang="en-US"/>
        </a:p>
      </dgm:t>
    </dgm:pt>
    <dgm:pt modelId="{1E54DE55-B989-4F68-AEBD-BD5F8232DE3D}" type="sibTrans" cxnId="{4EF8179B-D673-4DE4-AC80-7556C6A3E402}">
      <dgm:prSet/>
      <dgm:spPr/>
      <dgm:t>
        <a:bodyPr/>
        <a:lstStyle/>
        <a:p>
          <a:endParaRPr lang="en-US"/>
        </a:p>
      </dgm:t>
    </dgm:pt>
    <dgm:pt modelId="{1240CCF8-48C6-4FD4-9313-1A4EE605A4EF}">
      <dgm:prSet phldrT="[Text]"/>
      <dgm:spPr/>
      <dgm:t>
        <a:bodyPr/>
        <a:lstStyle/>
        <a:p>
          <a:r>
            <a:rPr lang="en-US" dirty="0"/>
            <a:t>Catalog List</a:t>
          </a:r>
        </a:p>
      </dgm:t>
    </dgm:pt>
    <dgm:pt modelId="{001FDD22-9EE3-4560-9018-92C29618905D}" type="parTrans" cxnId="{E3EE0B04-F0C9-44AF-A9E2-42AFEF2FF906}">
      <dgm:prSet/>
      <dgm:spPr/>
      <dgm:t>
        <a:bodyPr/>
        <a:lstStyle/>
        <a:p>
          <a:endParaRPr lang="en-US"/>
        </a:p>
      </dgm:t>
    </dgm:pt>
    <dgm:pt modelId="{6E185788-0182-4600-8FEC-872E4CF4C6D4}" type="sibTrans" cxnId="{E3EE0B04-F0C9-44AF-A9E2-42AFEF2FF906}">
      <dgm:prSet/>
      <dgm:spPr/>
      <dgm:t>
        <a:bodyPr/>
        <a:lstStyle/>
        <a:p>
          <a:endParaRPr lang="en-US"/>
        </a:p>
      </dgm:t>
    </dgm:pt>
    <dgm:pt modelId="{FF12DA3D-BACE-43E3-BA06-860B24E0842A}">
      <dgm:prSet phldrT="[Text]"/>
      <dgm:spPr/>
      <dgm:t>
        <a:bodyPr/>
        <a:lstStyle/>
        <a:p>
          <a:r>
            <a:rPr lang="en-US" dirty="0"/>
            <a:t>Edit Media</a:t>
          </a:r>
        </a:p>
      </dgm:t>
    </dgm:pt>
    <dgm:pt modelId="{30188C61-9107-41BE-9E54-07EBFCDD6B04}" type="parTrans" cxnId="{E47E8147-EEB6-478F-8786-EAF238C97AEF}">
      <dgm:prSet/>
      <dgm:spPr/>
      <dgm:t>
        <a:bodyPr/>
        <a:lstStyle/>
        <a:p>
          <a:endParaRPr lang="en-US"/>
        </a:p>
      </dgm:t>
    </dgm:pt>
    <dgm:pt modelId="{61B50CF6-F010-437F-8BCB-AFDFD63E1D96}" type="sibTrans" cxnId="{E47E8147-EEB6-478F-8786-EAF238C97AEF}">
      <dgm:prSet/>
      <dgm:spPr/>
      <dgm:t>
        <a:bodyPr/>
        <a:lstStyle/>
        <a:p>
          <a:endParaRPr lang="en-US"/>
        </a:p>
      </dgm:t>
    </dgm:pt>
    <dgm:pt modelId="{928C50FA-2379-4ED1-BC42-0D4E4BC5E990}" type="pres">
      <dgm:prSet presAssocID="{AB186610-DB7A-4D15-978D-92B9CB4B95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095AAA-1D9E-4B2E-BAB2-D9ADBAA9C287}" type="pres">
      <dgm:prSet presAssocID="{85E93A47-5D08-47DE-A28E-87051BFB148F}" presName="hierRoot1" presStyleCnt="0">
        <dgm:presLayoutVars>
          <dgm:hierBranch val="init"/>
        </dgm:presLayoutVars>
      </dgm:prSet>
      <dgm:spPr/>
    </dgm:pt>
    <dgm:pt modelId="{03DF6364-95AB-47FD-923B-CBD1A59986F0}" type="pres">
      <dgm:prSet presAssocID="{85E93A47-5D08-47DE-A28E-87051BFB148F}" presName="rootComposite1" presStyleCnt="0"/>
      <dgm:spPr/>
    </dgm:pt>
    <dgm:pt modelId="{E7C9ECD9-2B7C-4C4C-8223-EA3526B756BC}" type="pres">
      <dgm:prSet presAssocID="{85E93A47-5D08-47DE-A28E-87051BFB148F}" presName="rootText1" presStyleLbl="node0" presStyleIdx="0" presStyleCnt="1">
        <dgm:presLayoutVars>
          <dgm:chPref val="3"/>
        </dgm:presLayoutVars>
      </dgm:prSet>
      <dgm:spPr/>
    </dgm:pt>
    <dgm:pt modelId="{EAD04D39-F2B9-496F-AE72-209636198C80}" type="pres">
      <dgm:prSet presAssocID="{85E93A47-5D08-47DE-A28E-87051BFB148F}" presName="rootConnector1" presStyleLbl="node1" presStyleIdx="0" presStyleCnt="0"/>
      <dgm:spPr/>
    </dgm:pt>
    <dgm:pt modelId="{2D6C8B07-01D4-4AEA-9334-7D0279221902}" type="pres">
      <dgm:prSet presAssocID="{85E93A47-5D08-47DE-A28E-87051BFB148F}" presName="hierChild2" presStyleCnt="0"/>
      <dgm:spPr/>
    </dgm:pt>
    <dgm:pt modelId="{A649904A-FB0D-4BB9-8F8E-E57666FDB8C1}" type="pres">
      <dgm:prSet presAssocID="{FF95C07F-60BA-4F67-ABCE-619ED1806578}" presName="Name37" presStyleLbl="parChTrans1D2" presStyleIdx="0" presStyleCnt="1"/>
      <dgm:spPr/>
    </dgm:pt>
    <dgm:pt modelId="{28B26A4D-7CC7-4DC4-9DA4-F623724A0B45}" type="pres">
      <dgm:prSet presAssocID="{95CDD71A-6A80-4AB9-93BC-306B4A626AE5}" presName="hierRoot2" presStyleCnt="0">
        <dgm:presLayoutVars>
          <dgm:hierBranch/>
        </dgm:presLayoutVars>
      </dgm:prSet>
      <dgm:spPr/>
    </dgm:pt>
    <dgm:pt modelId="{E54B334A-7CC5-4BE1-9F2C-7170BF1A6E6C}" type="pres">
      <dgm:prSet presAssocID="{95CDD71A-6A80-4AB9-93BC-306B4A626AE5}" presName="rootComposite" presStyleCnt="0"/>
      <dgm:spPr/>
    </dgm:pt>
    <dgm:pt modelId="{5C25D3D0-3C00-4ABA-84BC-44E71B31C5D7}" type="pres">
      <dgm:prSet presAssocID="{95CDD71A-6A80-4AB9-93BC-306B4A626AE5}" presName="rootText" presStyleLbl="node2" presStyleIdx="0" presStyleCnt="1">
        <dgm:presLayoutVars>
          <dgm:chPref val="3"/>
        </dgm:presLayoutVars>
      </dgm:prSet>
      <dgm:spPr/>
    </dgm:pt>
    <dgm:pt modelId="{768F825A-52FC-455B-BD94-106671E4F4E6}" type="pres">
      <dgm:prSet presAssocID="{95CDD71A-6A80-4AB9-93BC-306B4A626AE5}" presName="rootConnector" presStyleLbl="node2" presStyleIdx="0" presStyleCnt="1"/>
      <dgm:spPr/>
    </dgm:pt>
    <dgm:pt modelId="{3504A17D-EBD5-4FA4-B9DC-B7406E2EC0DA}" type="pres">
      <dgm:prSet presAssocID="{95CDD71A-6A80-4AB9-93BC-306B4A626AE5}" presName="hierChild4" presStyleCnt="0"/>
      <dgm:spPr/>
    </dgm:pt>
    <dgm:pt modelId="{DECE48FA-96FD-4800-B370-2DA98B5B7751}" type="pres">
      <dgm:prSet presAssocID="{30188C61-9107-41BE-9E54-07EBFCDD6B04}" presName="Name35" presStyleLbl="parChTrans1D3" presStyleIdx="0" presStyleCnt="2"/>
      <dgm:spPr/>
    </dgm:pt>
    <dgm:pt modelId="{40153067-6BF2-4208-AF43-2D5D9DC8CCAF}" type="pres">
      <dgm:prSet presAssocID="{FF12DA3D-BACE-43E3-BA06-860B24E0842A}" presName="hierRoot2" presStyleCnt="0">
        <dgm:presLayoutVars>
          <dgm:hierBranch val="init"/>
        </dgm:presLayoutVars>
      </dgm:prSet>
      <dgm:spPr/>
    </dgm:pt>
    <dgm:pt modelId="{3F554368-FC04-45F9-81DB-804FCBA13840}" type="pres">
      <dgm:prSet presAssocID="{FF12DA3D-BACE-43E3-BA06-860B24E0842A}" presName="rootComposite" presStyleCnt="0"/>
      <dgm:spPr/>
    </dgm:pt>
    <dgm:pt modelId="{714B06A4-040A-4FA5-92F1-88C439A5A049}" type="pres">
      <dgm:prSet presAssocID="{FF12DA3D-BACE-43E3-BA06-860B24E0842A}" presName="rootText" presStyleLbl="node3" presStyleIdx="0" presStyleCnt="2">
        <dgm:presLayoutVars>
          <dgm:chPref val="3"/>
        </dgm:presLayoutVars>
      </dgm:prSet>
      <dgm:spPr/>
    </dgm:pt>
    <dgm:pt modelId="{FA9082B2-4E8B-4B02-8933-B7653D1F855B}" type="pres">
      <dgm:prSet presAssocID="{FF12DA3D-BACE-43E3-BA06-860B24E0842A}" presName="rootConnector" presStyleLbl="node3" presStyleIdx="0" presStyleCnt="2"/>
      <dgm:spPr/>
    </dgm:pt>
    <dgm:pt modelId="{39B54A98-580B-4EB4-8F80-1113F8332BDD}" type="pres">
      <dgm:prSet presAssocID="{FF12DA3D-BACE-43E3-BA06-860B24E0842A}" presName="hierChild4" presStyleCnt="0"/>
      <dgm:spPr/>
    </dgm:pt>
    <dgm:pt modelId="{51047DFB-A01A-4B7B-BC21-9971C2DA7F5E}" type="pres">
      <dgm:prSet presAssocID="{FF12DA3D-BACE-43E3-BA06-860B24E0842A}" presName="hierChild5" presStyleCnt="0"/>
      <dgm:spPr/>
    </dgm:pt>
    <dgm:pt modelId="{0605C95E-58D9-4BBB-8D18-03DC5A4423D4}" type="pres">
      <dgm:prSet presAssocID="{001FDD22-9EE3-4560-9018-92C29618905D}" presName="Name35" presStyleLbl="parChTrans1D3" presStyleIdx="1" presStyleCnt="2"/>
      <dgm:spPr/>
    </dgm:pt>
    <dgm:pt modelId="{6B62A3BA-088A-4A76-9318-FF5F72290DEB}" type="pres">
      <dgm:prSet presAssocID="{1240CCF8-48C6-4FD4-9313-1A4EE605A4EF}" presName="hierRoot2" presStyleCnt="0">
        <dgm:presLayoutVars>
          <dgm:hierBranch val="init"/>
        </dgm:presLayoutVars>
      </dgm:prSet>
      <dgm:spPr/>
    </dgm:pt>
    <dgm:pt modelId="{5AA7372D-8F78-4342-BB9C-B350F6070452}" type="pres">
      <dgm:prSet presAssocID="{1240CCF8-48C6-4FD4-9313-1A4EE605A4EF}" presName="rootComposite" presStyleCnt="0"/>
      <dgm:spPr/>
    </dgm:pt>
    <dgm:pt modelId="{560A659C-963C-43C5-9F46-8736B5958DFA}" type="pres">
      <dgm:prSet presAssocID="{1240CCF8-48C6-4FD4-9313-1A4EE605A4EF}" presName="rootText" presStyleLbl="node3" presStyleIdx="1" presStyleCnt="2">
        <dgm:presLayoutVars>
          <dgm:chPref val="3"/>
        </dgm:presLayoutVars>
      </dgm:prSet>
      <dgm:spPr/>
    </dgm:pt>
    <dgm:pt modelId="{488F9D7A-ED93-4AA1-A064-FDF8430C2E7B}" type="pres">
      <dgm:prSet presAssocID="{1240CCF8-48C6-4FD4-9313-1A4EE605A4EF}" presName="rootConnector" presStyleLbl="node3" presStyleIdx="1" presStyleCnt="2"/>
      <dgm:spPr/>
    </dgm:pt>
    <dgm:pt modelId="{9DD5543F-BDC5-4E1E-A5FF-C50F026204E0}" type="pres">
      <dgm:prSet presAssocID="{1240CCF8-48C6-4FD4-9313-1A4EE605A4EF}" presName="hierChild4" presStyleCnt="0"/>
      <dgm:spPr/>
    </dgm:pt>
    <dgm:pt modelId="{E3DDA9D4-C7D1-4E9A-BD62-46A4C1B6867C}" type="pres">
      <dgm:prSet presAssocID="{1240CCF8-48C6-4FD4-9313-1A4EE605A4EF}" presName="hierChild5" presStyleCnt="0"/>
      <dgm:spPr/>
    </dgm:pt>
    <dgm:pt modelId="{978300AA-B62D-41D7-BA76-58E67C6C956D}" type="pres">
      <dgm:prSet presAssocID="{95CDD71A-6A80-4AB9-93BC-306B4A626AE5}" presName="hierChild5" presStyleCnt="0"/>
      <dgm:spPr/>
    </dgm:pt>
    <dgm:pt modelId="{94520143-3D00-4396-9E89-40606700669E}" type="pres">
      <dgm:prSet presAssocID="{85E93A47-5D08-47DE-A28E-87051BFB148F}" presName="hierChild3" presStyleCnt="0"/>
      <dgm:spPr/>
    </dgm:pt>
  </dgm:ptLst>
  <dgm:cxnLst>
    <dgm:cxn modelId="{E3EE0B04-F0C9-44AF-A9E2-42AFEF2FF906}" srcId="{95CDD71A-6A80-4AB9-93BC-306B4A626AE5}" destId="{1240CCF8-48C6-4FD4-9313-1A4EE605A4EF}" srcOrd="1" destOrd="0" parTransId="{001FDD22-9EE3-4560-9018-92C29618905D}" sibTransId="{6E185788-0182-4600-8FEC-872E4CF4C6D4}"/>
    <dgm:cxn modelId="{57F55015-5243-4F2F-B472-8A6604DD3324}" type="presOf" srcId="{FF95C07F-60BA-4F67-ABCE-619ED1806578}" destId="{A649904A-FB0D-4BB9-8F8E-E57666FDB8C1}" srcOrd="0" destOrd="0" presId="urn:microsoft.com/office/officeart/2005/8/layout/orgChart1"/>
    <dgm:cxn modelId="{A532AD1D-39D3-4E46-B0B4-B47648E1A300}" type="presOf" srcId="{95CDD71A-6A80-4AB9-93BC-306B4A626AE5}" destId="{768F825A-52FC-455B-BD94-106671E4F4E6}" srcOrd="1" destOrd="0" presId="urn:microsoft.com/office/officeart/2005/8/layout/orgChart1"/>
    <dgm:cxn modelId="{0907D536-E759-4AAE-BF72-2805319AE32B}" type="presOf" srcId="{1240CCF8-48C6-4FD4-9313-1A4EE605A4EF}" destId="{488F9D7A-ED93-4AA1-A064-FDF8430C2E7B}" srcOrd="1" destOrd="0" presId="urn:microsoft.com/office/officeart/2005/8/layout/orgChart1"/>
    <dgm:cxn modelId="{A5431741-8E91-4E11-9AD4-54626C4D9D1E}" type="presOf" srcId="{AB186610-DB7A-4D15-978D-92B9CB4B95A3}" destId="{928C50FA-2379-4ED1-BC42-0D4E4BC5E990}" srcOrd="0" destOrd="0" presId="urn:microsoft.com/office/officeart/2005/8/layout/orgChart1"/>
    <dgm:cxn modelId="{696C4F67-01BC-4E66-804E-3FE49AD03CDC}" type="presOf" srcId="{30188C61-9107-41BE-9E54-07EBFCDD6B04}" destId="{DECE48FA-96FD-4800-B370-2DA98B5B7751}" srcOrd="0" destOrd="0" presId="urn:microsoft.com/office/officeart/2005/8/layout/orgChart1"/>
    <dgm:cxn modelId="{E47E8147-EEB6-478F-8786-EAF238C97AEF}" srcId="{95CDD71A-6A80-4AB9-93BC-306B4A626AE5}" destId="{FF12DA3D-BACE-43E3-BA06-860B24E0842A}" srcOrd="0" destOrd="0" parTransId="{30188C61-9107-41BE-9E54-07EBFCDD6B04}" sibTransId="{61B50CF6-F010-437F-8BCB-AFDFD63E1D96}"/>
    <dgm:cxn modelId="{01D57869-9AD6-4547-A1BE-309F538A3D5D}" type="presOf" srcId="{1240CCF8-48C6-4FD4-9313-1A4EE605A4EF}" destId="{560A659C-963C-43C5-9F46-8736B5958DFA}" srcOrd="0" destOrd="0" presId="urn:microsoft.com/office/officeart/2005/8/layout/orgChart1"/>
    <dgm:cxn modelId="{4EF8179B-D673-4DE4-AC80-7556C6A3E402}" srcId="{85E93A47-5D08-47DE-A28E-87051BFB148F}" destId="{95CDD71A-6A80-4AB9-93BC-306B4A626AE5}" srcOrd="0" destOrd="0" parTransId="{FF95C07F-60BA-4F67-ABCE-619ED1806578}" sibTransId="{1E54DE55-B989-4F68-AEBD-BD5F8232DE3D}"/>
    <dgm:cxn modelId="{3B66A5A0-20DE-4615-8AB5-26741C4F057F}" srcId="{AB186610-DB7A-4D15-978D-92B9CB4B95A3}" destId="{85E93A47-5D08-47DE-A28E-87051BFB148F}" srcOrd="0" destOrd="0" parTransId="{5A023AAF-2838-41BD-B9A9-071C7685AA87}" sibTransId="{737B705D-6F1D-4671-BB3B-D11B546B8F59}"/>
    <dgm:cxn modelId="{9360DAA9-4AFE-46B5-9446-25D10AF3C094}" type="presOf" srcId="{FF12DA3D-BACE-43E3-BA06-860B24E0842A}" destId="{714B06A4-040A-4FA5-92F1-88C439A5A049}" srcOrd="0" destOrd="0" presId="urn:microsoft.com/office/officeart/2005/8/layout/orgChart1"/>
    <dgm:cxn modelId="{CBC50EAA-F860-42B7-ADE7-E1499BA18E1A}" type="presOf" srcId="{85E93A47-5D08-47DE-A28E-87051BFB148F}" destId="{EAD04D39-F2B9-496F-AE72-209636198C80}" srcOrd="1" destOrd="0" presId="urn:microsoft.com/office/officeart/2005/8/layout/orgChart1"/>
    <dgm:cxn modelId="{883272B4-CDFC-4780-A489-306268FFA1C1}" type="presOf" srcId="{FF12DA3D-BACE-43E3-BA06-860B24E0842A}" destId="{FA9082B2-4E8B-4B02-8933-B7653D1F855B}" srcOrd="1" destOrd="0" presId="urn:microsoft.com/office/officeart/2005/8/layout/orgChart1"/>
    <dgm:cxn modelId="{440592B4-281A-477D-8052-4814F0E0F47C}" type="presOf" srcId="{85E93A47-5D08-47DE-A28E-87051BFB148F}" destId="{E7C9ECD9-2B7C-4C4C-8223-EA3526B756BC}" srcOrd="0" destOrd="0" presId="urn:microsoft.com/office/officeart/2005/8/layout/orgChart1"/>
    <dgm:cxn modelId="{A52543CC-4C79-4F88-8E0B-F005DA107C96}" type="presOf" srcId="{95CDD71A-6A80-4AB9-93BC-306B4A626AE5}" destId="{5C25D3D0-3C00-4ABA-84BC-44E71B31C5D7}" srcOrd="0" destOrd="0" presId="urn:microsoft.com/office/officeart/2005/8/layout/orgChart1"/>
    <dgm:cxn modelId="{4357FBE3-0216-4FFA-92C2-19FA057B61CB}" type="presOf" srcId="{001FDD22-9EE3-4560-9018-92C29618905D}" destId="{0605C95E-58D9-4BBB-8D18-03DC5A4423D4}" srcOrd="0" destOrd="0" presId="urn:microsoft.com/office/officeart/2005/8/layout/orgChart1"/>
    <dgm:cxn modelId="{4897B57D-1865-4AA7-8003-3BD7429966E5}" type="presParOf" srcId="{928C50FA-2379-4ED1-BC42-0D4E4BC5E990}" destId="{89095AAA-1D9E-4B2E-BAB2-D9ADBAA9C287}" srcOrd="0" destOrd="0" presId="urn:microsoft.com/office/officeart/2005/8/layout/orgChart1"/>
    <dgm:cxn modelId="{C1144F48-0FE7-4AD7-9C8D-5DF6EE9546C7}" type="presParOf" srcId="{89095AAA-1D9E-4B2E-BAB2-D9ADBAA9C287}" destId="{03DF6364-95AB-47FD-923B-CBD1A59986F0}" srcOrd="0" destOrd="0" presId="urn:microsoft.com/office/officeart/2005/8/layout/orgChart1"/>
    <dgm:cxn modelId="{D58F12D6-609F-4519-8841-BA5FFC3F76C5}" type="presParOf" srcId="{03DF6364-95AB-47FD-923B-CBD1A59986F0}" destId="{E7C9ECD9-2B7C-4C4C-8223-EA3526B756BC}" srcOrd="0" destOrd="0" presId="urn:microsoft.com/office/officeart/2005/8/layout/orgChart1"/>
    <dgm:cxn modelId="{4113B4F0-8EB6-44C1-97FD-3A092573640C}" type="presParOf" srcId="{03DF6364-95AB-47FD-923B-CBD1A59986F0}" destId="{EAD04D39-F2B9-496F-AE72-209636198C80}" srcOrd="1" destOrd="0" presId="urn:microsoft.com/office/officeart/2005/8/layout/orgChart1"/>
    <dgm:cxn modelId="{F6F30EE0-6AB6-4083-881A-3796B4AF651B}" type="presParOf" srcId="{89095AAA-1D9E-4B2E-BAB2-D9ADBAA9C287}" destId="{2D6C8B07-01D4-4AEA-9334-7D0279221902}" srcOrd="1" destOrd="0" presId="urn:microsoft.com/office/officeart/2005/8/layout/orgChart1"/>
    <dgm:cxn modelId="{DE9680E3-1DD8-42E1-84B8-9FC40A2D0AFA}" type="presParOf" srcId="{2D6C8B07-01D4-4AEA-9334-7D0279221902}" destId="{A649904A-FB0D-4BB9-8F8E-E57666FDB8C1}" srcOrd="0" destOrd="0" presId="urn:microsoft.com/office/officeart/2005/8/layout/orgChart1"/>
    <dgm:cxn modelId="{E163F8D4-13DF-4E09-84C1-8E37E2CC17B5}" type="presParOf" srcId="{2D6C8B07-01D4-4AEA-9334-7D0279221902}" destId="{28B26A4D-7CC7-4DC4-9DA4-F623724A0B45}" srcOrd="1" destOrd="0" presId="urn:microsoft.com/office/officeart/2005/8/layout/orgChart1"/>
    <dgm:cxn modelId="{A3128320-5F0A-4478-9057-A3E80FFEE6A1}" type="presParOf" srcId="{28B26A4D-7CC7-4DC4-9DA4-F623724A0B45}" destId="{E54B334A-7CC5-4BE1-9F2C-7170BF1A6E6C}" srcOrd="0" destOrd="0" presId="urn:microsoft.com/office/officeart/2005/8/layout/orgChart1"/>
    <dgm:cxn modelId="{1AB77320-9EC4-4EAA-850A-BB0F0D64D05C}" type="presParOf" srcId="{E54B334A-7CC5-4BE1-9F2C-7170BF1A6E6C}" destId="{5C25D3D0-3C00-4ABA-84BC-44E71B31C5D7}" srcOrd="0" destOrd="0" presId="urn:microsoft.com/office/officeart/2005/8/layout/orgChart1"/>
    <dgm:cxn modelId="{C689A7EC-3F6A-4C5E-9472-952C5F67D152}" type="presParOf" srcId="{E54B334A-7CC5-4BE1-9F2C-7170BF1A6E6C}" destId="{768F825A-52FC-455B-BD94-106671E4F4E6}" srcOrd="1" destOrd="0" presId="urn:microsoft.com/office/officeart/2005/8/layout/orgChart1"/>
    <dgm:cxn modelId="{AECB64B9-A8E4-4444-AE8F-87568AFF3758}" type="presParOf" srcId="{28B26A4D-7CC7-4DC4-9DA4-F623724A0B45}" destId="{3504A17D-EBD5-4FA4-B9DC-B7406E2EC0DA}" srcOrd="1" destOrd="0" presId="urn:microsoft.com/office/officeart/2005/8/layout/orgChart1"/>
    <dgm:cxn modelId="{5F2B24FB-3557-45B3-8BAA-F3E9E225B1A0}" type="presParOf" srcId="{3504A17D-EBD5-4FA4-B9DC-B7406E2EC0DA}" destId="{DECE48FA-96FD-4800-B370-2DA98B5B7751}" srcOrd="0" destOrd="0" presId="urn:microsoft.com/office/officeart/2005/8/layout/orgChart1"/>
    <dgm:cxn modelId="{59E15507-F6A3-4DF0-8DB7-52B9A6A15946}" type="presParOf" srcId="{3504A17D-EBD5-4FA4-B9DC-B7406E2EC0DA}" destId="{40153067-6BF2-4208-AF43-2D5D9DC8CCAF}" srcOrd="1" destOrd="0" presId="urn:microsoft.com/office/officeart/2005/8/layout/orgChart1"/>
    <dgm:cxn modelId="{C1598E01-1468-4CDB-8721-113B97D951AA}" type="presParOf" srcId="{40153067-6BF2-4208-AF43-2D5D9DC8CCAF}" destId="{3F554368-FC04-45F9-81DB-804FCBA13840}" srcOrd="0" destOrd="0" presId="urn:microsoft.com/office/officeart/2005/8/layout/orgChart1"/>
    <dgm:cxn modelId="{3B793508-29B8-455F-B84E-8D691DB5ECDD}" type="presParOf" srcId="{3F554368-FC04-45F9-81DB-804FCBA13840}" destId="{714B06A4-040A-4FA5-92F1-88C439A5A049}" srcOrd="0" destOrd="0" presId="urn:microsoft.com/office/officeart/2005/8/layout/orgChart1"/>
    <dgm:cxn modelId="{63B750A8-3A74-4965-8A53-5EBD2B250667}" type="presParOf" srcId="{3F554368-FC04-45F9-81DB-804FCBA13840}" destId="{FA9082B2-4E8B-4B02-8933-B7653D1F855B}" srcOrd="1" destOrd="0" presId="urn:microsoft.com/office/officeart/2005/8/layout/orgChart1"/>
    <dgm:cxn modelId="{93038A46-E376-4F96-885E-5EE738D35C5B}" type="presParOf" srcId="{40153067-6BF2-4208-AF43-2D5D9DC8CCAF}" destId="{39B54A98-580B-4EB4-8F80-1113F8332BDD}" srcOrd="1" destOrd="0" presId="urn:microsoft.com/office/officeart/2005/8/layout/orgChart1"/>
    <dgm:cxn modelId="{1D0908CC-4700-42B8-806B-3E7B4C2CD11C}" type="presParOf" srcId="{40153067-6BF2-4208-AF43-2D5D9DC8CCAF}" destId="{51047DFB-A01A-4B7B-BC21-9971C2DA7F5E}" srcOrd="2" destOrd="0" presId="urn:microsoft.com/office/officeart/2005/8/layout/orgChart1"/>
    <dgm:cxn modelId="{D83B0D97-9684-4968-B5A1-79F849912B33}" type="presParOf" srcId="{3504A17D-EBD5-4FA4-B9DC-B7406E2EC0DA}" destId="{0605C95E-58D9-4BBB-8D18-03DC5A4423D4}" srcOrd="2" destOrd="0" presId="urn:microsoft.com/office/officeart/2005/8/layout/orgChart1"/>
    <dgm:cxn modelId="{4E25774D-AA87-420B-AC9F-9F0EB4AAC1AE}" type="presParOf" srcId="{3504A17D-EBD5-4FA4-B9DC-B7406E2EC0DA}" destId="{6B62A3BA-088A-4A76-9318-FF5F72290DEB}" srcOrd="3" destOrd="0" presId="urn:microsoft.com/office/officeart/2005/8/layout/orgChart1"/>
    <dgm:cxn modelId="{D9C6798B-0B4C-4C2B-A9F0-18656B4FABF4}" type="presParOf" srcId="{6B62A3BA-088A-4A76-9318-FF5F72290DEB}" destId="{5AA7372D-8F78-4342-BB9C-B350F6070452}" srcOrd="0" destOrd="0" presId="urn:microsoft.com/office/officeart/2005/8/layout/orgChart1"/>
    <dgm:cxn modelId="{60005781-0862-41AC-BA4E-FB228D866B1D}" type="presParOf" srcId="{5AA7372D-8F78-4342-BB9C-B350F6070452}" destId="{560A659C-963C-43C5-9F46-8736B5958DFA}" srcOrd="0" destOrd="0" presId="urn:microsoft.com/office/officeart/2005/8/layout/orgChart1"/>
    <dgm:cxn modelId="{43DA3139-BF1F-4E32-B23D-821FDF39C2E6}" type="presParOf" srcId="{5AA7372D-8F78-4342-BB9C-B350F6070452}" destId="{488F9D7A-ED93-4AA1-A064-FDF8430C2E7B}" srcOrd="1" destOrd="0" presId="urn:microsoft.com/office/officeart/2005/8/layout/orgChart1"/>
    <dgm:cxn modelId="{9D6B64AE-1818-4EE3-B7A2-8FB46E0CF38D}" type="presParOf" srcId="{6B62A3BA-088A-4A76-9318-FF5F72290DEB}" destId="{9DD5543F-BDC5-4E1E-A5FF-C50F026204E0}" srcOrd="1" destOrd="0" presId="urn:microsoft.com/office/officeart/2005/8/layout/orgChart1"/>
    <dgm:cxn modelId="{09A68D3E-ADB4-44F2-8339-D14DFA34F7EA}" type="presParOf" srcId="{6B62A3BA-088A-4A76-9318-FF5F72290DEB}" destId="{E3DDA9D4-C7D1-4E9A-BD62-46A4C1B6867C}" srcOrd="2" destOrd="0" presId="urn:microsoft.com/office/officeart/2005/8/layout/orgChart1"/>
    <dgm:cxn modelId="{B0C3CA6A-7844-452E-B0B5-239D63C4987C}" type="presParOf" srcId="{28B26A4D-7CC7-4DC4-9DA4-F623724A0B45}" destId="{978300AA-B62D-41D7-BA76-58E67C6C956D}" srcOrd="2" destOrd="0" presId="urn:microsoft.com/office/officeart/2005/8/layout/orgChart1"/>
    <dgm:cxn modelId="{FD7A0519-7FC9-48C7-A48B-5C881418C224}" type="presParOf" srcId="{89095AAA-1D9E-4B2E-BAB2-D9ADBAA9C287}" destId="{94520143-3D00-4396-9E89-4060670066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186610-DB7A-4D15-978D-92B9CB4B95A3}" type="doc">
      <dgm:prSet loTypeId="urn:microsoft.com/office/officeart/2005/8/layout/orgChart1" loCatId="hierarchy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85E93A47-5D08-47DE-A28E-87051BFB148F}">
      <dgm:prSet phldrT="[Text]"/>
      <dgm:spPr/>
      <dgm:t>
        <a:bodyPr/>
        <a:lstStyle/>
        <a:p>
          <a:r>
            <a:rPr lang="en-US" dirty="0"/>
            <a:t>Login</a:t>
          </a:r>
        </a:p>
      </dgm:t>
    </dgm:pt>
    <dgm:pt modelId="{5A023AAF-2838-41BD-B9A9-071C7685AA87}" type="parTrans" cxnId="{3B66A5A0-20DE-4615-8AB5-26741C4F057F}">
      <dgm:prSet/>
      <dgm:spPr/>
      <dgm:t>
        <a:bodyPr/>
        <a:lstStyle/>
        <a:p>
          <a:endParaRPr lang="en-US"/>
        </a:p>
      </dgm:t>
    </dgm:pt>
    <dgm:pt modelId="{737B705D-6F1D-4671-BB3B-D11B546B8F59}" type="sibTrans" cxnId="{3B66A5A0-20DE-4615-8AB5-26741C4F057F}">
      <dgm:prSet/>
      <dgm:spPr/>
      <dgm:t>
        <a:bodyPr/>
        <a:lstStyle/>
        <a:p>
          <a:endParaRPr lang="en-US"/>
        </a:p>
      </dgm:t>
    </dgm:pt>
    <dgm:pt modelId="{41942262-6F2F-4B70-A3E7-3989F99D417E}">
      <dgm:prSet phldrT="[Text]"/>
      <dgm:spPr/>
      <dgm:t>
        <a:bodyPr/>
        <a:lstStyle/>
        <a:p>
          <a:r>
            <a:rPr lang="en-US" dirty="0"/>
            <a:t>Signup</a:t>
          </a:r>
        </a:p>
      </dgm:t>
    </dgm:pt>
    <dgm:pt modelId="{41F42092-0CCC-460A-9322-EFA015AA0B7F}" type="parTrans" cxnId="{5E1A0B6A-990F-41E9-8E73-43ADCD1DB1AF}">
      <dgm:prSet/>
      <dgm:spPr/>
      <dgm:t>
        <a:bodyPr/>
        <a:lstStyle/>
        <a:p>
          <a:endParaRPr lang="en-US"/>
        </a:p>
      </dgm:t>
    </dgm:pt>
    <dgm:pt modelId="{10AEA464-6ADA-4C5C-8EB2-BB902576F6A5}" type="sibTrans" cxnId="{5E1A0B6A-990F-41E9-8E73-43ADCD1DB1AF}">
      <dgm:prSet/>
      <dgm:spPr/>
      <dgm:t>
        <a:bodyPr/>
        <a:lstStyle/>
        <a:p>
          <a:endParaRPr lang="en-US"/>
        </a:p>
      </dgm:t>
    </dgm:pt>
    <dgm:pt modelId="{95CDD71A-6A80-4AB9-93BC-306B4A626AE5}">
      <dgm:prSet phldrT="[Text]"/>
      <dgm:spPr/>
      <dgm:t>
        <a:bodyPr/>
        <a:lstStyle/>
        <a:p>
          <a:r>
            <a:rPr lang="en-US" dirty="0"/>
            <a:t>Dashboard</a:t>
          </a:r>
        </a:p>
      </dgm:t>
    </dgm:pt>
    <dgm:pt modelId="{FF95C07F-60BA-4F67-ABCE-619ED1806578}" type="parTrans" cxnId="{4EF8179B-D673-4DE4-AC80-7556C6A3E402}">
      <dgm:prSet/>
      <dgm:spPr/>
      <dgm:t>
        <a:bodyPr/>
        <a:lstStyle/>
        <a:p>
          <a:endParaRPr lang="en-US"/>
        </a:p>
      </dgm:t>
    </dgm:pt>
    <dgm:pt modelId="{1E54DE55-B989-4F68-AEBD-BD5F8232DE3D}" type="sibTrans" cxnId="{4EF8179B-D673-4DE4-AC80-7556C6A3E402}">
      <dgm:prSet/>
      <dgm:spPr/>
      <dgm:t>
        <a:bodyPr/>
        <a:lstStyle/>
        <a:p>
          <a:endParaRPr lang="en-US"/>
        </a:p>
      </dgm:t>
    </dgm:pt>
    <dgm:pt modelId="{4F67BE1E-C37C-47E5-AF77-6EEE20E81CC5}">
      <dgm:prSet phldrT="[Text]"/>
      <dgm:spPr/>
      <dgm:t>
        <a:bodyPr/>
        <a:lstStyle/>
        <a:p>
          <a:r>
            <a:rPr lang="en-US" dirty="0"/>
            <a:t>Media List</a:t>
          </a:r>
        </a:p>
      </dgm:t>
    </dgm:pt>
    <dgm:pt modelId="{46B2E413-8392-4E76-B78C-122071894DF1}" type="parTrans" cxnId="{34414C1C-1FDC-4AEE-B22D-54DDFE29F0AB}">
      <dgm:prSet/>
      <dgm:spPr/>
      <dgm:t>
        <a:bodyPr/>
        <a:lstStyle/>
        <a:p>
          <a:endParaRPr lang="en-US"/>
        </a:p>
      </dgm:t>
    </dgm:pt>
    <dgm:pt modelId="{9074BB51-5DA2-4C91-BDF4-CCDB458FC7B8}" type="sibTrans" cxnId="{34414C1C-1FDC-4AEE-B22D-54DDFE29F0AB}">
      <dgm:prSet/>
      <dgm:spPr/>
      <dgm:t>
        <a:bodyPr/>
        <a:lstStyle/>
        <a:p>
          <a:endParaRPr lang="en-US"/>
        </a:p>
      </dgm:t>
    </dgm:pt>
    <dgm:pt modelId="{1240CCF8-48C6-4FD4-9313-1A4EE605A4EF}">
      <dgm:prSet phldrT="[Text]"/>
      <dgm:spPr/>
      <dgm:t>
        <a:bodyPr/>
        <a:lstStyle/>
        <a:p>
          <a:r>
            <a:rPr lang="en-US" dirty="0"/>
            <a:t>Catalog List</a:t>
          </a:r>
        </a:p>
      </dgm:t>
    </dgm:pt>
    <dgm:pt modelId="{001FDD22-9EE3-4560-9018-92C29618905D}" type="parTrans" cxnId="{E3EE0B04-F0C9-44AF-A9E2-42AFEF2FF906}">
      <dgm:prSet/>
      <dgm:spPr/>
      <dgm:t>
        <a:bodyPr/>
        <a:lstStyle/>
        <a:p>
          <a:endParaRPr lang="en-US"/>
        </a:p>
      </dgm:t>
    </dgm:pt>
    <dgm:pt modelId="{6E185788-0182-4600-8FEC-872E4CF4C6D4}" type="sibTrans" cxnId="{E3EE0B04-F0C9-44AF-A9E2-42AFEF2FF906}">
      <dgm:prSet/>
      <dgm:spPr/>
      <dgm:t>
        <a:bodyPr/>
        <a:lstStyle/>
        <a:p>
          <a:endParaRPr lang="en-US"/>
        </a:p>
      </dgm:t>
    </dgm:pt>
    <dgm:pt modelId="{DDBD5B5B-0213-4114-A13F-188FAF02C598}">
      <dgm:prSet phldrT="[Text]"/>
      <dgm:spPr/>
      <dgm:t>
        <a:bodyPr/>
        <a:lstStyle/>
        <a:p>
          <a:r>
            <a:rPr lang="en-US" dirty="0"/>
            <a:t>User List</a:t>
          </a:r>
        </a:p>
      </dgm:t>
    </dgm:pt>
    <dgm:pt modelId="{5C045415-5E41-4306-AB40-71093F083008}" type="parTrans" cxnId="{557D9142-4703-4A10-AF55-FAAF7AFBB220}">
      <dgm:prSet/>
      <dgm:spPr/>
      <dgm:t>
        <a:bodyPr/>
        <a:lstStyle/>
        <a:p>
          <a:endParaRPr lang="en-US"/>
        </a:p>
      </dgm:t>
    </dgm:pt>
    <dgm:pt modelId="{C58E81C4-9AEF-4AAD-AC69-86D5D31BA7EB}" type="sibTrans" cxnId="{557D9142-4703-4A10-AF55-FAAF7AFBB220}">
      <dgm:prSet/>
      <dgm:spPr/>
      <dgm:t>
        <a:bodyPr/>
        <a:lstStyle/>
        <a:p>
          <a:endParaRPr lang="en-US"/>
        </a:p>
      </dgm:t>
    </dgm:pt>
    <dgm:pt modelId="{500C7E0D-6F0A-4C6E-9F05-409F88DE6965}">
      <dgm:prSet phldrT="[Text]"/>
      <dgm:spPr/>
      <dgm:t>
        <a:bodyPr/>
        <a:lstStyle/>
        <a:p>
          <a:r>
            <a:rPr lang="en-US" dirty="0"/>
            <a:t>Create Media</a:t>
          </a:r>
        </a:p>
      </dgm:t>
    </dgm:pt>
    <dgm:pt modelId="{2E4A65D5-EAFC-4124-848C-7C7EC812AE45}" type="parTrans" cxnId="{E1862932-A13F-463E-994E-7F51980E9A67}">
      <dgm:prSet/>
      <dgm:spPr/>
      <dgm:t>
        <a:bodyPr/>
        <a:lstStyle/>
        <a:p>
          <a:endParaRPr lang="en-US"/>
        </a:p>
      </dgm:t>
    </dgm:pt>
    <dgm:pt modelId="{A0FDFDF5-3EE3-4E46-8C44-BE058C672694}" type="sibTrans" cxnId="{E1862932-A13F-463E-994E-7F51980E9A67}">
      <dgm:prSet/>
      <dgm:spPr/>
      <dgm:t>
        <a:bodyPr/>
        <a:lstStyle/>
        <a:p>
          <a:endParaRPr lang="en-US"/>
        </a:p>
      </dgm:t>
    </dgm:pt>
    <dgm:pt modelId="{86AA1D5C-469C-441A-B3DD-E52D2864245A}">
      <dgm:prSet phldrT="[Text]"/>
      <dgm:spPr/>
      <dgm:t>
        <a:bodyPr/>
        <a:lstStyle/>
        <a:p>
          <a:r>
            <a:rPr lang="en-US" dirty="0"/>
            <a:t>Media Detail</a:t>
          </a:r>
        </a:p>
      </dgm:t>
    </dgm:pt>
    <dgm:pt modelId="{0F102C5D-321A-4288-8AE4-6D84FC079BEC}" type="parTrans" cxnId="{F067CA18-0459-4508-9069-8460664C9259}">
      <dgm:prSet/>
      <dgm:spPr/>
      <dgm:t>
        <a:bodyPr/>
        <a:lstStyle/>
        <a:p>
          <a:endParaRPr lang="en-US"/>
        </a:p>
      </dgm:t>
    </dgm:pt>
    <dgm:pt modelId="{EF0FFCB6-7945-41D8-BE76-EBB3867BDEF2}" type="sibTrans" cxnId="{F067CA18-0459-4508-9069-8460664C9259}">
      <dgm:prSet/>
      <dgm:spPr/>
      <dgm:t>
        <a:bodyPr/>
        <a:lstStyle/>
        <a:p>
          <a:endParaRPr lang="en-US"/>
        </a:p>
      </dgm:t>
    </dgm:pt>
    <dgm:pt modelId="{FF12DA3D-BACE-43E3-BA06-860B24E0842A}">
      <dgm:prSet phldrT="[Text]"/>
      <dgm:spPr/>
      <dgm:t>
        <a:bodyPr/>
        <a:lstStyle/>
        <a:p>
          <a:r>
            <a:rPr lang="en-US" dirty="0"/>
            <a:t>Edit Media</a:t>
          </a:r>
        </a:p>
      </dgm:t>
    </dgm:pt>
    <dgm:pt modelId="{30188C61-9107-41BE-9E54-07EBFCDD6B04}" type="parTrans" cxnId="{E47E8147-EEB6-478F-8786-EAF238C97AEF}">
      <dgm:prSet/>
      <dgm:spPr/>
      <dgm:t>
        <a:bodyPr/>
        <a:lstStyle/>
        <a:p>
          <a:endParaRPr lang="en-US"/>
        </a:p>
      </dgm:t>
    </dgm:pt>
    <dgm:pt modelId="{61B50CF6-F010-437F-8BCB-AFDFD63E1D96}" type="sibTrans" cxnId="{E47E8147-EEB6-478F-8786-EAF238C97AEF}">
      <dgm:prSet/>
      <dgm:spPr/>
      <dgm:t>
        <a:bodyPr/>
        <a:lstStyle/>
        <a:p>
          <a:endParaRPr lang="en-US"/>
        </a:p>
      </dgm:t>
    </dgm:pt>
    <dgm:pt modelId="{41703DB8-9EF1-407C-9B61-EDB21706E68C}">
      <dgm:prSet phldrT="[Text]"/>
      <dgm:spPr/>
      <dgm:t>
        <a:bodyPr/>
        <a:lstStyle/>
        <a:p>
          <a:r>
            <a:rPr lang="en-US" dirty="0"/>
            <a:t>Create Catalog</a:t>
          </a:r>
        </a:p>
      </dgm:t>
    </dgm:pt>
    <dgm:pt modelId="{D4F80859-91CE-4BB9-9741-6698E40872AB}" type="parTrans" cxnId="{1BB05C5A-02C6-4B46-99FA-9FC7015C03D1}">
      <dgm:prSet/>
      <dgm:spPr/>
      <dgm:t>
        <a:bodyPr/>
        <a:lstStyle/>
        <a:p>
          <a:endParaRPr lang="en-US"/>
        </a:p>
      </dgm:t>
    </dgm:pt>
    <dgm:pt modelId="{1BDF4168-C0F2-441F-AA98-CFC7C259F177}" type="sibTrans" cxnId="{1BB05C5A-02C6-4B46-99FA-9FC7015C03D1}">
      <dgm:prSet/>
      <dgm:spPr/>
      <dgm:t>
        <a:bodyPr/>
        <a:lstStyle/>
        <a:p>
          <a:endParaRPr lang="en-US"/>
        </a:p>
      </dgm:t>
    </dgm:pt>
    <dgm:pt modelId="{F483ACD4-392B-4A43-A74A-0708315368BB}">
      <dgm:prSet phldrT="[Text]"/>
      <dgm:spPr/>
      <dgm:t>
        <a:bodyPr/>
        <a:lstStyle/>
        <a:p>
          <a:r>
            <a:rPr lang="en-US" dirty="0"/>
            <a:t>Catalog Detail</a:t>
          </a:r>
        </a:p>
      </dgm:t>
    </dgm:pt>
    <dgm:pt modelId="{5B52C1EC-77FC-4EA0-A3BD-1A2A9360B8FC}" type="parTrans" cxnId="{4F91F1C5-67FF-4391-8A44-C312F4041C56}">
      <dgm:prSet/>
      <dgm:spPr/>
      <dgm:t>
        <a:bodyPr/>
        <a:lstStyle/>
        <a:p>
          <a:endParaRPr lang="en-US"/>
        </a:p>
      </dgm:t>
    </dgm:pt>
    <dgm:pt modelId="{6346491D-DC54-4DE3-AA96-DF3BAE87CEDD}" type="sibTrans" cxnId="{4F91F1C5-67FF-4391-8A44-C312F4041C56}">
      <dgm:prSet/>
      <dgm:spPr/>
      <dgm:t>
        <a:bodyPr/>
        <a:lstStyle/>
        <a:p>
          <a:endParaRPr lang="en-US"/>
        </a:p>
      </dgm:t>
    </dgm:pt>
    <dgm:pt modelId="{A2747349-2BEF-461F-B155-6B61824037A2}">
      <dgm:prSet phldrT="[Text]"/>
      <dgm:spPr/>
      <dgm:t>
        <a:bodyPr/>
        <a:lstStyle/>
        <a:p>
          <a:r>
            <a:rPr lang="en-US" dirty="0"/>
            <a:t>Edit Catalog</a:t>
          </a:r>
        </a:p>
      </dgm:t>
    </dgm:pt>
    <dgm:pt modelId="{D00F7F9C-C3AD-4C11-AA58-FE422E346880}" type="parTrans" cxnId="{B9E246A3-45D1-49C5-A4D2-F1FEC8D57E0E}">
      <dgm:prSet/>
      <dgm:spPr/>
      <dgm:t>
        <a:bodyPr/>
        <a:lstStyle/>
        <a:p>
          <a:endParaRPr lang="en-US"/>
        </a:p>
      </dgm:t>
    </dgm:pt>
    <dgm:pt modelId="{9AC5964C-D027-4B98-87B1-241DB336EDED}" type="sibTrans" cxnId="{B9E246A3-45D1-49C5-A4D2-F1FEC8D57E0E}">
      <dgm:prSet/>
      <dgm:spPr/>
      <dgm:t>
        <a:bodyPr/>
        <a:lstStyle/>
        <a:p>
          <a:endParaRPr lang="en-US"/>
        </a:p>
      </dgm:t>
    </dgm:pt>
    <dgm:pt modelId="{F71A0AD2-8CCE-43AB-BAEE-C06896277DA1}">
      <dgm:prSet phldrT="[Text]"/>
      <dgm:spPr/>
      <dgm:t>
        <a:bodyPr/>
        <a:lstStyle/>
        <a:p>
          <a:r>
            <a:rPr lang="en-US" dirty="0"/>
            <a:t>Create User</a:t>
          </a:r>
        </a:p>
      </dgm:t>
    </dgm:pt>
    <dgm:pt modelId="{4A69BE05-9A22-49DE-BF9D-AF7876389FD7}" type="parTrans" cxnId="{8AFF9ABA-6877-4F15-A661-27DF651355A3}">
      <dgm:prSet/>
      <dgm:spPr/>
      <dgm:t>
        <a:bodyPr/>
        <a:lstStyle/>
        <a:p>
          <a:endParaRPr lang="en-US"/>
        </a:p>
      </dgm:t>
    </dgm:pt>
    <dgm:pt modelId="{299C78A4-A458-4619-AB5E-2E1FF7C570BE}" type="sibTrans" cxnId="{8AFF9ABA-6877-4F15-A661-27DF651355A3}">
      <dgm:prSet/>
      <dgm:spPr/>
      <dgm:t>
        <a:bodyPr/>
        <a:lstStyle/>
        <a:p>
          <a:endParaRPr lang="en-US"/>
        </a:p>
      </dgm:t>
    </dgm:pt>
    <dgm:pt modelId="{36A987FF-DA30-4EAA-84DB-2B4D197DA083}">
      <dgm:prSet phldrT="[Text]"/>
      <dgm:spPr/>
      <dgm:t>
        <a:bodyPr/>
        <a:lstStyle/>
        <a:p>
          <a:r>
            <a:rPr lang="en-US" dirty="0"/>
            <a:t>User Detail</a:t>
          </a:r>
        </a:p>
      </dgm:t>
    </dgm:pt>
    <dgm:pt modelId="{65502F26-284A-4729-A192-65B5C62BFF3B}" type="parTrans" cxnId="{FBC8A7FE-ACB0-44A8-9EF8-6F94CE8F7AD7}">
      <dgm:prSet/>
      <dgm:spPr/>
      <dgm:t>
        <a:bodyPr/>
        <a:lstStyle/>
        <a:p>
          <a:endParaRPr lang="en-US"/>
        </a:p>
      </dgm:t>
    </dgm:pt>
    <dgm:pt modelId="{B4A5EDE0-486E-4B87-BEFB-8E836531E802}" type="sibTrans" cxnId="{FBC8A7FE-ACB0-44A8-9EF8-6F94CE8F7AD7}">
      <dgm:prSet/>
      <dgm:spPr/>
      <dgm:t>
        <a:bodyPr/>
        <a:lstStyle/>
        <a:p>
          <a:endParaRPr lang="en-US"/>
        </a:p>
      </dgm:t>
    </dgm:pt>
    <dgm:pt modelId="{D1E863A1-E60A-419A-B9E0-8AD18EF91DD4}">
      <dgm:prSet phldrT="[Text]"/>
      <dgm:spPr/>
      <dgm:t>
        <a:bodyPr/>
        <a:lstStyle/>
        <a:p>
          <a:r>
            <a:rPr lang="en-US" dirty="0"/>
            <a:t>Edit User</a:t>
          </a:r>
        </a:p>
      </dgm:t>
    </dgm:pt>
    <dgm:pt modelId="{345B8A79-2D72-4D69-A253-C61BCECA33A0}" type="parTrans" cxnId="{0FAE70F3-68AF-4748-A9EB-F6A5A25DCF60}">
      <dgm:prSet/>
      <dgm:spPr/>
      <dgm:t>
        <a:bodyPr/>
        <a:lstStyle/>
        <a:p>
          <a:endParaRPr lang="en-US"/>
        </a:p>
      </dgm:t>
    </dgm:pt>
    <dgm:pt modelId="{AFF592BE-A3BE-4DA0-9F96-B626CE41A171}" type="sibTrans" cxnId="{0FAE70F3-68AF-4748-A9EB-F6A5A25DCF60}">
      <dgm:prSet/>
      <dgm:spPr/>
      <dgm:t>
        <a:bodyPr/>
        <a:lstStyle/>
        <a:p>
          <a:endParaRPr lang="en-US"/>
        </a:p>
      </dgm:t>
    </dgm:pt>
    <dgm:pt modelId="{D4BD8B81-EE7F-499E-96E2-99CF1460B521}">
      <dgm:prSet phldrT="[Text]"/>
      <dgm:spPr/>
      <dgm:t>
        <a:bodyPr/>
        <a:lstStyle/>
        <a:p>
          <a:r>
            <a:rPr lang="en-US" dirty="0"/>
            <a:t>Reset Password</a:t>
          </a:r>
        </a:p>
      </dgm:t>
    </dgm:pt>
    <dgm:pt modelId="{54493152-2F6F-4B91-AA01-D55C4091A5CA}" type="parTrans" cxnId="{261D79A2-AF27-4D74-8389-BCCC3832C3DC}">
      <dgm:prSet/>
      <dgm:spPr/>
      <dgm:t>
        <a:bodyPr/>
        <a:lstStyle/>
        <a:p>
          <a:endParaRPr lang="en-US"/>
        </a:p>
      </dgm:t>
    </dgm:pt>
    <dgm:pt modelId="{FBDB5677-DC58-48B4-8D75-628817EE9FA8}" type="sibTrans" cxnId="{261D79A2-AF27-4D74-8389-BCCC3832C3DC}">
      <dgm:prSet/>
      <dgm:spPr/>
      <dgm:t>
        <a:bodyPr/>
        <a:lstStyle/>
        <a:p>
          <a:endParaRPr lang="en-US"/>
        </a:p>
      </dgm:t>
    </dgm:pt>
    <dgm:pt modelId="{928C50FA-2379-4ED1-BC42-0D4E4BC5E990}" type="pres">
      <dgm:prSet presAssocID="{AB186610-DB7A-4D15-978D-92B9CB4B95A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9095AAA-1D9E-4B2E-BAB2-D9ADBAA9C287}" type="pres">
      <dgm:prSet presAssocID="{85E93A47-5D08-47DE-A28E-87051BFB148F}" presName="hierRoot1" presStyleCnt="0">
        <dgm:presLayoutVars>
          <dgm:hierBranch val="init"/>
        </dgm:presLayoutVars>
      </dgm:prSet>
      <dgm:spPr/>
    </dgm:pt>
    <dgm:pt modelId="{03DF6364-95AB-47FD-923B-CBD1A59986F0}" type="pres">
      <dgm:prSet presAssocID="{85E93A47-5D08-47DE-A28E-87051BFB148F}" presName="rootComposite1" presStyleCnt="0"/>
      <dgm:spPr/>
    </dgm:pt>
    <dgm:pt modelId="{E7C9ECD9-2B7C-4C4C-8223-EA3526B756BC}" type="pres">
      <dgm:prSet presAssocID="{85E93A47-5D08-47DE-A28E-87051BFB148F}" presName="rootText1" presStyleLbl="node0" presStyleIdx="0" presStyleCnt="1">
        <dgm:presLayoutVars>
          <dgm:chPref val="3"/>
        </dgm:presLayoutVars>
      </dgm:prSet>
      <dgm:spPr/>
    </dgm:pt>
    <dgm:pt modelId="{EAD04D39-F2B9-496F-AE72-209636198C80}" type="pres">
      <dgm:prSet presAssocID="{85E93A47-5D08-47DE-A28E-87051BFB148F}" presName="rootConnector1" presStyleLbl="node1" presStyleIdx="0" presStyleCnt="0"/>
      <dgm:spPr/>
    </dgm:pt>
    <dgm:pt modelId="{2D6C8B07-01D4-4AEA-9334-7D0279221902}" type="pres">
      <dgm:prSet presAssocID="{85E93A47-5D08-47DE-A28E-87051BFB148F}" presName="hierChild2" presStyleCnt="0"/>
      <dgm:spPr/>
    </dgm:pt>
    <dgm:pt modelId="{7649BA10-C09F-4616-B637-2BA64CD7FBE0}" type="pres">
      <dgm:prSet presAssocID="{41F42092-0CCC-460A-9322-EFA015AA0B7F}" presName="Name37" presStyleLbl="parChTrans1D2" presStyleIdx="0" presStyleCnt="2"/>
      <dgm:spPr/>
    </dgm:pt>
    <dgm:pt modelId="{BF6A8425-6450-4BF5-B564-6A6EC9896D2E}" type="pres">
      <dgm:prSet presAssocID="{41942262-6F2F-4B70-A3E7-3989F99D417E}" presName="hierRoot2" presStyleCnt="0">
        <dgm:presLayoutVars>
          <dgm:hierBranch val="init"/>
        </dgm:presLayoutVars>
      </dgm:prSet>
      <dgm:spPr/>
    </dgm:pt>
    <dgm:pt modelId="{30F8E894-0B53-499D-AD6A-E76F02C47B77}" type="pres">
      <dgm:prSet presAssocID="{41942262-6F2F-4B70-A3E7-3989F99D417E}" presName="rootComposite" presStyleCnt="0"/>
      <dgm:spPr/>
    </dgm:pt>
    <dgm:pt modelId="{875F94F5-E8E8-497C-8BA3-4AF09AA532AF}" type="pres">
      <dgm:prSet presAssocID="{41942262-6F2F-4B70-A3E7-3989F99D417E}" presName="rootText" presStyleLbl="node2" presStyleIdx="0" presStyleCnt="2">
        <dgm:presLayoutVars>
          <dgm:chPref val="3"/>
        </dgm:presLayoutVars>
      </dgm:prSet>
      <dgm:spPr/>
    </dgm:pt>
    <dgm:pt modelId="{F11F51B6-E3EF-41A1-A22D-9E681499926D}" type="pres">
      <dgm:prSet presAssocID="{41942262-6F2F-4B70-A3E7-3989F99D417E}" presName="rootConnector" presStyleLbl="node2" presStyleIdx="0" presStyleCnt="2"/>
      <dgm:spPr/>
    </dgm:pt>
    <dgm:pt modelId="{9DF455C3-95E1-4CCA-8DED-2553AD1A6488}" type="pres">
      <dgm:prSet presAssocID="{41942262-6F2F-4B70-A3E7-3989F99D417E}" presName="hierChild4" presStyleCnt="0"/>
      <dgm:spPr/>
    </dgm:pt>
    <dgm:pt modelId="{0830CD0B-691A-42B5-9C25-91AB53D0F353}" type="pres">
      <dgm:prSet presAssocID="{41942262-6F2F-4B70-A3E7-3989F99D417E}" presName="hierChild5" presStyleCnt="0"/>
      <dgm:spPr/>
    </dgm:pt>
    <dgm:pt modelId="{A649904A-FB0D-4BB9-8F8E-E57666FDB8C1}" type="pres">
      <dgm:prSet presAssocID="{FF95C07F-60BA-4F67-ABCE-619ED1806578}" presName="Name37" presStyleLbl="parChTrans1D2" presStyleIdx="1" presStyleCnt="2"/>
      <dgm:spPr/>
    </dgm:pt>
    <dgm:pt modelId="{28B26A4D-7CC7-4DC4-9DA4-F623724A0B45}" type="pres">
      <dgm:prSet presAssocID="{95CDD71A-6A80-4AB9-93BC-306B4A626AE5}" presName="hierRoot2" presStyleCnt="0">
        <dgm:presLayoutVars>
          <dgm:hierBranch/>
        </dgm:presLayoutVars>
      </dgm:prSet>
      <dgm:spPr/>
    </dgm:pt>
    <dgm:pt modelId="{E54B334A-7CC5-4BE1-9F2C-7170BF1A6E6C}" type="pres">
      <dgm:prSet presAssocID="{95CDD71A-6A80-4AB9-93BC-306B4A626AE5}" presName="rootComposite" presStyleCnt="0"/>
      <dgm:spPr/>
    </dgm:pt>
    <dgm:pt modelId="{5C25D3D0-3C00-4ABA-84BC-44E71B31C5D7}" type="pres">
      <dgm:prSet presAssocID="{95CDD71A-6A80-4AB9-93BC-306B4A626AE5}" presName="rootText" presStyleLbl="node2" presStyleIdx="1" presStyleCnt="2">
        <dgm:presLayoutVars>
          <dgm:chPref val="3"/>
        </dgm:presLayoutVars>
      </dgm:prSet>
      <dgm:spPr/>
    </dgm:pt>
    <dgm:pt modelId="{768F825A-52FC-455B-BD94-106671E4F4E6}" type="pres">
      <dgm:prSet presAssocID="{95CDD71A-6A80-4AB9-93BC-306B4A626AE5}" presName="rootConnector" presStyleLbl="node2" presStyleIdx="1" presStyleCnt="2"/>
      <dgm:spPr/>
    </dgm:pt>
    <dgm:pt modelId="{3504A17D-EBD5-4FA4-B9DC-B7406E2EC0DA}" type="pres">
      <dgm:prSet presAssocID="{95CDD71A-6A80-4AB9-93BC-306B4A626AE5}" presName="hierChild4" presStyleCnt="0"/>
      <dgm:spPr/>
    </dgm:pt>
    <dgm:pt modelId="{F0CB1870-DA96-4DDC-A223-5520D04586CE}" type="pres">
      <dgm:prSet presAssocID="{46B2E413-8392-4E76-B78C-122071894DF1}" presName="Name35" presStyleLbl="parChTrans1D3" presStyleIdx="0" presStyleCnt="3"/>
      <dgm:spPr/>
    </dgm:pt>
    <dgm:pt modelId="{828665B0-6911-4DD7-B94E-5CC31D880655}" type="pres">
      <dgm:prSet presAssocID="{4F67BE1E-C37C-47E5-AF77-6EEE20E81CC5}" presName="hierRoot2" presStyleCnt="0">
        <dgm:presLayoutVars>
          <dgm:hierBranch/>
        </dgm:presLayoutVars>
      </dgm:prSet>
      <dgm:spPr/>
    </dgm:pt>
    <dgm:pt modelId="{13FAD8F4-B269-4814-9AF3-3493ADC01518}" type="pres">
      <dgm:prSet presAssocID="{4F67BE1E-C37C-47E5-AF77-6EEE20E81CC5}" presName="rootComposite" presStyleCnt="0"/>
      <dgm:spPr/>
    </dgm:pt>
    <dgm:pt modelId="{8BBC3A5B-FC8B-467B-A84D-9B8F6436B58E}" type="pres">
      <dgm:prSet presAssocID="{4F67BE1E-C37C-47E5-AF77-6EEE20E81CC5}" presName="rootText" presStyleLbl="node3" presStyleIdx="0" presStyleCnt="3">
        <dgm:presLayoutVars>
          <dgm:chPref val="3"/>
        </dgm:presLayoutVars>
      </dgm:prSet>
      <dgm:spPr/>
    </dgm:pt>
    <dgm:pt modelId="{B24B62BA-B1A7-4FAC-8C6C-1165B6269876}" type="pres">
      <dgm:prSet presAssocID="{4F67BE1E-C37C-47E5-AF77-6EEE20E81CC5}" presName="rootConnector" presStyleLbl="node3" presStyleIdx="0" presStyleCnt="3"/>
      <dgm:spPr/>
    </dgm:pt>
    <dgm:pt modelId="{36F166D7-EE4A-4144-B138-8B67181C35A1}" type="pres">
      <dgm:prSet presAssocID="{4F67BE1E-C37C-47E5-AF77-6EEE20E81CC5}" presName="hierChild4" presStyleCnt="0"/>
      <dgm:spPr/>
    </dgm:pt>
    <dgm:pt modelId="{965BC555-726A-49E2-880D-2E5A4DA96573}" type="pres">
      <dgm:prSet presAssocID="{2E4A65D5-EAFC-4124-848C-7C7EC812AE45}" presName="Name35" presStyleLbl="parChTrans1D4" presStyleIdx="0" presStyleCnt="10"/>
      <dgm:spPr/>
    </dgm:pt>
    <dgm:pt modelId="{F06D179B-9CD5-4712-942D-46B4C741376B}" type="pres">
      <dgm:prSet presAssocID="{500C7E0D-6F0A-4C6E-9F05-409F88DE6965}" presName="hierRoot2" presStyleCnt="0">
        <dgm:presLayoutVars>
          <dgm:hierBranch val="init"/>
        </dgm:presLayoutVars>
      </dgm:prSet>
      <dgm:spPr/>
    </dgm:pt>
    <dgm:pt modelId="{74E31DD5-9CCA-4A45-ADCF-4F8ABDE5C864}" type="pres">
      <dgm:prSet presAssocID="{500C7E0D-6F0A-4C6E-9F05-409F88DE6965}" presName="rootComposite" presStyleCnt="0"/>
      <dgm:spPr/>
    </dgm:pt>
    <dgm:pt modelId="{807C08CE-F7D7-43B6-88CC-418236E04EE5}" type="pres">
      <dgm:prSet presAssocID="{500C7E0D-6F0A-4C6E-9F05-409F88DE6965}" presName="rootText" presStyleLbl="node4" presStyleIdx="0" presStyleCnt="10">
        <dgm:presLayoutVars>
          <dgm:chPref val="3"/>
        </dgm:presLayoutVars>
      </dgm:prSet>
      <dgm:spPr/>
    </dgm:pt>
    <dgm:pt modelId="{BCEC1942-99DA-4FE7-9F0F-024E9035057C}" type="pres">
      <dgm:prSet presAssocID="{500C7E0D-6F0A-4C6E-9F05-409F88DE6965}" presName="rootConnector" presStyleLbl="node4" presStyleIdx="0" presStyleCnt="10"/>
      <dgm:spPr/>
    </dgm:pt>
    <dgm:pt modelId="{58D20E93-0E23-4BAF-B9C3-11B611C735CA}" type="pres">
      <dgm:prSet presAssocID="{500C7E0D-6F0A-4C6E-9F05-409F88DE6965}" presName="hierChild4" presStyleCnt="0"/>
      <dgm:spPr/>
    </dgm:pt>
    <dgm:pt modelId="{3E09B37D-97F7-4DC2-9E60-E39E9AAC68A0}" type="pres">
      <dgm:prSet presAssocID="{500C7E0D-6F0A-4C6E-9F05-409F88DE6965}" presName="hierChild5" presStyleCnt="0"/>
      <dgm:spPr/>
    </dgm:pt>
    <dgm:pt modelId="{3350E378-0D07-4DDD-90E7-393F495576C9}" type="pres">
      <dgm:prSet presAssocID="{0F102C5D-321A-4288-8AE4-6D84FC079BEC}" presName="Name35" presStyleLbl="parChTrans1D4" presStyleIdx="1" presStyleCnt="10"/>
      <dgm:spPr/>
    </dgm:pt>
    <dgm:pt modelId="{6A52F72E-2E99-4A27-A10B-B0BB4AF76A28}" type="pres">
      <dgm:prSet presAssocID="{86AA1D5C-469C-441A-B3DD-E52D2864245A}" presName="hierRoot2" presStyleCnt="0">
        <dgm:presLayoutVars>
          <dgm:hierBranch val="init"/>
        </dgm:presLayoutVars>
      </dgm:prSet>
      <dgm:spPr/>
    </dgm:pt>
    <dgm:pt modelId="{C0D57E92-8A72-4435-B07B-4B684A3E402B}" type="pres">
      <dgm:prSet presAssocID="{86AA1D5C-469C-441A-B3DD-E52D2864245A}" presName="rootComposite" presStyleCnt="0"/>
      <dgm:spPr/>
    </dgm:pt>
    <dgm:pt modelId="{3591C6D0-3758-4673-8F4A-233832BC48EC}" type="pres">
      <dgm:prSet presAssocID="{86AA1D5C-469C-441A-B3DD-E52D2864245A}" presName="rootText" presStyleLbl="node4" presStyleIdx="1" presStyleCnt="10">
        <dgm:presLayoutVars>
          <dgm:chPref val="3"/>
        </dgm:presLayoutVars>
      </dgm:prSet>
      <dgm:spPr/>
    </dgm:pt>
    <dgm:pt modelId="{A9921467-CF7C-4ADB-9F70-3044289B00E5}" type="pres">
      <dgm:prSet presAssocID="{86AA1D5C-469C-441A-B3DD-E52D2864245A}" presName="rootConnector" presStyleLbl="node4" presStyleIdx="1" presStyleCnt="10"/>
      <dgm:spPr/>
    </dgm:pt>
    <dgm:pt modelId="{6E10CD88-6DAB-4783-9888-7464F35C1823}" type="pres">
      <dgm:prSet presAssocID="{86AA1D5C-469C-441A-B3DD-E52D2864245A}" presName="hierChild4" presStyleCnt="0"/>
      <dgm:spPr/>
    </dgm:pt>
    <dgm:pt modelId="{0E9278B7-E023-40E6-AEE0-7CF63F1C92D1}" type="pres">
      <dgm:prSet presAssocID="{30188C61-9107-41BE-9E54-07EBFCDD6B04}" presName="Name37" presStyleLbl="parChTrans1D4" presStyleIdx="2" presStyleCnt="10"/>
      <dgm:spPr/>
    </dgm:pt>
    <dgm:pt modelId="{40153067-6BF2-4208-AF43-2D5D9DC8CCAF}" type="pres">
      <dgm:prSet presAssocID="{FF12DA3D-BACE-43E3-BA06-860B24E0842A}" presName="hierRoot2" presStyleCnt="0">
        <dgm:presLayoutVars>
          <dgm:hierBranch val="init"/>
        </dgm:presLayoutVars>
      </dgm:prSet>
      <dgm:spPr/>
    </dgm:pt>
    <dgm:pt modelId="{3F554368-FC04-45F9-81DB-804FCBA13840}" type="pres">
      <dgm:prSet presAssocID="{FF12DA3D-BACE-43E3-BA06-860B24E0842A}" presName="rootComposite" presStyleCnt="0"/>
      <dgm:spPr/>
    </dgm:pt>
    <dgm:pt modelId="{714B06A4-040A-4FA5-92F1-88C439A5A049}" type="pres">
      <dgm:prSet presAssocID="{FF12DA3D-BACE-43E3-BA06-860B24E0842A}" presName="rootText" presStyleLbl="node4" presStyleIdx="2" presStyleCnt="10">
        <dgm:presLayoutVars>
          <dgm:chPref val="3"/>
        </dgm:presLayoutVars>
      </dgm:prSet>
      <dgm:spPr/>
    </dgm:pt>
    <dgm:pt modelId="{FA9082B2-4E8B-4B02-8933-B7653D1F855B}" type="pres">
      <dgm:prSet presAssocID="{FF12DA3D-BACE-43E3-BA06-860B24E0842A}" presName="rootConnector" presStyleLbl="node4" presStyleIdx="2" presStyleCnt="10"/>
      <dgm:spPr/>
    </dgm:pt>
    <dgm:pt modelId="{39B54A98-580B-4EB4-8F80-1113F8332BDD}" type="pres">
      <dgm:prSet presAssocID="{FF12DA3D-BACE-43E3-BA06-860B24E0842A}" presName="hierChild4" presStyleCnt="0"/>
      <dgm:spPr/>
    </dgm:pt>
    <dgm:pt modelId="{51047DFB-A01A-4B7B-BC21-9971C2DA7F5E}" type="pres">
      <dgm:prSet presAssocID="{FF12DA3D-BACE-43E3-BA06-860B24E0842A}" presName="hierChild5" presStyleCnt="0"/>
      <dgm:spPr/>
    </dgm:pt>
    <dgm:pt modelId="{3976A1AE-CF12-4C22-8911-B8125B803AE7}" type="pres">
      <dgm:prSet presAssocID="{86AA1D5C-469C-441A-B3DD-E52D2864245A}" presName="hierChild5" presStyleCnt="0"/>
      <dgm:spPr/>
    </dgm:pt>
    <dgm:pt modelId="{14E7CC45-E4DC-4430-BAC4-2A45E605564E}" type="pres">
      <dgm:prSet presAssocID="{4F67BE1E-C37C-47E5-AF77-6EEE20E81CC5}" presName="hierChild5" presStyleCnt="0"/>
      <dgm:spPr/>
    </dgm:pt>
    <dgm:pt modelId="{2BA58B0B-D1C9-4493-B3E1-4EA4E7D44F9B}" type="pres">
      <dgm:prSet presAssocID="{001FDD22-9EE3-4560-9018-92C29618905D}" presName="Name35" presStyleLbl="parChTrans1D3" presStyleIdx="1" presStyleCnt="3"/>
      <dgm:spPr/>
    </dgm:pt>
    <dgm:pt modelId="{6B62A3BA-088A-4A76-9318-FF5F72290DEB}" type="pres">
      <dgm:prSet presAssocID="{1240CCF8-48C6-4FD4-9313-1A4EE605A4EF}" presName="hierRoot2" presStyleCnt="0">
        <dgm:presLayoutVars>
          <dgm:hierBranch val="init"/>
        </dgm:presLayoutVars>
      </dgm:prSet>
      <dgm:spPr/>
    </dgm:pt>
    <dgm:pt modelId="{5AA7372D-8F78-4342-BB9C-B350F6070452}" type="pres">
      <dgm:prSet presAssocID="{1240CCF8-48C6-4FD4-9313-1A4EE605A4EF}" presName="rootComposite" presStyleCnt="0"/>
      <dgm:spPr/>
    </dgm:pt>
    <dgm:pt modelId="{560A659C-963C-43C5-9F46-8736B5958DFA}" type="pres">
      <dgm:prSet presAssocID="{1240CCF8-48C6-4FD4-9313-1A4EE605A4EF}" presName="rootText" presStyleLbl="node3" presStyleIdx="1" presStyleCnt="3">
        <dgm:presLayoutVars>
          <dgm:chPref val="3"/>
        </dgm:presLayoutVars>
      </dgm:prSet>
      <dgm:spPr/>
    </dgm:pt>
    <dgm:pt modelId="{488F9D7A-ED93-4AA1-A064-FDF8430C2E7B}" type="pres">
      <dgm:prSet presAssocID="{1240CCF8-48C6-4FD4-9313-1A4EE605A4EF}" presName="rootConnector" presStyleLbl="node3" presStyleIdx="1" presStyleCnt="3"/>
      <dgm:spPr/>
    </dgm:pt>
    <dgm:pt modelId="{9DD5543F-BDC5-4E1E-A5FF-C50F026204E0}" type="pres">
      <dgm:prSet presAssocID="{1240CCF8-48C6-4FD4-9313-1A4EE605A4EF}" presName="hierChild4" presStyleCnt="0"/>
      <dgm:spPr/>
    </dgm:pt>
    <dgm:pt modelId="{23AEB5CE-6AB8-4A37-AE14-9ADBC3CE3661}" type="pres">
      <dgm:prSet presAssocID="{D4F80859-91CE-4BB9-9741-6698E40872AB}" presName="Name37" presStyleLbl="parChTrans1D4" presStyleIdx="3" presStyleCnt="10"/>
      <dgm:spPr/>
    </dgm:pt>
    <dgm:pt modelId="{8B113567-3E0D-4945-9E49-B53BA6B15A0D}" type="pres">
      <dgm:prSet presAssocID="{41703DB8-9EF1-407C-9B61-EDB21706E68C}" presName="hierRoot2" presStyleCnt="0">
        <dgm:presLayoutVars>
          <dgm:hierBranch val="init"/>
        </dgm:presLayoutVars>
      </dgm:prSet>
      <dgm:spPr/>
    </dgm:pt>
    <dgm:pt modelId="{30607766-CAD6-478B-A054-8425AA493D95}" type="pres">
      <dgm:prSet presAssocID="{41703DB8-9EF1-407C-9B61-EDB21706E68C}" presName="rootComposite" presStyleCnt="0"/>
      <dgm:spPr/>
    </dgm:pt>
    <dgm:pt modelId="{E8E9880C-293F-43B7-B484-7CCB21D6ABCA}" type="pres">
      <dgm:prSet presAssocID="{41703DB8-9EF1-407C-9B61-EDB21706E68C}" presName="rootText" presStyleLbl="node4" presStyleIdx="3" presStyleCnt="10">
        <dgm:presLayoutVars>
          <dgm:chPref val="3"/>
        </dgm:presLayoutVars>
      </dgm:prSet>
      <dgm:spPr/>
    </dgm:pt>
    <dgm:pt modelId="{68CA0FFF-B4D0-4724-8E16-5345CCA2A7E7}" type="pres">
      <dgm:prSet presAssocID="{41703DB8-9EF1-407C-9B61-EDB21706E68C}" presName="rootConnector" presStyleLbl="node4" presStyleIdx="3" presStyleCnt="10"/>
      <dgm:spPr/>
    </dgm:pt>
    <dgm:pt modelId="{91CC21AE-74B1-42C6-AF43-AD22278DEFA8}" type="pres">
      <dgm:prSet presAssocID="{41703DB8-9EF1-407C-9B61-EDB21706E68C}" presName="hierChild4" presStyleCnt="0"/>
      <dgm:spPr/>
    </dgm:pt>
    <dgm:pt modelId="{EBFF81B3-7D90-4675-A1FD-AB79A6456273}" type="pres">
      <dgm:prSet presAssocID="{41703DB8-9EF1-407C-9B61-EDB21706E68C}" presName="hierChild5" presStyleCnt="0"/>
      <dgm:spPr/>
    </dgm:pt>
    <dgm:pt modelId="{0C2B4961-EAA0-4617-B4A6-D347FF090695}" type="pres">
      <dgm:prSet presAssocID="{5B52C1EC-77FC-4EA0-A3BD-1A2A9360B8FC}" presName="Name37" presStyleLbl="parChTrans1D4" presStyleIdx="4" presStyleCnt="10"/>
      <dgm:spPr/>
    </dgm:pt>
    <dgm:pt modelId="{EE4E2F3C-F6B1-4A2E-8440-8BDE805E553A}" type="pres">
      <dgm:prSet presAssocID="{F483ACD4-392B-4A43-A74A-0708315368BB}" presName="hierRoot2" presStyleCnt="0">
        <dgm:presLayoutVars>
          <dgm:hierBranch val="init"/>
        </dgm:presLayoutVars>
      </dgm:prSet>
      <dgm:spPr/>
    </dgm:pt>
    <dgm:pt modelId="{5CBC8388-20BF-41A5-A475-2CD529F14003}" type="pres">
      <dgm:prSet presAssocID="{F483ACD4-392B-4A43-A74A-0708315368BB}" presName="rootComposite" presStyleCnt="0"/>
      <dgm:spPr/>
    </dgm:pt>
    <dgm:pt modelId="{C5E6777E-F224-48B8-8731-407DE8ED8B74}" type="pres">
      <dgm:prSet presAssocID="{F483ACD4-392B-4A43-A74A-0708315368BB}" presName="rootText" presStyleLbl="node4" presStyleIdx="4" presStyleCnt="10">
        <dgm:presLayoutVars>
          <dgm:chPref val="3"/>
        </dgm:presLayoutVars>
      </dgm:prSet>
      <dgm:spPr/>
    </dgm:pt>
    <dgm:pt modelId="{CC84553F-15E9-47BF-A3AA-5B71E04E6500}" type="pres">
      <dgm:prSet presAssocID="{F483ACD4-392B-4A43-A74A-0708315368BB}" presName="rootConnector" presStyleLbl="node4" presStyleIdx="4" presStyleCnt="10"/>
      <dgm:spPr/>
    </dgm:pt>
    <dgm:pt modelId="{D786AF5E-DBA1-4965-A5E3-66712809E667}" type="pres">
      <dgm:prSet presAssocID="{F483ACD4-392B-4A43-A74A-0708315368BB}" presName="hierChild4" presStyleCnt="0"/>
      <dgm:spPr/>
    </dgm:pt>
    <dgm:pt modelId="{A7515F71-9CB4-4BFA-9D2C-4D2C1EE51FEB}" type="pres">
      <dgm:prSet presAssocID="{D00F7F9C-C3AD-4C11-AA58-FE422E346880}" presName="Name37" presStyleLbl="parChTrans1D4" presStyleIdx="5" presStyleCnt="10"/>
      <dgm:spPr/>
    </dgm:pt>
    <dgm:pt modelId="{8E2293E3-2E81-4D1B-9873-FAD2B69A062D}" type="pres">
      <dgm:prSet presAssocID="{A2747349-2BEF-461F-B155-6B61824037A2}" presName="hierRoot2" presStyleCnt="0">
        <dgm:presLayoutVars>
          <dgm:hierBranch val="init"/>
        </dgm:presLayoutVars>
      </dgm:prSet>
      <dgm:spPr/>
    </dgm:pt>
    <dgm:pt modelId="{D75764E4-D7C1-4993-BEE0-D8CDEA82202C}" type="pres">
      <dgm:prSet presAssocID="{A2747349-2BEF-461F-B155-6B61824037A2}" presName="rootComposite" presStyleCnt="0"/>
      <dgm:spPr/>
    </dgm:pt>
    <dgm:pt modelId="{19E1B86D-2AF0-4C0F-ACDB-FDAD4300C227}" type="pres">
      <dgm:prSet presAssocID="{A2747349-2BEF-461F-B155-6B61824037A2}" presName="rootText" presStyleLbl="node4" presStyleIdx="5" presStyleCnt="10">
        <dgm:presLayoutVars>
          <dgm:chPref val="3"/>
        </dgm:presLayoutVars>
      </dgm:prSet>
      <dgm:spPr/>
    </dgm:pt>
    <dgm:pt modelId="{0BC5194B-48C6-44FE-9E44-9EF10230870D}" type="pres">
      <dgm:prSet presAssocID="{A2747349-2BEF-461F-B155-6B61824037A2}" presName="rootConnector" presStyleLbl="node4" presStyleIdx="5" presStyleCnt="10"/>
      <dgm:spPr/>
    </dgm:pt>
    <dgm:pt modelId="{4AC4DF13-03C9-419F-BF83-8B3B0A260A4F}" type="pres">
      <dgm:prSet presAssocID="{A2747349-2BEF-461F-B155-6B61824037A2}" presName="hierChild4" presStyleCnt="0"/>
      <dgm:spPr/>
    </dgm:pt>
    <dgm:pt modelId="{4C39A6A2-C809-4F22-83FE-9D3D2B8309B2}" type="pres">
      <dgm:prSet presAssocID="{A2747349-2BEF-461F-B155-6B61824037A2}" presName="hierChild5" presStyleCnt="0"/>
      <dgm:spPr/>
    </dgm:pt>
    <dgm:pt modelId="{2BC961E3-1544-4D78-8CA6-5A5C772BB4E9}" type="pres">
      <dgm:prSet presAssocID="{F483ACD4-392B-4A43-A74A-0708315368BB}" presName="hierChild5" presStyleCnt="0"/>
      <dgm:spPr/>
    </dgm:pt>
    <dgm:pt modelId="{E3DDA9D4-C7D1-4E9A-BD62-46A4C1B6867C}" type="pres">
      <dgm:prSet presAssocID="{1240CCF8-48C6-4FD4-9313-1A4EE605A4EF}" presName="hierChild5" presStyleCnt="0"/>
      <dgm:spPr/>
    </dgm:pt>
    <dgm:pt modelId="{3C41B86B-D65D-4D57-82AD-D4192A17D246}" type="pres">
      <dgm:prSet presAssocID="{5C045415-5E41-4306-AB40-71093F083008}" presName="Name35" presStyleLbl="parChTrans1D3" presStyleIdx="2" presStyleCnt="3"/>
      <dgm:spPr/>
    </dgm:pt>
    <dgm:pt modelId="{B6ECE4C9-DC43-466D-AF53-7993BEEC0B5E}" type="pres">
      <dgm:prSet presAssocID="{DDBD5B5B-0213-4114-A13F-188FAF02C598}" presName="hierRoot2" presStyleCnt="0">
        <dgm:presLayoutVars>
          <dgm:hierBranch/>
        </dgm:presLayoutVars>
      </dgm:prSet>
      <dgm:spPr/>
    </dgm:pt>
    <dgm:pt modelId="{89D55841-B707-424E-916B-B1371E907FC2}" type="pres">
      <dgm:prSet presAssocID="{DDBD5B5B-0213-4114-A13F-188FAF02C598}" presName="rootComposite" presStyleCnt="0"/>
      <dgm:spPr/>
    </dgm:pt>
    <dgm:pt modelId="{9751C37E-D17D-4C85-AE93-20DDBEC47540}" type="pres">
      <dgm:prSet presAssocID="{DDBD5B5B-0213-4114-A13F-188FAF02C598}" presName="rootText" presStyleLbl="node3" presStyleIdx="2" presStyleCnt="3">
        <dgm:presLayoutVars>
          <dgm:chPref val="3"/>
        </dgm:presLayoutVars>
      </dgm:prSet>
      <dgm:spPr/>
    </dgm:pt>
    <dgm:pt modelId="{66030892-3A4B-42CD-AF0C-E99481081A73}" type="pres">
      <dgm:prSet presAssocID="{DDBD5B5B-0213-4114-A13F-188FAF02C598}" presName="rootConnector" presStyleLbl="node3" presStyleIdx="2" presStyleCnt="3"/>
      <dgm:spPr/>
    </dgm:pt>
    <dgm:pt modelId="{67932828-61E5-4D40-A6DD-453635CBA83A}" type="pres">
      <dgm:prSet presAssocID="{DDBD5B5B-0213-4114-A13F-188FAF02C598}" presName="hierChild4" presStyleCnt="0"/>
      <dgm:spPr/>
    </dgm:pt>
    <dgm:pt modelId="{CC863191-8EFF-4263-B597-A10549CFE87E}" type="pres">
      <dgm:prSet presAssocID="{4A69BE05-9A22-49DE-BF9D-AF7876389FD7}" presName="Name35" presStyleLbl="parChTrans1D4" presStyleIdx="6" presStyleCnt="10"/>
      <dgm:spPr/>
    </dgm:pt>
    <dgm:pt modelId="{E39FF582-F267-4BA7-9587-584D32F340F5}" type="pres">
      <dgm:prSet presAssocID="{F71A0AD2-8CCE-43AB-BAEE-C06896277DA1}" presName="hierRoot2" presStyleCnt="0">
        <dgm:presLayoutVars>
          <dgm:hierBranch val="init"/>
        </dgm:presLayoutVars>
      </dgm:prSet>
      <dgm:spPr/>
    </dgm:pt>
    <dgm:pt modelId="{FD3C5E83-FFAD-4A59-9405-0E07F820CAA4}" type="pres">
      <dgm:prSet presAssocID="{F71A0AD2-8CCE-43AB-BAEE-C06896277DA1}" presName="rootComposite" presStyleCnt="0"/>
      <dgm:spPr/>
    </dgm:pt>
    <dgm:pt modelId="{5AF11DB9-0024-480D-B050-04D8939026B7}" type="pres">
      <dgm:prSet presAssocID="{F71A0AD2-8CCE-43AB-BAEE-C06896277DA1}" presName="rootText" presStyleLbl="node4" presStyleIdx="6" presStyleCnt="10">
        <dgm:presLayoutVars>
          <dgm:chPref val="3"/>
        </dgm:presLayoutVars>
      </dgm:prSet>
      <dgm:spPr/>
    </dgm:pt>
    <dgm:pt modelId="{828939A6-C09B-4BA2-A547-078D52E0C781}" type="pres">
      <dgm:prSet presAssocID="{F71A0AD2-8CCE-43AB-BAEE-C06896277DA1}" presName="rootConnector" presStyleLbl="node4" presStyleIdx="6" presStyleCnt="10"/>
      <dgm:spPr/>
    </dgm:pt>
    <dgm:pt modelId="{4B346417-9E3F-41C7-8A07-B063C2A58787}" type="pres">
      <dgm:prSet presAssocID="{F71A0AD2-8CCE-43AB-BAEE-C06896277DA1}" presName="hierChild4" presStyleCnt="0"/>
      <dgm:spPr/>
    </dgm:pt>
    <dgm:pt modelId="{7DAC145B-035F-4E56-8CA4-8E428AA6A82C}" type="pres">
      <dgm:prSet presAssocID="{F71A0AD2-8CCE-43AB-BAEE-C06896277DA1}" presName="hierChild5" presStyleCnt="0"/>
      <dgm:spPr/>
    </dgm:pt>
    <dgm:pt modelId="{397A07F3-F090-4AC7-9E8F-5BE93364CFC3}" type="pres">
      <dgm:prSet presAssocID="{65502F26-284A-4729-A192-65B5C62BFF3B}" presName="Name35" presStyleLbl="parChTrans1D4" presStyleIdx="7" presStyleCnt="10"/>
      <dgm:spPr/>
    </dgm:pt>
    <dgm:pt modelId="{24D81F35-9F01-44A1-B437-DA8ED6D4CD1F}" type="pres">
      <dgm:prSet presAssocID="{36A987FF-DA30-4EAA-84DB-2B4D197DA083}" presName="hierRoot2" presStyleCnt="0">
        <dgm:presLayoutVars>
          <dgm:hierBranch/>
        </dgm:presLayoutVars>
      </dgm:prSet>
      <dgm:spPr/>
    </dgm:pt>
    <dgm:pt modelId="{ACF8C666-05C0-4C20-88BD-DA3D03113995}" type="pres">
      <dgm:prSet presAssocID="{36A987FF-DA30-4EAA-84DB-2B4D197DA083}" presName="rootComposite" presStyleCnt="0"/>
      <dgm:spPr/>
    </dgm:pt>
    <dgm:pt modelId="{9BF123DA-528B-40A9-BEB0-57C41DF19C5F}" type="pres">
      <dgm:prSet presAssocID="{36A987FF-DA30-4EAA-84DB-2B4D197DA083}" presName="rootText" presStyleLbl="node4" presStyleIdx="7" presStyleCnt="10">
        <dgm:presLayoutVars>
          <dgm:chPref val="3"/>
        </dgm:presLayoutVars>
      </dgm:prSet>
      <dgm:spPr/>
    </dgm:pt>
    <dgm:pt modelId="{27860FD6-CCF1-4F3F-970F-A9571F580FA2}" type="pres">
      <dgm:prSet presAssocID="{36A987FF-DA30-4EAA-84DB-2B4D197DA083}" presName="rootConnector" presStyleLbl="node4" presStyleIdx="7" presStyleCnt="10"/>
      <dgm:spPr/>
    </dgm:pt>
    <dgm:pt modelId="{8F701909-FFD7-4EB5-99C7-FF73413C2DBD}" type="pres">
      <dgm:prSet presAssocID="{36A987FF-DA30-4EAA-84DB-2B4D197DA083}" presName="hierChild4" presStyleCnt="0"/>
      <dgm:spPr/>
    </dgm:pt>
    <dgm:pt modelId="{1DE70474-EDB0-44B9-88AB-B3BEEC6B3B30}" type="pres">
      <dgm:prSet presAssocID="{345B8A79-2D72-4D69-A253-C61BCECA33A0}" presName="Name35" presStyleLbl="parChTrans1D4" presStyleIdx="8" presStyleCnt="10"/>
      <dgm:spPr/>
    </dgm:pt>
    <dgm:pt modelId="{4CC115D0-A2D3-4851-A3B1-DE3A6A403B89}" type="pres">
      <dgm:prSet presAssocID="{D1E863A1-E60A-419A-B9E0-8AD18EF91DD4}" presName="hierRoot2" presStyleCnt="0">
        <dgm:presLayoutVars>
          <dgm:hierBranch val="init"/>
        </dgm:presLayoutVars>
      </dgm:prSet>
      <dgm:spPr/>
    </dgm:pt>
    <dgm:pt modelId="{7878B961-6D0E-46A1-97C9-1285E1903495}" type="pres">
      <dgm:prSet presAssocID="{D1E863A1-E60A-419A-B9E0-8AD18EF91DD4}" presName="rootComposite" presStyleCnt="0"/>
      <dgm:spPr/>
    </dgm:pt>
    <dgm:pt modelId="{E8B36FD8-4D88-4305-B3AC-2D7840D150D7}" type="pres">
      <dgm:prSet presAssocID="{D1E863A1-E60A-419A-B9E0-8AD18EF91DD4}" presName="rootText" presStyleLbl="node4" presStyleIdx="8" presStyleCnt="10">
        <dgm:presLayoutVars>
          <dgm:chPref val="3"/>
        </dgm:presLayoutVars>
      </dgm:prSet>
      <dgm:spPr/>
    </dgm:pt>
    <dgm:pt modelId="{5FB44590-8347-426C-881F-DC83AB552102}" type="pres">
      <dgm:prSet presAssocID="{D1E863A1-E60A-419A-B9E0-8AD18EF91DD4}" presName="rootConnector" presStyleLbl="node4" presStyleIdx="8" presStyleCnt="10"/>
      <dgm:spPr/>
    </dgm:pt>
    <dgm:pt modelId="{BA9718FF-CFBF-441F-89F9-FF03CE9A7A2F}" type="pres">
      <dgm:prSet presAssocID="{D1E863A1-E60A-419A-B9E0-8AD18EF91DD4}" presName="hierChild4" presStyleCnt="0"/>
      <dgm:spPr/>
    </dgm:pt>
    <dgm:pt modelId="{02AD44AB-B5EC-409F-BC00-0D62E5B8C784}" type="pres">
      <dgm:prSet presAssocID="{D1E863A1-E60A-419A-B9E0-8AD18EF91DD4}" presName="hierChild5" presStyleCnt="0"/>
      <dgm:spPr/>
    </dgm:pt>
    <dgm:pt modelId="{323A88AA-8F87-407A-ADE6-746867CD6B74}" type="pres">
      <dgm:prSet presAssocID="{54493152-2F6F-4B91-AA01-D55C4091A5CA}" presName="Name35" presStyleLbl="parChTrans1D4" presStyleIdx="9" presStyleCnt="10"/>
      <dgm:spPr/>
    </dgm:pt>
    <dgm:pt modelId="{3E49573A-F0D3-43B1-A5D9-BB2859E4CAC4}" type="pres">
      <dgm:prSet presAssocID="{D4BD8B81-EE7F-499E-96E2-99CF1460B521}" presName="hierRoot2" presStyleCnt="0">
        <dgm:presLayoutVars>
          <dgm:hierBranch val="init"/>
        </dgm:presLayoutVars>
      </dgm:prSet>
      <dgm:spPr/>
    </dgm:pt>
    <dgm:pt modelId="{F016B8D5-9132-4C15-9125-C797E2AF006E}" type="pres">
      <dgm:prSet presAssocID="{D4BD8B81-EE7F-499E-96E2-99CF1460B521}" presName="rootComposite" presStyleCnt="0"/>
      <dgm:spPr/>
    </dgm:pt>
    <dgm:pt modelId="{D2040D33-C531-4334-979F-CE0161567976}" type="pres">
      <dgm:prSet presAssocID="{D4BD8B81-EE7F-499E-96E2-99CF1460B521}" presName="rootText" presStyleLbl="node4" presStyleIdx="9" presStyleCnt="10">
        <dgm:presLayoutVars>
          <dgm:chPref val="3"/>
        </dgm:presLayoutVars>
      </dgm:prSet>
      <dgm:spPr/>
    </dgm:pt>
    <dgm:pt modelId="{EB42C97E-3102-49A4-8550-00080F05B254}" type="pres">
      <dgm:prSet presAssocID="{D4BD8B81-EE7F-499E-96E2-99CF1460B521}" presName="rootConnector" presStyleLbl="node4" presStyleIdx="9" presStyleCnt="10"/>
      <dgm:spPr/>
    </dgm:pt>
    <dgm:pt modelId="{2D82CE83-994C-4AF1-AAFC-97D5F6ECEE8A}" type="pres">
      <dgm:prSet presAssocID="{D4BD8B81-EE7F-499E-96E2-99CF1460B521}" presName="hierChild4" presStyleCnt="0"/>
      <dgm:spPr/>
    </dgm:pt>
    <dgm:pt modelId="{23CF903A-7841-4FC8-912D-2891A8C52DD6}" type="pres">
      <dgm:prSet presAssocID="{D4BD8B81-EE7F-499E-96E2-99CF1460B521}" presName="hierChild5" presStyleCnt="0"/>
      <dgm:spPr/>
    </dgm:pt>
    <dgm:pt modelId="{C5A67E03-B395-4C63-8AA8-6142DDA4C6D1}" type="pres">
      <dgm:prSet presAssocID="{36A987FF-DA30-4EAA-84DB-2B4D197DA083}" presName="hierChild5" presStyleCnt="0"/>
      <dgm:spPr/>
    </dgm:pt>
    <dgm:pt modelId="{35FE2AC0-0235-4AD8-B99E-5F5AC51D5978}" type="pres">
      <dgm:prSet presAssocID="{DDBD5B5B-0213-4114-A13F-188FAF02C598}" presName="hierChild5" presStyleCnt="0"/>
      <dgm:spPr/>
    </dgm:pt>
    <dgm:pt modelId="{978300AA-B62D-41D7-BA76-58E67C6C956D}" type="pres">
      <dgm:prSet presAssocID="{95CDD71A-6A80-4AB9-93BC-306B4A626AE5}" presName="hierChild5" presStyleCnt="0"/>
      <dgm:spPr/>
    </dgm:pt>
    <dgm:pt modelId="{94520143-3D00-4396-9E89-40606700669E}" type="pres">
      <dgm:prSet presAssocID="{85E93A47-5D08-47DE-A28E-87051BFB148F}" presName="hierChild3" presStyleCnt="0"/>
      <dgm:spPr/>
    </dgm:pt>
  </dgm:ptLst>
  <dgm:cxnLst>
    <dgm:cxn modelId="{E3EE0B04-F0C9-44AF-A9E2-42AFEF2FF906}" srcId="{95CDD71A-6A80-4AB9-93BC-306B4A626AE5}" destId="{1240CCF8-48C6-4FD4-9313-1A4EE605A4EF}" srcOrd="1" destOrd="0" parTransId="{001FDD22-9EE3-4560-9018-92C29618905D}" sibTransId="{6E185788-0182-4600-8FEC-872E4CF4C6D4}"/>
    <dgm:cxn modelId="{AE2CC805-A8AE-473F-AE23-83B8011C6FBD}" type="presOf" srcId="{D1E863A1-E60A-419A-B9E0-8AD18EF91DD4}" destId="{E8B36FD8-4D88-4305-B3AC-2D7840D150D7}" srcOrd="0" destOrd="0" presId="urn:microsoft.com/office/officeart/2005/8/layout/orgChart1"/>
    <dgm:cxn modelId="{B418AB07-9127-4853-B1D5-DA05CD59CBF7}" type="presOf" srcId="{5C045415-5E41-4306-AB40-71093F083008}" destId="{3C41B86B-D65D-4D57-82AD-D4192A17D246}" srcOrd="0" destOrd="0" presId="urn:microsoft.com/office/officeart/2005/8/layout/orgChart1"/>
    <dgm:cxn modelId="{F16C5209-26FD-405C-82EB-4586CC77A483}" type="presOf" srcId="{DDBD5B5B-0213-4114-A13F-188FAF02C598}" destId="{9751C37E-D17D-4C85-AE93-20DDBEC47540}" srcOrd="0" destOrd="0" presId="urn:microsoft.com/office/officeart/2005/8/layout/orgChart1"/>
    <dgm:cxn modelId="{C0E2D40B-6200-4B7F-92CA-DB5CB13102C9}" type="presOf" srcId="{54493152-2F6F-4B91-AA01-D55C4091A5CA}" destId="{323A88AA-8F87-407A-ADE6-746867CD6B74}" srcOrd="0" destOrd="0" presId="urn:microsoft.com/office/officeart/2005/8/layout/orgChart1"/>
    <dgm:cxn modelId="{27747512-F76F-4377-8748-042D6B15384E}" type="presOf" srcId="{D00F7F9C-C3AD-4C11-AA58-FE422E346880}" destId="{A7515F71-9CB4-4BFA-9D2C-4D2C1EE51FEB}" srcOrd="0" destOrd="0" presId="urn:microsoft.com/office/officeart/2005/8/layout/orgChart1"/>
    <dgm:cxn modelId="{57F55015-5243-4F2F-B472-8A6604DD3324}" type="presOf" srcId="{FF95C07F-60BA-4F67-ABCE-619ED1806578}" destId="{A649904A-FB0D-4BB9-8F8E-E57666FDB8C1}" srcOrd="0" destOrd="0" presId="urn:microsoft.com/office/officeart/2005/8/layout/orgChart1"/>
    <dgm:cxn modelId="{D136EC15-638E-482C-891E-823B7572A6D9}" type="presOf" srcId="{86AA1D5C-469C-441A-B3DD-E52D2864245A}" destId="{3591C6D0-3758-4673-8F4A-233832BC48EC}" srcOrd="0" destOrd="0" presId="urn:microsoft.com/office/officeart/2005/8/layout/orgChart1"/>
    <dgm:cxn modelId="{F067CA18-0459-4508-9069-8460664C9259}" srcId="{4F67BE1E-C37C-47E5-AF77-6EEE20E81CC5}" destId="{86AA1D5C-469C-441A-B3DD-E52D2864245A}" srcOrd="1" destOrd="0" parTransId="{0F102C5D-321A-4288-8AE4-6D84FC079BEC}" sibTransId="{EF0FFCB6-7945-41D8-BE76-EBB3867BDEF2}"/>
    <dgm:cxn modelId="{7A9EBA1A-2F2C-4A5A-B078-B0B82AD05C42}" type="presOf" srcId="{41703DB8-9EF1-407C-9B61-EDB21706E68C}" destId="{68CA0FFF-B4D0-4724-8E16-5345CCA2A7E7}" srcOrd="1" destOrd="0" presId="urn:microsoft.com/office/officeart/2005/8/layout/orgChart1"/>
    <dgm:cxn modelId="{34414C1C-1FDC-4AEE-B22D-54DDFE29F0AB}" srcId="{95CDD71A-6A80-4AB9-93BC-306B4A626AE5}" destId="{4F67BE1E-C37C-47E5-AF77-6EEE20E81CC5}" srcOrd="0" destOrd="0" parTransId="{46B2E413-8392-4E76-B78C-122071894DF1}" sibTransId="{9074BB51-5DA2-4C91-BDF4-CCDB458FC7B8}"/>
    <dgm:cxn modelId="{66F4C71C-A389-40B5-9C81-BCF801FC57E8}" type="presOf" srcId="{1240CCF8-48C6-4FD4-9313-1A4EE605A4EF}" destId="{560A659C-963C-43C5-9F46-8736B5958DFA}" srcOrd="0" destOrd="0" presId="urn:microsoft.com/office/officeart/2005/8/layout/orgChart1"/>
    <dgm:cxn modelId="{A532AD1D-39D3-4E46-B0B4-B47648E1A300}" type="presOf" srcId="{95CDD71A-6A80-4AB9-93BC-306B4A626AE5}" destId="{768F825A-52FC-455B-BD94-106671E4F4E6}" srcOrd="1" destOrd="0" presId="urn:microsoft.com/office/officeart/2005/8/layout/orgChart1"/>
    <dgm:cxn modelId="{6D1C2D1F-44C5-45D4-8272-30764DC6D44C}" type="presOf" srcId="{A2747349-2BEF-461F-B155-6B61824037A2}" destId="{19E1B86D-2AF0-4C0F-ACDB-FDAD4300C227}" srcOrd="0" destOrd="0" presId="urn:microsoft.com/office/officeart/2005/8/layout/orgChart1"/>
    <dgm:cxn modelId="{6B9E0A23-315A-40A6-A5BE-857890D5CFC3}" type="presOf" srcId="{30188C61-9107-41BE-9E54-07EBFCDD6B04}" destId="{0E9278B7-E023-40E6-AEE0-7CF63F1C92D1}" srcOrd="0" destOrd="0" presId="urn:microsoft.com/office/officeart/2005/8/layout/orgChart1"/>
    <dgm:cxn modelId="{E1862932-A13F-463E-994E-7F51980E9A67}" srcId="{4F67BE1E-C37C-47E5-AF77-6EEE20E81CC5}" destId="{500C7E0D-6F0A-4C6E-9F05-409F88DE6965}" srcOrd="0" destOrd="0" parTransId="{2E4A65D5-EAFC-4124-848C-7C7EC812AE45}" sibTransId="{A0FDFDF5-3EE3-4E46-8C44-BE058C672694}"/>
    <dgm:cxn modelId="{1B55E232-997F-4328-8CE3-DB6384D6C3E6}" type="presOf" srcId="{D1E863A1-E60A-419A-B9E0-8AD18EF91DD4}" destId="{5FB44590-8347-426C-881F-DC83AB552102}" srcOrd="1" destOrd="0" presId="urn:microsoft.com/office/officeart/2005/8/layout/orgChart1"/>
    <dgm:cxn modelId="{A5431741-8E91-4E11-9AD4-54626C4D9D1E}" type="presOf" srcId="{AB186610-DB7A-4D15-978D-92B9CB4B95A3}" destId="{928C50FA-2379-4ED1-BC42-0D4E4BC5E990}" srcOrd="0" destOrd="0" presId="urn:microsoft.com/office/officeart/2005/8/layout/orgChart1"/>
    <dgm:cxn modelId="{557D9142-4703-4A10-AF55-FAAF7AFBB220}" srcId="{95CDD71A-6A80-4AB9-93BC-306B4A626AE5}" destId="{DDBD5B5B-0213-4114-A13F-188FAF02C598}" srcOrd="2" destOrd="0" parTransId="{5C045415-5E41-4306-AB40-71093F083008}" sibTransId="{C58E81C4-9AEF-4AAD-AC69-86D5D31BA7EB}"/>
    <dgm:cxn modelId="{33C3AB44-368E-4F3D-9935-213897F15538}" type="presOf" srcId="{DDBD5B5B-0213-4114-A13F-188FAF02C598}" destId="{66030892-3A4B-42CD-AF0C-E99481081A73}" srcOrd="1" destOrd="0" presId="urn:microsoft.com/office/officeart/2005/8/layout/orgChart1"/>
    <dgm:cxn modelId="{BA917865-5AFB-423A-B83E-535B025ECF6C}" type="presOf" srcId="{F71A0AD2-8CCE-43AB-BAEE-C06896277DA1}" destId="{828939A6-C09B-4BA2-A547-078D52E0C781}" srcOrd="1" destOrd="0" presId="urn:microsoft.com/office/officeart/2005/8/layout/orgChart1"/>
    <dgm:cxn modelId="{E47E8147-EEB6-478F-8786-EAF238C97AEF}" srcId="{86AA1D5C-469C-441A-B3DD-E52D2864245A}" destId="{FF12DA3D-BACE-43E3-BA06-860B24E0842A}" srcOrd="0" destOrd="0" parTransId="{30188C61-9107-41BE-9E54-07EBFCDD6B04}" sibTransId="{61B50CF6-F010-437F-8BCB-AFDFD63E1D96}"/>
    <dgm:cxn modelId="{75CD8A67-D508-4758-8F04-B8ACCA9465E1}" type="presOf" srcId="{2E4A65D5-EAFC-4124-848C-7C7EC812AE45}" destId="{965BC555-726A-49E2-880D-2E5A4DA96573}" srcOrd="0" destOrd="0" presId="urn:microsoft.com/office/officeart/2005/8/layout/orgChart1"/>
    <dgm:cxn modelId="{9670FD47-550A-4BFC-BBE9-187A3B62E842}" type="presOf" srcId="{41942262-6F2F-4B70-A3E7-3989F99D417E}" destId="{F11F51B6-E3EF-41A1-A22D-9E681499926D}" srcOrd="1" destOrd="0" presId="urn:microsoft.com/office/officeart/2005/8/layout/orgChart1"/>
    <dgm:cxn modelId="{7AA70149-FFF7-4503-B2D4-0BB1DF08EF9E}" type="presOf" srcId="{4A69BE05-9A22-49DE-BF9D-AF7876389FD7}" destId="{CC863191-8EFF-4263-B597-A10549CFE87E}" srcOrd="0" destOrd="0" presId="urn:microsoft.com/office/officeart/2005/8/layout/orgChart1"/>
    <dgm:cxn modelId="{5E1A0B6A-990F-41E9-8E73-43ADCD1DB1AF}" srcId="{85E93A47-5D08-47DE-A28E-87051BFB148F}" destId="{41942262-6F2F-4B70-A3E7-3989F99D417E}" srcOrd="0" destOrd="0" parTransId="{41F42092-0CCC-460A-9322-EFA015AA0B7F}" sibTransId="{10AEA464-6ADA-4C5C-8EB2-BB902576F6A5}"/>
    <dgm:cxn modelId="{4AAEAD6C-1F00-407C-9629-02D3AF17D184}" type="presOf" srcId="{FF12DA3D-BACE-43E3-BA06-860B24E0842A}" destId="{FA9082B2-4E8B-4B02-8933-B7653D1F855B}" srcOrd="1" destOrd="0" presId="urn:microsoft.com/office/officeart/2005/8/layout/orgChart1"/>
    <dgm:cxn modelId="{A99EAA6D-1E7F-490B-B883-32CC1CE7E514}" type="presOf" srcId="{5B52C1EC-77FC-4EA0-A3BD-1A2A9360B8FC}" destId="{0C2B4961-EAA0-4617-B4A6-D347FF090695}" srcOrd="0" destOrd="0" presId="urn:microsoft.com/office/officeart/2005/8/layout/orgChart1"/>
    <dgm:cxn modelId="{6DEF3F71-DE3E-4E1E-AA3C-425BC6BB857F}" type="presOf" srcId="{41703DB8-9EF1-407C-9B61-EDB21706E68C}" destId="{E8E9880C-293F-43B7-B484-7CCB21D6ABCA}" srcOrd="0" destOrd="0" presId="urn:microsoft.com/office/officeart/2005/8/layout/orgChart1"/>
    <dgm:cxn modelId="{54DB8952-2DD0-4130-814D-924A224B0A4A}" type="presOf" srcId="{345B8A79-2D72-4D69-A253-C61BCECA33A0}" destId="{1DE70474-EDB0-44B9-88AB-B3BEEC6B3B30}" srcOrd="0" destOrd="0" presId="urn:microsoft.com/office/officeart/2005/8/layout/orgChart1"/>
    <dgm:cxn modelId="{C027CD59-00E0-47D6-BB94-2E9ACB502971}" type="presOf" srcId="{1240CCF8-48C6-4FD4-9313-1A4EE605A4EF}" destId="{488F9D7A-ED93-4AA1-A064-FDF8430C2E7B}" srcOrd="1" destOrd="0" presId="urn:microsoft.com/office/officeart/2005/8/layout/orgChart1"/>
    <dgm:cxn modelId="{1BB05C5A-02C6-4B46-99FA-9FC7015C03D1}" srcId="{1240CCF8-48C6-4FD4-9313-1A4EE605A4EF}" destId="{41703DB8-9EF1-407C-9B61-EDB21706E68C}" srcOrd="0" destOrd="0" parTransId="{D4F80859-91CE-4BB9-9741-6698E40872AB}" sibTransId="{1BDF4168-C0F2-441F-AA98-CFC7C259F177}"/>
    <dgm:cxn modelId="{D7809F81-C6E1-45BA-B388-6DB859D4EB47}" type="presOf" srcId="{36A987FF-DA30-4EAA-84DB-2B4D197DA083}" destId="{27860FD6-CCF1-4F3F-970F-A9571F580FA2}" srcOrd="1" destOrd="0" presId="urn:microsoft.com/office/officeart/2005/8/layout/orgChart1"/>
    <dgm:cxn modelId="{1C204682-5B35-421B-B19B-3A198636F491}" type="presOf" srcId="{F483ACD4-392B-4A43-A74A-0708315368BB}" destId="{CC84553F-15E9-47BF-A3AA-5B71E04E6500}" srcOrd="1" destOrd="0" presId="urn:microsoft.com/office/officeart/2005/8/layout/orgChart1"/>
    <dgm:cxn modelId="{B0347B83-6F9E-4B34-BE81-3F9599763085}" type="presOf" srcId="{500C7E0D-6F0A-4C6E-9F05-409F88DE6965}" destId="{807C08CE-F7D7-43B6-88CC-418236E04EE5}" srcOrd="0" destOrd="0" presId="urn:microsoft.com/office/officeart/2005/8/layout/orgChart1"/>
    <dgm:cxn modelId="{EEA9B99A-3368-4744-BE1E-01896026D9B9}" type="presOf" srcId="{41F42092-0CCC-460A-9322-EFA015AA0B7F}" destId="{7649BA10-C09F-4616-B637-2BA64CD7FBE0}" srcOrd="0" destOrd="0" presId="urn:microsoft.com/office/officeart/2005/8/layout/orgChart1"/>
    <dgm:cxn modelId="{4EF8179B-D673-4DE4-AC80-7556C6A3E402}" srcId="{85E93A47-5D08-47DE-A28E-87051BFB148F}" destId="{95CDD71A-6A80-4AB9-93BC-306B4A626AE5}" srcOrd="1" destOrd="0" parTransId="{FF95C07F-60BA-4F67-ABCE-619ED1806578}" sibTransId="{1E54DE55-B989-4F68-AEBD-BD5F8232DE3D}"/>
    <dgm:cxn modelId="{D485569D-88BA-4FE9-8AA2-589D3E0A892A}" type="presOf" srcId="{D4BD8B81-EE7F-499E-96E2-99CF1460B521}" destId="{D2040D33-C531-4334-979F-CE0161567976}" srcOrd="0" destOrd="0" presId="urn:microsoft.com/office/officeart/2005/8/layout/orgChart1"/>
    <dgm:cxn modelId="{3B66A5A0-20DE-4615-8AB5-26741C4F057F}" srcId="{AB186610-DB7A-4D15-978D-92B9CB4B95A3}" destId="{85E93A47-5D08-47DE-A28E-87051BFB148F}" srcOrd="0" destOrd="0" parTransId="{5A023AAF-2838-41BD-B9A9-071C7685AA87}" sibTransId="{737B705D-6F1D-4671-BB3B-D11B546B8F59}"/>
    <dgm:cxn modelId="{41130FA2-2A5D-4FB2-9921-1AA8C8ADA011}" type="presOf" srcId="{500C7E0D-6F0A-4C6E-9F05-409F88DE6965}" destId="{BCEC1942-99DA-4FE7-9F0F-024E9035057C}" srcOrd="1" destOrd="0" presId="urn:microsoft.com/office/officeart/2005/8/layout/orgChart1"/>
    <dgm:cxn modelId="{261D79A2-AF27-4D74-8389-BCCC3832C3DC}" srcId="{36A987FF-DA30-4EAA-84DB-2B4D197DA083}" destId="{D4BD8B81-EE7F-499E-96E2-99CF1460B521}" srcOrd="1" destOrd="0" parTransId="{54493152-2F6F-4B91-AA01-D55C4091A5CA}" sibTransId="{FBDB5677-DC58-48B4-8D75-628817EE9FA8}"/>
    <dgm:cxn modelId="{B839F7A2-52EF-43BA-AFE9-3D37716488EB}" type="presOf" srcId="{F483ACD4-392B-4A43-A74A-0708315368BB}" destId="{C5E6777E-F224-48B8-8731-407DE8ED8B74}" srcOrd="0" destOrd="0" presId="urn:microsoft.com/office/officeart/2005/8/layout/orgChart1"/>
    <dgm:cxn modelId="{B9E246A3-45D1-49C5-A4D2-F1FEC8D57E0E}" srcId="{F483ACD4-392B-4A43-A74A-0708315368BB}" destId="{A2747349-2BEF-461F-B155-6B61824037A2}" srcOrd="0" destOrd="0" parTransId="{D00F7F9C-C3AD-4C11-AA58-FE422E346880}" sibTransId="{9AC5964C-D027-4B98-87B1-241DB336EDED}"/>
    <dgm:cxn modelId="{6FAE75A4-34F1-46BA-8A88-B5EA465ED465}" type="presOf" srcId="{FF12DA3D-BACE-43E3-BA06-860B24E0842A}" destId="{714B06A4-040A-4FA5-92F1-88C439A5A049}" srcOrd="0" destOrd="0" presId="urn:microsoft.com/office/officeart/2005/8/layout/orgChart1"/>
    <dgm:cxn modelId="{CBC50EAA-F860-42B7-ADE7-E1499BA18E1A}" type="presOf" srcId="{85E93A47-5D08-47DE-A28E-87051BFB148F}" destId="{EAD04D39-F2B9-496F-AE72-209636198C80}" srcOrd="1" destOrd="0" presId="urn:microsoft.com/office/officeart/2005/8/layout/orgChart1"/>
    <dgm:cxn modelId="{FE142AAF-6260-4F3F-B9E9-D329DD1E1A6D}" type="presOf" srcId="{D4BD8B81-EE7F-499E-96E2-99CF1460B521}" destId="{EB42C97E-3102-49A4-8550-00080F05B254}" srcOrd="1" destOrd="0" presId="urn:microsoft.com/office/officeart/2005/8/layout/orgChart1"/>
    <dgm:cxn modelId="{440592B4-281A-477D-8052-4814F0E0F47C}" type="presOf" srcId="{85E93A47-5D08-47DE-A28E-87051BFB148F}" destId="{E7C9ECD9-2B7C-4C4C-8223-EA3526B756BC}" srcOrd="0" destOrd="0" presId="urn:microsoft.com/office/officeart/2005/8/layout/orgChart1"/>
    <dgm:cxn modelId="{E43EC0B6-DD96-4A8B-A6FB-C8B96A84B9D6}" type="presOf" srcId="{001FDD22-9EE3-4560-9018-92C29618905D}" destId="{2BA58B0B-D1C9-4493-B3E1-4EA4E7D44F9B}" srcOrd="0" destOrd="0" presId="urn:microsoft.com/office/officeart/2005/8/layout/orgChart1"/>
    <dgm:cxn modelId="{953DBEB7-6C98-4258-AAC6-E9C5C898F1A7}" type="presOf" srcId="{4F67BE1E-C37C-47E5-AF77-6EEE20E81CC5}" destId="{B24B62BA-B1A7-4FAC-8C6C-1165B6269876}" srcOrd="1" destOrd="0" presId="urn:microsoft.com/office/officeart/2005/8/layout/orgChart1"/>
    <dgm:cxn modelId="{8AFF9ABA-6877-4F15-A661-27DF651355A3}" srcId="{DDBD5B5B-0213-4114-A13F-188FAF02C598}" destId="{F71A0AD2-8CCE-43AB-BAEE-C06896277DA1}" srcOrd="0" destOrd="0" parTransId="{4A69BE05-9A22-49DE-BF9D-AF7876389FD7}" sibTransId="{299C78A4-A458-4619-AB5E-2E1FF7C570BE}"/>
    <dgm:cxn modelId="{A722D3BB-4CF5-43A8-8F82-71FCF1A0B2F6}" type="presOf" srcId="{A2747349-2BEF-461F-B155-6B61824037A2}" destId="{0BC5194B-48C6-44FE-9E44-9EF10230870D}" srcOrd="1" destOrd="0" presId="urn:microsoft.com/office/officeart/2005/8/layout/orgChart1"/>
    <dgm:cxn modelId="{FDAF86BF-27F0-477E-8B66-557DF78CE499}" type="presOf" srcId="{D4F80859-91CE-4BB9-9741-6698E40872AB}" destId="{23AEB5CE-6AB8-4A37-AE14-9ADBC3CE3661}" srcOrd="0" destOrd="0" presId="urn:microsoft.com/office/officeart/2005/8/layout/orgChart1"/>
    <dgm:cxn modelId="{4F91F1C5-67FF-4391-8A44-C312F4041C56}" srcId="{1240CCF8-48C6-4FD4-9313-1A4EE605A4EF}" destId="{F483ACD4-392B-4A43-A74A-0708315368BB}" srcOrd="1" destOrd="0" parTransId="{5B52C1EC-77FC-4EA0-A3BD-1A2A9360B8FC}" sibTransId="{6346491D-DC54-4DE3-AA96-DF3BAE87CEDD}"/>
    <dgm:cxn modelId="{A52543CC-4C79-4F88-8E0B-F005DA107C96}" type="presOf" srcId="{95CDD71A-6A80-4AB9-93BC-306B4A626AE5}" destId="{5C25D3D0-3C00-4ABA-84BC-44E71B31C5D7}" srcOrd="0" destOrd="0" presId="urn:microsoft.com/office/officeart/2005/8/layout/orgChart1"/>
    <dgm:cxn modelId="{5BFEA3D2-67AF-4D75-A795-63A7AA18ADD2}" type="presOf" srcId="{0F102C5D-321A-4288-8AE4-6D84FC079BEC}" destId="{3350E378-0D07-4DDD-90E7-393F495576C9}" srcOrd="0" destOrd="0" presId="urn:microsoft.com/office/officeart/2005/8/layout/orgChart1"/>
    <dgm:cxn modelId="{5DA5B7E0-9671-4828-B919-E6FD1355BB0A}" type="presOf" srcId="{65502F26-284A-4729-A192-65B5C62BFF3B}" destId="{397A07F3-F090-4AC7-9E8F-5BE93364CFC3}" srcOrd="0" destOrd="0" presId="urn:microsoft.com/office/officeart/2005/8/layout/orgChart1"/>
    <dgm:cxn modelId="{791A1DE2-FC03-4F68-AE0C-88E58DE508D6}" type="presOf" srcId="{46B2E413-8392-4E76-B78C-122071894DF1}" destId="{F0CB1870-DA96-4DDC-A223-5520D04586CE}" srcOrd="0" destOrd="0" presId="urn:microsoft.com/office/officeart/2005/8/layout/orgChart1"/>
    <dgm:cxn modelId="{62CF8DE3-7008-4BCC-A8A1-32CFB64BCEDF}" type="presOf" srcId="{4F67BE1E-C37C-47E5-AF77-6EEE20E81CC5}" destId="{8BBC3A5B-FC8B-467B-A84D-9B8F6436B58E}" srcOrd="0" destOrd="0" presId="urn:microsoft.com/office/officeart/2005/8/layout/orgChart1"/>
    <dgm:cxn modelId="{0FAE70F3-68AF-4748-A9EB-F6A5A25DCF60}" srcId="{36A987FF-DA30-4EAA-84DB-2B4D197DA083}" destId="{D1E863A1-E60A-419A-B9E0-8AD18EF91DD4}" srcOrd="0" destOrd="0" parTransId="{345B8A79-2D72-4D69-A253-C61BCECA33A0}" sibTransId="{AFF592BE-A3BE-4DA0-9F96-B626CE41A171}"/>
    <dgm:cxn modelId="{096C81F9-C19C-4684-BCE9-D49C7032BDEF}" type="presOf" srcId="{41942262-6F2F-4B70-A3E7-3989F99D417E}" destId="{875F94F5-E8E8-497C-8BA3-4AF09AA532AF}" srcOrd="0" destOrd="0" presId="urn:microsoft.com/office/officeart/2005/8/layout/orgChart1"/>
    <dgm:cxn modelId="{090262FA-64CA-463E-A29E-348ECA28D2F1}" type="presOf" srcId="{F71A0AD2-8CCE-43AB-BAEE-C06896277DA1}" destId="{5AF11DB9-0024-480D-B050-04D8939026B7}" srcOrd="0" destOrd="0" presId="urn:microsoft.com/office/officeart/2005/8/layout/orgChart1"/>
    <dgm:cxn modelId="{9E4EDDFA-345C-4D3A-86C9-C4710AE2C3AC}" type="presOf" srcId="{36A987FF-DA30-4EAA-84DB-2B4D197DA083}" destId="{9BF123DA-528B-40A9-BEB0-57C41DF19C5F}" srcOrd="0" destOrd="0" presId="urn:microsoft.com/office/officeart/2005/8/layout/orgChart1"/>
    <dgm:cxn modelId="{5FB0EEFA-AFA8-48DB-9138-FF17D059484C}" type="presOf" srcId="{86AA1D5C-469C-441A-B3DD-E52D2864245A}" destId="{A9921467-CF7C-4ADB-9F70-3044289B00E5}" srcOrd="1" destOrd="0" presId="urn:microsoft.com/office/officeart/2005/8/layout/orgChart1"/>
    <dgm:cxn modelId="{FBC8A7FE-ACB0-44A8-9EF8-6F94CE8F7AD7}" srcId="{DDBD5B5B-0213-4114-A13F-188FAF02C598}" destId="{36A987FF-DA30-4EAA-84DB-2B4D197DA083}" srcOrd="1" destOrd="0" parTransId="{65502F26-284A-4729-A192-65B5C62BFF3B}" sibTransId="{B4A5EDE0-486E-4B87-BEFB-8E836531E802}"/>
    <dgm:cxn modelId="{4897B57D-1865-4AA7-8003-3BD7429966E5}" type="presParOf" srcId="{928C50FA-2379-4ED1-BC42-0D4E4BC5E990}" destId="{89095AAA-1D9E-4B2E-BAB2-D9ADBAA9C287}" srcOrd="0" destOrd="0" presId="urn:microsoft.com/office/officeart/2005/8/layout/orgChart1"/>
    <dgm:cxn modelId="{C1144F48-0FE7-4AD7-9C8D-5DF6EE9546C7}" type="presParOf" srcId="{89095AAA-1D9E-4B2E-BAB2-D9ADBAA9C287}" destId="{03DF6364-95AB-47FD-923B-CBD1A59986F0}" srcOrd="0" destOrd="0" presId="urn:microsoft.com/office/officeart/2005/8/layout/orgChart1"/>
    <dgm:cxn modelId="{D58F12D6-609F-4519-8841-BA5FFC3F76C5}" type="presParOf" srcId="{03DF6364-95AB-47FD-923B-CBD1A59986F0}" destId="{E7C9ECD9-2B7C-4C4C-8223-EA3526B756BC}" srcOrd="0" destOrd="0" presId="urn:microsoft.com/office/officeart/2005/8/layout/orgChart1"/>
    <dgm:cxn modelId="{4113B4F0-8EB6-44C1-97FD-3A092573640C}" type="presParOf" srcId="{03DF6364-95AB-47FD-923B-CBD1A59986F0}" destId="{EAD04D39-F2B9-496F-AE72-209636198C80}" srcOrd="1" destOrd="0" presId="urn:microsoft.com/office/officeart/2005/8/layout/orgChart1"/>
    <dgm:cxn modelId="{F6F30EE0-6AB6-4083-881A-3796B4AF651B}" type="presParOf" srcId="{89095AAA-1D9E-4B2E-BAB2-D9ADBAA9C287}" destId="{2D6C8B07-01D4-4AEA-9334-7D0279221902}" srcOrd="1" destOrd="0" presId="urn:microsoft.com/office/officeart/2005/8/layout/orgChart1"/>
    <dgm:cxn modelId="{DBDECBC7-F8AD-4825-A2BE-700316EDE555}" type="presParOf" srcId="{2D6C8B07-01D4-4AEA-9334-7D0279221902}" destId="{7649BA10-C09F-4616-B637-2BA64CD7FBE0}" srcOrd="0" destOrd="0" presId="urn:microsoft.com/office/officeart/2005/8/layout/orgChart1"/>
    <dgm:cxn modelId="{77D50EC7-846D-4846-BC85-D028F876D0C8}" type="presParOf" srcId="{2D6C8B07-01D4-4AEA-9334-7D0279221902}" destId="{BF6A8425-6450-4BF5-B564-6A6EC9896D2E}" srcOrd="1" destOrd="0" presId="urn:microsoft.com/office/officeart/2005/8/layout/orgChart1"/>
    <dgm:cxn modelId="{D9EC73D4-6E0F-4F47-8AE6-19E724700F2B}" type="presParOf" srcId="{BF6A8425-6450-4BF5-B564-6A6EC9896D2E}" destId="{30F8E894-0B53-499D-AD6A-E76F02C47B77}" srcOrd="0" destOrd="0" presId="urn:microsoft.com/office/officeart/2005/8/layout/orgChart1"/>
    <dgm:cxn modelId="{BE85274A-6C22-409E-BD93-B0E21575384C}" type="presParOf" srcId="{30F8E894-0B53-499D-AD6A-E76F02C47B77}" destId="{875F94F5-E8E8-497C-8BA3-4AF09AA532AF}" srcOrd="0" destOrd="0" presId="urn:microsoft.com/office/officeart/2005/8/layout/orgChart1"/>
    <dgm:cxn modelId="{9781DB6D-86B9-4A0C-AD06-DF79585C19D9}" type="presParOf" srcId="{30F8E894-0B53-499D-AD6A-E76F02C47B77}" destId="{F11F51B6-E3EF-41A1-A22D-9E681499926D}" srcOrd="1" destOrd="0" presId="urn:microsoft.com/office/officeart/2005/8/layout/orgChart1"/>
    <dgm:cxn modelId="{50388281-B68E-4945-8275-C5DCB875DBB6}" type="presParOf" srcId="{BF6A8425-6450-4BF5-B564-6A6EC9896D2E}" destId="{9DF455C3-95E1-4CCA-8DED-2553AD1A6488}" srcOrd="1" destOrd="0" presId="urn:microsoft.com/office/officeart/2005/8/layout/orgChart1"/>
    <dgm:cxn modelId="{93091722-3B6C-4C40-9220-A6A646837880}" type="presParOf" srcId="{BF6A8425-6450-4BF5-B564-6A6EC9896D2E}" destId="{0830CD0B-691A-42B5-9C25-91AB53D0F353}" srcOrd="2" destOrd="0" presId="urn:microsoft.com/office/officeart/2005/8/layout/orgChart1"/>
    <dgm:cxn modelId="{DE9680E3-1DD8-42E1-84B8-9FC40A2D0AFA}" type="presParOf" srcId="{2D6C8B07-01D4-4AEA-9334-7D0279221902}" destId="{A649904A-FB0D-4BB9-8F8E-E57666FDB8C1}" srcOrd="2" destOrd="0" presId="urn:microsoft.com/office/officeart/2005/8/layout/orgChart1"/>
    <dgm:cxn modelId="{E163F8D4-13DF-4E09-84C1-8E37E2CC17B5}" type="presParOf" srcId="{2D6C8B07-01D4-4AEA-9334-7D0279221902}" destId="{28B26A4D-7CC7-4DC4-9DA4-F623724A0B45}" srcOrd="3" destOrd="0" presId="urn:microsoft.com/office/officeart/2005/8/layout/orgChart1"/>
    <dgm:cxn modelId="{A3128320-5F0A-4478-9057-A3E80FFEE6A1}" type="presParOf" srcId="{28B26A4D-7CC7-4DC4-9DA4-F623724A0B45}" destId="{E54B334A-7CC5-4BE1-9F2C-7170BF1A6E6C}" srcOrd="0" destOrd="0" presId="urn:microsoft.com/office/officeart/2005/8/layout/orgChart1"/>
    <dgm:cxn modelId="{1AB77320-9EC4-4EAA-850A-BB0F0D64D05C}" type="presParOf" srcId="{E54B334A-7CC5-4BE1-9F2C-7170BF1A6E6C}" destId="{5C25D3D0-3C00-4ABA-84BC-44E71B31C5D7}" srcOrd="0" destOrd="0" presId="urn:microsoft.com/office/officeart/2005/8/layout/orgChart1"/>
    <dgm:cxn modelId="{C689A7EC-3F6A-4C5E-9472-952C5F67D152}" type="presParOf" srcId="{E54B334A-7CC5-4BE1-9F2C-7170BF1A6E6C}" destId="{768F825A-52FC-455B-BD94-106671E4F4E6}" srcOrd="1" destOrd="0" presId="urn:microsoft.com/office/officeart/2005/8/layout/orgChart1"/>
    <dgm:cxn modelId="{AECB64B9-A8E4-4444-AE8F-87568AFF3758}" type="presParOf" srcId="{28B26A4D-7CC7-4DC4-9DA4-F623724A0B45}" destId="{3504A17D-EBD5-4FA4-B9DC-B7406E2EC0DA}" srcOrd="1" destOrd="0" presId="urn:microsoft.com/office/officeart/2005/8/layout/orgChart1"/>
    <dgm:cxn modelId="{60EEB808-A985-473A-B5B5-D6C206476E53}" type="presParOf" srcId="{3504A17D-EBD5-4FA4-B9DC-B7406E2EC0DA}" destId="{F0CB1870-DA96-4DDC-A223-5520D04586CE}" srcOrd="0" destOrd="0" presId="urn:microsoft.com/office/officeart/2005/8/layout/orgChart1"/>
    <dgm:cxn modelId="{B49CCA4F-06FD-4F3F-AA4F-DDB4EB50BF81}" type="presParOf" srcId="{3504A17D-EBD5-4FA4-B9DC-B7406E2EC0DA}" destId="{828665B0-6911-4DD7-B94E-5CC31D880655}" srcOrd="1" destOrd="0" presId="urn:microsoft.com/office/officeart/2005/8/layout/orgChart1"/>
    <dgm:cxn modelId="{E2648A77-D008-4434-A380-71B309E7A9AD}" type="presParOf" srcId="{828665B0-6911-4DD7-B94E-5CC31D880655}" destId="{13FAD8F4-B269-4814-9AF3-3493ADC01518}" srcOrd="0" destOrd="0" presId="urn:microsoft.com/office/officeart/2005/8/layout/orgChart1"/>
    <dgm:cxn modelId="{4EA2D54F-14D1-415E-9EB0-028DBE4FD0ED}" type="presParOf" srcId="{13FAD8F4-B269-4814-9AF3-3493ADC01518}" destId="{8BBC3A5B-FC8B-467B-A84D-9B8F6436B58E}" srcOrd="0" destOrd="0" presId="urn:microsoft.com/office/officeart/2005/8/layout/orgChart1"/>
    <dgm:cxn modelId="{FFBC79C9-EE9C-4FF5-BBEF-731E489E2037}" type="presParOf" srcId="{13FAD8F4-B269-4814-9AF3-3493ADC01518}" destId="{B24B62BA-B1A7-4FAC-8C6C-1165B6269876}" srcOrd="1" destOrd="0" presId="urn:microsoft.com/office/officeart/2005/8/layout/orgChart1"/>
    <dgm:cxn modelId="{B4D594DF-0F3E-4876-996E-6E37001966E8}" type="presParOf" srcId="{828665B0-6911-4DD7-B94E-5CC31D880655}" destId="{36F166D7-EE4A-4144-B138-8B67181C35A1}" srcOrd="1" destOrd="0" presId="urn:microsoft.com/office/officeart/2005/8/layout/orgChart1"/>
    <dgm:cxn modelId="{4285B5A8-80F9-4643-BC89-180E61C8E07F}" type="presParOf" srcId="{36F166D7-EE4A-4144-B138-8B67181C35A1}" destId="{965BC555-726A-49E2-880D-2E5A4DA96573}" srcOrd="0" destOrd="0" presId="urn:microsoft.com/office/officeart/2005/8/layout/orgChart1"/>
    <dgm:cxn modelId="{B1629145-5BB0-46C9-8E2F-AA1551EA52F5}" type="presParOf" srcId="{36F166D7-EE4A-4144-B138-8B67181C35A1}" destId="{F06D179B-9CD5-4712-942D-46B4C741376B}" srcOrd="1" destOrd="0" presId="urn:microsoft.com/office/officeart/2005/8/layout/orgChart1"/>
    <dgm:cxn modelId="{8A127C00-460E-4EDC-AD4D-FDC3109212C8}" type="presParOf" srcId="{F06D179B-9CD5-4712-942D-46B4C741376B}" destId="{74E31DD5-9CCA-4A45-ADCF-4F8ABDE5C864}" srcOrd="0" destOrd="0" presId="urn:microsoft.com/office/officeart/2005/8/layout/orgChart1"/>
    <dgm:cxn modelId="{5887027A-F6FE-4560-803D-27A02EE3C2FA}" type="presParOf" srcId="{74E31DD5-9CCA-4A45-ADCF-4F8ABDE5C864}" destId="{807C08CE-F7D7-43B6-88CC-418236E04EE5}" srcOrd="0" destOrd="0" presId="urn:microsoft.com/office/officeart/2005/8/layout/orgChart1"/>
    <dgm:cxn modelId="{968EF2C3-7889-41D3-B704-C36A1BC6D43D}" type="presParOf" srcId="{74E31DD5-9CCA-4A45-ADCF-4F8ABDE5C864}" destId="{BCEC1942-99DA-4FE7-9F0F-024E9035057C}" srcOrd="1" destOrd="0" presId="urn:microsoft.com/office/officeart/2005/8/layout/orgChart1"/>
    <dgm:cxn modelId="{D5995953-A537-4BBF-AA40-BB3CF89C0BAE}" type="presParOf" srcId="{F06D179B-9CD5-4712-942D-46B4C741376B}" destId="{58D20E93-0E23-4BAF-B9C3-11B611C735CA}" srcOrd="1" destOrd="0" presId="urn:microsoft.com/office/officeart/2005/8/layout/orgChart1"/>
    <dgm:cxn modelId="{5BF35BED-76E3-42EA-8744-E7F693AFBC30}" type="presParOf" srcId="{F06D179B-9CD5-4712-942D-46B4C741376B}" destId="{3E09B37D-97F7-4DC2-9E60-E39E9AAC68A0}" srcOrd="2" destOrd="0" presId="urn:microsoft.com/office/officeart/2005/8/layout/orgChart1"/>
    <dgm:cxn modelId="{AC66EB91-F690-4364-A47B-741B6B1BAAE6}" type="presParOf" srcId="{36F166D7-EE4A-4144-B138-8B67181C35A1}" destId="{3350E378-0D07-4DDD-90E7-393F495576C9}" srcOrd="2" destOrd="0" presId="urn:microsoft.com/office/officeart/2005/8/layout/orgChart1"/>
    <dgm:cxn modelId="{5C026E6B-3116-4809-9FB3-6EF3F3A5F520}" type="presParOf" srcId="{36F166D7-EE4A-4144-B138-8B67181C35A1}" destId="{6A52F72E-2E99-4A27-A10B-B0BB4AF76A28}" srcOrd="3" destOrd="0" presId="urn:microsoft.com/office/officeart/2005/8/layout/orgChart1"/>
    <dgm:cxn modelId="{B8124547-C3CA-43C6-A4D2-CC5C1A0FCB73}" type="presParOf" srcId="{6A52F72E-2E99-4A27-A10B-B0BB4AF76A28}" destId="{C0D57E92-8A72-4435-B07B-4B684A3E402B}" srcOrd="0" destOrd="0" presId="urn:microsoft.com/office/officeart/2005/8/layout/orgChart1"/>
    <dgm:cxn modelId="{C53E20B6-0C5F-414A-8B7C-3ED6C5D32BBA}" type="presParOf" srcId="{C0D57E92-8A72-4435-B07B-4B684A3E402B}" destId="{3591C6D0-3758-4673-8F4A-233832BC48EC}" srcOrd="0" destOrd="0" presId="urn:microsoft.com/office/officeart/2005/8/layout/orgChart1"/>
    <dgm:cxn modelId="{DF41BF56-D2A2-4460-B823-B8A986EF36AB}" type="presParOf" srcId="{C0D57E92-8A72-4435-B07B-4B684A3E402B}" destId="{A9921467-CF7C-4ADB-9F70-3044289B00E5}" srcOrd="1" destOrd="0" presId="urn:microsoft.com/office/officeart/2005/8/layout/orgChart1"/>
    <dgm:cxn modelId="{F31E5EA2-1409-4004-AF4E-DBADBB5A19C0}" type="presParOf" srcId="{6A52F72E-2E99-4A27-A10B-B0BB4AF76A28}" destId="{6E10CD88-6DAB-4783-9888-7464F35C1823}" srcOrd="1" destOrd="0" presId="urn:microsoft.com/office/officeart/2005/8/layout/orgChart1"/>
    <dgm:cxn modelId="{E73F9C8C-41DC-4E1D-AC0B-8606C628535C}" type="presParOf" srcId="{6E10CD88-6DAB-4783-9888-7464F35C1823}" destId="{0E9278B7-E023-40E6-AEE0-7CF63F1C92D1}" srcOrd="0" destOrd="0" presId="urn:microsoft.com/office/officeart/2005/8/layout/orgChart1"/>
    <dgm:cxn modelId="{322B19A7-B38A-4EDE-A9FC-1DAE8FEC1867}" type="presParOf" srcId="{6E10CD88-6DAB-4783-9888-7464F35C1823}" destId="{40153067-6BF2-4208-AF43-2D5D9DC8CCAF}" srcOrd="1" destOrd="0" presId="urn:microsoft.com/office/officeart/2005/8/layout/orgChart1"/>
    <dgm:cxn modelId="{266B7AEC-145B-45E7-9F35-CC444C3C97C7}" type="presParOf" srcId="{40153067-6BF2-4208-AF43-2D5D9DC8CCAF}" destId="{3F554368-FC04-45F9-81DB-804FCBA13840}" srcOrd="0" destOrd="0" presId="urn:microsoft.com/office/officeart/2005/8/layout/orgChart1"/>
    <dgm:cxn modelId="{900A9DA2-212F-4E88-AB8B-0A59127A007F}" type="presParOf" srcId="{3F554368-FC04-45F9-81DB-804FCBA13840}" destId="{714B06A4-040A-4FA5-92F1-88C439A5A049}" srcOrd="0" destOrd="0" presId="urn:microsoft.com/office/officeart/2005/8/layout/orgChart1"/>
    <dgm:cxn modelId="{F2AF69F7-C281-4C2A-AC2F-9BB3F6B4CCAC}" type="presParOf" srcId="{3F554368-FC04-45F9-81DB-804FCBA13840}" destId="{FA9082B2-4E8B-4B02-8933-B7653D1F855B}" srcOrd="1" destOrd="0" presId="urn:microsoft.com/office/officeart/2005/8/layout/orgChart1"/>
    <dgm:cxn modelId="{B91B4C07-091D-4FB7-8DBA-974D71D40DEC}" type="presParOf" srcId="{40153067-6BF2-4208-AF43-2D5D9DC8CCAF}" destId="{39B54A98-580B-4EB4-8F80-1113F8332BDD}" srcOrd="1" destOrd="0" presId="urn:microsoft.com/office/officeart/2005/8/layout/orgChart1"/>
    <dgm:cxn modelId="{B55E6C43-8DBB-472F-A95F-468CB5ABA273}" type="presParOf" srcId="{40153067-6BF2-4208-AF43-2D5D9DC8CCAF}" destId="{51047DFB-A01A-4B7B-BC21-9971C2DA7F5E}" srcOrd="2" destOrd="0" presId="urn:microsoft.com/office/officeart/2005/8/layout/orgChart1"/>
    <dgm:cxn modelId="{E0F10773-362D-4DB5-BC9A-2C840A29A4EE}" type="presParOf" srcId="{6A52F72E-2E99-4A27-A10B-B0BB4AF76A28}" destId="{3976A1AE-CF12-4C22-8911-B8125B803AE7}" srcOrd="2" destOrd="0" presId="urn:microsoft.com/office/officeart/2005/8/layout/orgChart1"/>
    <dgm:cxn modelId="{8D40833B-2594-472C-88FC-1D6A6CFA0D45}" type="presParOf" srcId="{828665B0-6911-4DD7-B94E-5CC31D880655}" destId="{14E7CC45-E4DC-4430-BAC4-2A45E605564E}" srcOrd="2" destOrd="0" presId="urn:microsoft.com/office/officeart/2005/8/layout/orgChart1"/>
    <dgm:cxn modelId="{4156B330-358B-4335-881E-C10FAF25DC93}" type="presParOf" srcId="{3504A17D-EBD5-4FA4-B9DC-B7406E2EC0DA}" destId="{2BA58B0B-D1C9-4493-B3E1-4EA4E7D44F9B}" srcOrd="2" destOrd="0" presId="urn:microsoft.com/office/officeart/2005/8/layout/orgChart1"/>
    <dgm:cxn modelId="{F35143CF-73C1-45F0-AA89-611AD982CF46}" type="presParOf" srcId="{3504A17D-EBD5-4FA4-B9DC-B7406E2EC0DA}" destId="{6B62A3BA-088A-4A76-9318-FF5F72290DEB}" srcOrd="3" destOrd="0" presId="urn:microsoft.com/office/officeart/2005/8/layout/orgChart1"/>
    <dgm:cxn modelId="{CEDF75EF-94E8-4C14-857E-54862786BC57}" type="presParOf" srcId="{6B62A3BA-088A-4A76-9318-FF5F72290DEB}" destId="{5AA7372D-8F78-4342-BB9C-B350F6070452}" srcOrd="0" destOrd="0" presId="urn:microsoft.com/office/officeart/2005/8/layout/orgChart1"/>
    <dgm:cxn modelId="{B40E3FDA-6916-4B10-B441-04C9FEC0AE51}" type="presParOf" srcId="{5AA7372D-8F78-4342-BB9C-B350F6070452}" destId="{560A659C-963C-43C5-9F46-8736B5958DFA}" srcOrd="0" destOrd="0" presId="urn:microsoft.com/office/officeart/2005/8/layout/orgChart1"/>
    <dgm:cxn modelId="{EEFD212E-F3DA-428A-BCE6-69A4BBA6B7FB}" type="presParOf" srcId="{5AA7372D-8F78-4342-BB9C-B350F6070452}" destId="{488F9D7A-ED93-4AA1-A064-FDF8430C2E7B}" srcOrd="1" destOrd="0" presId="urn:microsoft.com/office/officeart/2005/8/layout/orgChart1"/>
    <dgm:cxn modelId="{B41709B0-AD76-4F90-B9AD-7EDD33112C3F}" type="presParOf" srcId="{6B62A3BA-088A-4A76-9318-FF5F72290DEB}" destId="{9DD5543F-BDC5-4E1E-A5FF-C50F026204E0}" srcOrd="1" destOrd="0" presId="urn:microsoft.com/office/officeart/2005/8/layout/orgChart1"/>
    <dgm:cxn modelId="{17260598-C3D3-4ED5-9E29-589BFEC216D4}" type="presParOf" srcId="{9DD5543F-BDC5-4E1E-A5FF-C50F026204E0}" destId="{23AEB5CE-6AB8-4A37-AE14-9ADBC3CE3661}" srcOrd="0" destOrd="0" presId="urn:microsoft.com/office/officeart/2005/8/layout/orgChart1"/>
    <dgm:cxn modelId="{3671E5E6-B52D-4443-AEE2-0CB16A0C2180}" type="presParOf" srcId="{9DD5543F-BDC5-4E1E-A5FF-C50F026204E0}" destId="{8B113567-3E0D-4945-9E49-B53BA6B15A0D}" srcOrd="1" destOrd="0" presId="urn:microsoft.com/office/officeart/2005/8/layout/orgChart1"/>
    <dgm:cxn modelId="{2481032A-1C04-40A6-9377-5033205C8EF6}" type="presParOf" srcId="{8B113567-3E0D-4945-9E49-B53BA6B15A0D}" destId="{30607766-CAD6-478B-A054-8425AA493D95}" srcOrd="0" destOrd="0" presId="urn:microsoft.com/office/officeart/2005/8/layout/orgChart1"/>
    <dgm:cxn modelId="{A3DBBCAA-3130-4B8B-BB51-FF255279834C}" type="presParOf" srcId="{30607766-CAD6-478B-A054-8425AA493D95}" destId="{E8E9880C-293F-43B7-B484-7CCB21D6ABCA}" srcOrd="0" destOrd="0" presId="urn:microsoft.com/office/officeart/2005/8/layout/orgChart1"/>
    <dgm:cxn modelId="{F5F524C5-F8D2-47E5-BB11-A715D19D27C2}" type="presParOf" srcId="{30607766-CAD6-478B-A054-8425AA493D95}" destId="{68CA0FFF-B4D0-4724-8E16-5345CCA2A7E7}" srcOrd="1" destOrd="0" presId="urn:microsoft.com/office/officeart/2005/8/layout/orgChart1"/>
    <dgm:cxn modelId="{BC3EA906-989D-49A9-B350-EB62B3E3042D}" type="presParOf" srcId="{8B113567-3E0D-4945-9E49-B53BA6B15A0D}" destId="{91CC21AE-74B1-42C6-AF43-AD22278DEFA8}" srcOrd="1" destOrd="0" presId="urn:microsoft.com/office/officeart/2005/8/layout/orgChart1"/>
    <dgm:cxn modelId="{4ACFFB3F-67B9-4279-A58B-7AF812CD57F4}" type="presParOf" srcId="{8B113567-3E0D-4945-9E49-B53BA6B15A0D}" destId="{EBFF81B3-7D90-4675-A1FD-AB79A6456273}" srcOrd="2" destOrd="0" presId="urn:microsoft.com/office/officeart/2005/8/layout/orgChart1"/>
    <dgm:cxn modelId="{678C733A-F09E-455A-B13F-77DE856819EF}" type="presParOf" srcId="{9DD5543F-BDC5-4E1E-A5FF-C50F026204E0}" destId="{0C2B4961-EAA0-4617-B4A6-D347FF090695}" srcOrd="2" destOrd="0" presId="urn:microsoft.com/office/officeart/2005/8/layout/orgChart1"/>
    <dgm:cxn modelId="{D8C953B3-97B5-47C1-96F1-EE9C079B8159}" type="presParOf" srcId="{9DD5543F-BDC5-4E1E-A5FF-C50F026204E0}" destId="{EE4E2F3C-F6B1-4A2E-8440-8BDE805E553A}" srcOrd="3" destOrd="0" presId="urn:microsoft.com/office/officeart/2005/8/layout/orgChart1"/>
    <dgm:cxn modelId="{32883161-EA61-4C19-8E60-601BB3158D03}" type="presParOf" srcId="{EE4E2F3C-F6B1-4A2E-8440-8BDE805E553A}" destId="{5CBC8388-20BF-41A5-A475-2CD529F14003}" srcOrd="0" destOrd="0" presId="urn:microsoft.com/office/officeart/2005/8/layout/orgChart1"/>
    <dgm:cxn modelId="{179B78AF-B6FD-49F1-BEAA-E340C66BA030}" type="presParOf" srcId="{5CBC8388-20BF-41A5-A475-2CD529F14003}" destId="{C5E6777E-F224-48B8-8731-407DE8ED8B74}" srcOrd="0" destOrd="0" presId="urn:microsoft.com/office/officeart/2005/8/layout/orgChart1"/>
    <dgm:cxn modelId="{ED461D5B-7C27-4E4E-9BD1-ADFBE16825B8}" type="presParOf" srcId="{5CBC8388-20BF-41A5-A475-2CD529F14003}" destId="{CC84553F-15E9-47BF-A3AA-5B71E04E6500}" srcOrd="1" destOrd="0" presId="urn:microsoft.com/office/officeart/2005/8/layout/orgChart1"/>
    <dgm:cxn modelId="{3ED3D0E7-1322-464E-B3E6-AC0BD1FCB241}" type="presParOf" srcId="{EE4E2F3C-F6B1-4A2E-8440-8BDE805E553A}" destId="{D786AF5E-DBA1-4965-A5E3-66712809E667}" srcOrd="1" destOrd="0" presId="urn:microsoft.com/office/officeart/2005/8/layout/orgChart1"/>
    <dgm:cxn modelId="{4FF6199E-94FB-407A-AD74-16ECC69D9431}" type="presParOf" srcId="{D786AF5E-DBA1-4965-A5E3-66712809E667}" destId="{A7515F71-9CB4-4BFA-9D2C-4D2C1EE51FEB}" srcOrd="0" destOrd="0" presId="urn:microsoft.com/office/officeart/2005/8/layout/orgChart1"/>
    <dgm:cxn modelId="{94A7336C-BE34-490B-8610-EB714AD85289}" type="presParOf" srcId="{D786AF5E-DBA1-4965-A5E3-66712809E667}" destId="{8E2293E3-2E81-4D1B-9873-FAD2B69A062D}" srcOrd="1" destOrd="0" presId="urn:microsoft.com/office/officeart/2005/8/layout/orgChart1"/>
    <dgm:cxn modelId="{E8C761BF-E271-4BC8-875B-107043136A58}" type="presParOf" srcId="{8E2293E3-2E81-4D1B-9873-FAD2B69A062D}" destId="{D75764E4-D7C1-4993-BEE0-D8CDEA82202C}" srcOrd="0" destOrd="0" presId="urn:microsoft.com/office/officeart/2005/8/layout/orgChart1"/>
    <dgm:cxn modelId="{0B999325-E67D-413A-A15F-69127A7826A9}" type="presParOf" srcId="{D75764E4-D7C1-4993-BEE0-D8CDEA82202C}" destId="{19E1B86D-2AF0-4C0F-ACDB-FDAD4300C227}" srcOrd="0" destOrd="0" presId="urn:microsoft.com/office/officeart/2005/8/layout/orgChart1"/>
    <dgm:cxn modelId="{B1FE0122-F017-45DC-9CB5-8B586D4E6F74}" type="presParOf" srcId="{D75764E4-D7C1-4993-BEE0-D8CDEA82202C}" destId="{0BC5194B-48C6-44FE-9E44-9EF10230870D}" srcOrd="1" destOrd="0" presId="urn:microsoft.com/office/officeart/2005/8/layout/orgChart1"/>
    <dgm:cxn modelId="{93A4D008-3F84-4435-A407-008106F977B6}" type="presParOf" srcId="{8E2293E3-2E81-4D1B-9873-FAD2B69A062D}" destId="{4AC4DF13-03C9-419F-BF83-8B3B0A260A4F}" srcOrd="1" destOrd="0" presId="urn:microsoft.com/office/officeart/2005/8/layout/orgChart1"/>
    <dgm:cxn modelId="{931CEBA1-43B2-4DA9-A494-C56FEFB8D219}" type="presParOf" srcId="{8E2293E3-2E81-4D1B-9873-FAD2B69A062D}" destId="{4C39A6A2-C809-4F22-83FE-9D3D2B8309B2}" srcOrd="2" destOrd="0" presId="urn:microsoft.com/office/officeart/2005/8/layout/orgChart1"/>
    <dgm:cxn modelId="{E24F7A60-2F67-4009-BE30-60BDB67C78ED}" type="presParOf" srcId="{EE4E2F3C-F6B1-4A2E-8440-8BDE805E553A}" destId="{2BC961E3-1544-4D78-8CA6-5A5C772BB4E9}" srcOrd="2" destOrd="0" presId="urn:microsoft.com/office/officeart/2005/8/layout/orgChart1"/>
    <dgm:cxn modelId="{C42644DF-C8AB-4FBB-886B-79E7D4752AD7}" type="presParOf" srcId="{6B62A3BA-088A-4A76-9318-FF5F72290DEB}" destId="{E3DDA9D4-C7D1-4E9A-BD62-46A4C1B6867C}" srcOrd="2" destOrd="0" presId="urn:microsoft.com/office/officeart/2005/8/layout/orgChart1"/>
    <dgm:cxn modelId="{F93CC77A-164B-4BAB-AA8C-199C490E6FAE}" type="presParOf" srcId="{3504A17D-EBD5-4FA4-B9DC-B7406E2EC0DA}" destId="{3C41B86B-D65D-4D57-82AD-D4192A17D246}" srcOrd="4" destOrd="0" presId="urn:microsoft.com/office/officeart/2005/8/layout/orgChart1"/>
    <dgm:cxn modelId="{5049FB56-7B12-4870-909F-F2FC2EDB5FFF}" type="presParOf" srcId="{3504A17D-EBD5-4FA4-B9DC-B7406E2EC0DA}" destId="{B6ECE4C9-DC43-466D-AF53-7993BEEC0B5E}" srcOrd="5" destOrd="0" presId="urn:microsoft.com/office/officeart/2005/8/layout/orgChart1"/>
    <dgm:cxn modelId="{838CAA2A-AB75-45A4-BA70-EDB81FD6E0D2}" type="presParOf" srcId="{B6ECE4C9-DC43-466D-AF53-7993BEEC0B5E}" destId="{89D55841-B707-424E-916B-B1371E907FC2}" srcOrd="0" destOrd="0" presId="urn:microsoft.com/office/officeart/2005/8/layout/orgChart1"/>
    <dgm:cxn modelId="{BFB4F0B7-347C-4216-AECA-1E67A29ACACA}" type="presParOf" srcId="{89D55841-B707-424E-916B-B1371E907FC2}" destId="{9751C37E-D17D-4C85-AE93-20DDBEC47540}" srcOrd="0" destOrd="0" presId="urn:microsoft.com/office/officeart/2005/8/layout/orgChart1"/>
    <dgm:cxn modelId="{4AC939C3-9D3E-4764-96D8-CC9EB1ECFC7C}" type="presParOf" srcId="{89D55841-B707-424E-916B-B1371E907FC2}" destId="{66030892-3A4B-42CD-AF0C-E99481081A73}" srcOrd="1" destOrd="0" presId="urn:microsoft.com/office/officeart/2005/8/layout/orgChart1"/>
    <dgm:cxn modelId="{E2519C52-258F-4D78-8E57-6AE956054778}" type="presParOf" srcId="{B6ECE4C9-DC43-466D-AF53-7993BEEC0B5E}" destId="{67932828-61E5-4D40-A6DD-453635CBA83A}" srcOrd="1" destOrd="0" presId="urn:microsoft.com/office/officeart/2005/8/layout/orgChart1"/>
    <dgm:cxn modelId="{B010512C-FA58-4D73-9DEB-ACEDD3E6F326}" type="presParOf" srcId="{67932828-61E5-4D40-A6DD-453635CBA83A}" destId="{CC863191-8EFF-4263-B597-A10549CFE87E}" srcOrd="0" destOrd="0" presId="urn:microsoft.com/office/officeart/2005/8/layout/orgChart1"/>
    <dgm:cxn modelId="{EDDEDF3F-C3C3-43F9-BCFB-9DB304E1A9D8}" type="presParOf" srcId="{67932828-61E5-4D40-A6DD-453635CBA83A}" destId="{E39FF582-F267-4BA7-9587-584D32F340F5}" srcOrd="1" destOrd="0" presId="urn:microsoft.com/office/officeart/2005/8/layout/orgChart1"/>
    <dgm:cxn modelId="{250AA98E-A107-4921-9EDD-0047B21B5EA7}" type="presParOf" srcId="{E39FF582-F267-4BA7-9587-584D32F340F5}" destId="{FD3C5E83-FFAD-4A59-9405-0E07F820CAA4}" srcOrd="0" destOrd="0" presId="urn:microsoft.com/office/officeart/2005/8/layout/orgChart1"/>
    <dgm:cxn modelId="{EBDE4997-7D78-40E3-96E3-30720FFA5C73}" type="presParOf" srcId="{FD3C5E83-FFAD-4A59-9405-0E07F820CAA4}" destId="{5AF11DB9-0024-480D-B050-04D8939026B7}" srcOrd="0" destOrd="0" presId="urn:microsoft.com/office/officeart/2005/8/layout/orgChart1"/>
    <dgm:cxn modelId="{FDA4F572-05D1-45EA-8D59-87D81ACA14CA}" type="presParOf" srcId="{FD3C5E83-FFAD-4A59-9405-0E07F820CAA4}" destId="{828939A6-C09B-4BA2-A547-078D52E0C781}" srcOrd="1" destOrd="0" presId="urn:microsoft.com/office/officeart/2005/8/layout/orgChart1"/>
    <dgm:cxn modelId="{C8D72808-56E1-4291-8F73-A92748BF9C07}" type="presParOf" srcId="{E39FF582-F267-4BA7-9587-584D32F340F5}" destId="{4B346417-9E3F-41C7-8A07-B063C2A58787}" srcOrd="1" destOrd="0" presId="urn:microsoft.com/office/officeart/2005/8/layout/orgChart1"/>
    <dgm:cxn modelId="{4EA1E560-9E79-42D8-A4C9-005E839C021B}" type="presParOf" srcId="{E39FF582-F267-4BA7-9587-584D32F340F5}" destId="{7DAC145B-035F-4E56-8CA4-8E428AA6A82C}" srcOrd="2" destOrd="0" presId="urn:microsoft.com/office/officeart/2005/8/layout/orgChart1"/>
    <dgm:cxn modelId="{91EC427F-1AEE-4530-9F27-A4B7E251742B}" type="presParOf" srcId="{67932828-61E5-4D40-A6DD-453635CBA83A}" destId="{397A07F3-F090-4AC7-9E8F-5BE93364CFC3}" srcOrd="2" destOrd="0" presId="urn:microsoft.com/office/officeart/2005/8/layout/orgChart1"/>
    <dgm:cxn modelId="{85C2CA9A-186F-42CF-A031-4DBD8EA23AD4}" type="presParOf" srcId="{67932828-61E5-4D40-A6DD-453635CBA83A}" destId="{24D81F35-9F01-44A1-B437-DA8ED6D4CD1F}" srcOrd="3" destOrd="0" presId="urn:microsoft.com/office/officeart/2005/8/layout/orgChart1"/>
    <dgm:cxn modelId="{5D7ED4E7-929E-4A44-91EF-8DE35ABC2B2D}" type="presParOf" srcId="{24D81F35-9F01-44A1-B437-DA8ED6D4CD1F}" destId="{ACF8C666-05C0-4C20-88BD-DA3D03113995}" srcOrd="0" destOrd="0" presId="urn:microsoft.com/office/officeart/2005/8/layout/orgChart1"/>
    <dgm:cxn modelId="{8A72B2BE-78A7-442C-802B-17B6BC67DB40}" type="presParOf" srcId="{ACF8C666-05C0-4C20-88BD-DA3D03113995}" destId="{9BF123DA-528B-40A9-BEB0-57C41DF19C5F}" srcOrd="0" destOrd="0" presId="urn:microsoft.com/office/officeart/2005/8/layout/orgChart1"/>
    <dgm:cxn modelId="{8C339247-8F3E-4481-8710-F7ADDA549DC4}" type="presParOf" srcId="{ACF8C666-05C0-4C20-88BD-DA3D03113995}" destId="{27860FD6-CCF1-4F3F-970F-A9571F580FA2}" srcOrd="1" destOrd="0" presId="urn:microsoft.com/office/officeart/2005/8/layout/orgChart1"/>
    <dgm:cxn modelId="{F9DB07E1-E569-4E9B-8D52-9468CD8E3B36}" type="presParOf" srcId="{24D81F35-9F01-44A1-B437-DA8ED6D4CD1F}" destId="{8F701909-FFD7-4EB5-99C7-FF73413C2DBD}" srcOrd="1" destOrd="0" presId="urn:microsoft.com/office/officeart/2005/8/layout/orgChart1"/>
    <dgm:cxn modelId="{AE7308FC-5E13-48B0-B307-EF6BAE17B96C}" type="presParOf" srcId="{8F701909-FFD7-4EB5-99C7-FF73413C2DBD}" destId="{1DE70474-EDB0-44B9-88AB-B3BEEC6B3B30}" srcOrd="0" destOrd="0" presId="urn:microsoft.com/office/officeart/2005/8/layout/orgChart1"/>
    <dgm:cxn modelId="{2EEDB468-4A80-4F1A-99EF-D1D317A76C1A}" type="presParOf" srcId="{8F701909-FFD7-4EB5-99C7-FF73413C2DBD}" destId="{4CC115D0-A2D3-4851-A3B1-DE3A6A403B89}" srcOrd="1" destOrd="0" presId="urn:microsoft.com/office/officeart/2005/8/layout/orgChart1"/>
    <dgm:cxn modelId="{E4402962-AD6E-4D46-94E7-BBFF373321F5}" type="presParOf" srcId="{4CC115D0-A2D3-4851-A3B1-DE3A6A403B89}" destId="{7878B961-6D0E-46A1-97C9-1285E1903495}" srcOrd="0" destOrd="0" presId="urn:microsoft.com/office/officeart/2005/8/layout/orgChart1"/>
    <dgm:cxn modelId="{4A5027C4-8678-46AA-95E9-00332B11B17F}" type="presParOf" srcId="{7878B961-6D0E-46A1-97C9-1285E1903495}" destId="{E8B36FD8-4D88-4305-B3AC-2D7840D150D7}" srcOrd="0" destOrd="0" presId="urn:microsoft.com/office/officeart/2005/8/layout/orgChart1"/>
    <dgm:cxn modelId="{E8725A32-211E-42B0-A938-170A73C80E44}" type="presParOf" srcId="{7878B961-6D0E-46A1-97C9-1285E1903495}" destId="{5FB44590-8347-426C-881F-DC83AB552102}" srcOrd="1" destOrd="0" presId="urn:microsoft.com/office/officeart/2005/8/layout/orgChart1"/>
    <dgm:cxn modelId="{BC28EEB6-78A4-42F1-9E4B-A9404B19F417}" type="presParOf" srcId="{4CC115D0-A2D3-4851-A3B1-DE3A6A403B89}" destId="{BA9718FF-CFBF-441F-89F9-FF03CE9A7A2F}" srcOrd="1" destOrd="0" presId="urn:microsoft.com/office/officeart/2005/8/layout/orgChart1"/>
    <dgm:cxn modelId="{EDA0AE7C-8805-485E-BBAC-15B4110D95BE}" type="presParOf" srcId="{4CC115D0-A2D3-4851-A3B1-DE3A6A403B89}" destId="{02AD44AB-B5EC-409F-BC00-0D62E5B8C784}" srcOrd="2" destOrd="0" presId="urn:microsoft.com/office/officeart/2005/8/layout/orgChart1"/>
    <dgm:cxn modelId="{15A79B4B-21C4-4749-85C3-2390E30CAD9C}" type="presParOf" srcId="{8F701909-FFD7-4EB5-99C7-FF73413C2DBD}" destId="{323A88AA-8F87-407A-ADE6-746867CD6B74}" srcOrd="2" destOrd="0" presId="urn:microsoft.com/office/officeart/2005/8/layout/orgChart1"/>
    <dgm:cxn modelId="{E2FE9239-0E5C-416D-BD02-E09442DBE840}" type="presParOf" srcId="{8F701909-FFD7-4EB5-99C7-FF73413C2DBD}" destId="{3E49573A-F0D3-43B1-A5D9-BB2859E4CAC4}" srcOrd="3" destOrd="0" presId="urn:microsoft.com/office/officeart/2005/8/layout/orgChart1"/>
    <dgm:cxn modelId="{07FFBB9D-4357-4741-8290-1B1CF2BA250F}" type="presParOf" srcId="{3E49573A-F0D3-43B1-A5D9-BB2859E4CAC4}" destId="{F016B8D5-9132-4C15-9125-C797E2AF006E}" srcOrd="0" destOrd="0" presId="urn:microsoft.com/office/officeart/2005/8/layout/orgChart1"/>
    <dgm:cxn modelId="{C417E208-C378-4341-9B69-BEC4E0D98EFA}" type="presParOf" srcId="{F016B8D5-9132-4C15-9125-C797E2AF006E}" destId="{D2040D33-C531-4334-979F-CE0161567976}" srcOrd="0" destOrd="0" presId="urn:microsoft.com/office/officeart/2005/8/layout/orgChart1"/>
    <dgm:cxn modelId="{9FD32EEA-3B92-4D2D-AA9C-B9DD7CC9F633}" type="presParOf" srcId="{F016B8D5-9132-4C15-9125-C797E2AF006E}" destId="{EB42C97E-3102-49A4-8550-00080F05B254}" srcOrd="1" destOrd="0" presId="urn:microsoft.com/office/officeart/2005/8/layout/orgChart1"/>
    <dgm:cxn modelId="{D4DBB754-E091-478E-855B-74F05C50A5C0}" type="presParOf" srcId="{3E49573A-F0D3-43B1-A5D9-BB2859E4CAC4}" destId="{2D82CE83-994C-4AF1-AAFC-97D5F6ECEE8A}" srcOrd="1" destOrd="0" presId="urn:microsoft.com/office/officeart/2005/8/layout/orgChart1"/>
    <dgm:cxn modelId="{5A77BCDD-68E9-4046-A72C-13FD12F2858F}" type="presParOf" srcId="{3E49573A-F0D3-43B1-A5D9-BB2859E4CAC4}" destId="{23CF903A-7841-4FC8-912D-2891A8C52DD6}" srcOrd="2" destOrd="0" presId="urn:microsoft.com/office/officeart/2005/8/layout/orgChart1"/>
    <dgm:cxn modelId="{2C05ADA2-BDB2-443D-A02E-BEB15FF12D10}" type="presParOf" srcId="{24D81F35-9F01-44A1-B437-DA8ED6D4CD1F}" destId="{C5A67E03-B395-4C63-8AA8-6142DDA4C6D1}" srcOrd="2" destOrd="0" presId="urn:microsoft.com/office/officeart/2005/8/layout/orgChart1"/>
    <dgm:cxn modelId="{8A6AFB0B-709D-4252-AA62-D2F4B63D8B82}" type="presParOf" srcId="{B6ECE4C9-DC43-466D-AF53-7993BEEC0B5E}" destId="{35FE2AC0-0235-4AD8-B99E-5F5AC51D5978}" srcOrd="2" destOrd="0" presId="urn:microsoft.com/office/officeart/2005/8/layout/orgChart1"/>
    <dgm:cxn modelId="{B0C3CA6A-7844-452E-B0B5-239D63C4987C}" type="presParOf" srcId="{28B26A4D-7CC7-4DC4-9DA4-F623724A0B45}" destId="{978300AA-B62D-41D7-BA76-58E67C6C956D}" srcOrd="2" destOrd="0" presId="urn:microsoft.com/office/officeart/2005/8/layout/orgChart1"/>
    <dgm:cxn modelId="{FD7A0519-7FC9-48C7-A48B-5C881418C224}" type="presParOf" srcId="{89095AAA-1D9E-4B2E-BAB2-D9ADBAA9C287}" destId="{94520143-3D00-4396-9E89-40606700669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5C95E-58D9-4BBB-8D18-03DC5A4423D4}">
      <dsp:nvSpPr>
        <dsp:cNvPr id="0" name=""/>
        <dsp:cNvSpPr/>
      </dsp:nvSpPr>
      <dsp:spPr>
        <a:xfrm>
          <a:off x="5377180" y="3197543"/>
          <a:ext cx="1598401" cy="5548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408"/>
              </a:lnTo>
              <a:lnTo>
                <a:pt x="1598401" y="277408"/>
              </a:lnTo>
              <a:lnTo>
                <a:pt x="1598401" y="554817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CE48FA-96FD-4800-B370-2DA98B5B7751}">
      <dsp:nvSpPr>
        <dsp:cNvPr id="0" name=""/>
        <dsp:cNvSpPr/>
      </dsp:nvSpPr>
      <dsp:spPr>
        <a:xfrm>
          <a:off x="3778778" y="3197543"/>
          <a:ext cx="1598401" cy="554817"/>
        </a:xfrm>
        <a:custGeom>
          <a:avLst/>
          <a:gdLst/>
          <a:ahLst/>
          <a:cxnLst/>
          <a:rect l="0" t="0" r="0" b="0"/>
          <a:pathLst>
            <a:path>
              <a:moveTo>
                <a:pt x="1598401" y="0"/>
              </a:moveTo>
              <a:lnTo>
                <a:pt x="1598401" y="277408"/>
              </a:lnTo>
              <a:lnTo>
                <a:pt x="0" y="277408"/>
              </a:lnTo>
              <a:lnTo>
                <a:pt x="0" y="554817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904A-FB0D-4BB9-8F8E-E57666FDB8C1}">
      <dsp:nvSpPr>
        <dsp:cNvPr id="0" name=""/>
        <dsp:cNvSpPr/>
      </dsp:nvSpPr>
      <dsp:spPr>
        <a:xfrm>
          <a:off x="5331459" y="1321732"/>
          <a:ext cx="91440" cy="5548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54817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9ECD9-2B7C-4C4C-8223-EA3526B756BC}">
      <dsp:nvSpPr>
        <dsp:cNvPr id="0" name=""/>
        <dsp:cNvSpPr/>
      </dsp:nvSpPr>
      <dsp:spPr>
        <a:xfrm>
          <a:off x="4056186" y="739"/>
          <a:ext cx="2641986" cy="13209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Login</a:t>
          </a:r>
        </a:p>
      </dsp:txBody>
      <dsp:txXfrm>
        <a:off x="4056186" y="739"/>
        <a:ext cx="2641986" cy="1320993"/>
      </dsp:txXfrm>
    </dsp:sp>
    <dsp:sp modelId="{5C25D3D0-3C00-4ABA-84BC-44E71B31C5D7}">
      <dsp:nvSpPr>
        <dsp:cNvPr id="0" name=""/>
        <dsp:cNvSpPr/>
      </dsp:nvSpPr>
      <dsp:spPr>
        <a:xfrm>
          <a:off x="4056186" y="1876549"/>
          <a:ext cx="2641986" cy="13209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Dashboard</a:t>
          </a:r>
        </a:p>
      </dsp:txBody>
      <dsp:txXfrm>
        <a:off x="4056186" y="1876549"/>
        <a:ext cx="2641986" cy="1320993"/>
      </dsp:txXfrm>
    </dsp:sp>
    <dsp:sp modelId="{714B06A4-040A-4FA5-92F1-88C439A5A049}">
      <dsp:nvSpPr>
        <dsp:cNvPr id="0" name=""/>
        <dsp:cNvSpPr/>
      </dsp:nvSpPr>
      <dsp:spPr>
        <a:xfrm>
          <a:off x="2457785" y="3752360"/>
          <a:ext cx="2641986" cy="13209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Edit Media</a:t>
          </a:r>
        </a:p>
      </dsp:txBody>
      <dsp:txXfrm>
        <a:off x="2457785" y="3752360"/>
        <a:ext cx="2641986" cy="1320993"/>
      </dsp:txXfrm>
    </dsp:sp>
    <dsp:sp modelId="{560A659C-963C-43C5-9F46-8736B5958DFA}">
      <dsp:nvSpPr>
        <dsp:cNvPr id="0" name=""/>
        <dsp:cNvSpPr/>
      </dsp:nvSpPr>
      <dsp:spPr>
        <a:xfrm>
          <a:off x="5654588" y="3752360"/>
          <a:ext cx="2641986" cy="1320993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Catalog List</a:t>
          </a:r>
        </a:p>
      </dsp:txBody>
      <dsp:txXfrm>
        <a:off x="5654588" y="3752360"/>
        <a:ext cx="2641986" cy="13209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A88AA-8F87-407A-ADE6-746867CD6B74}">
      <dsp:nvSpPr>
        <dsp:cNvPr id="0" name=""/>
        <dsp:cNvSpPr/>
      </dsp:nvSpPr>
      <dsp:spPr>
        <a:xfrm>
          <a:off x="9201430" y="3885542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1"/>
              </a:lnTo>
              <a:lnTo>
                <a:pt x="849833" y="147491"/>
              </a:lnTo>
              <a:lnTo>
                <a:pt x="849833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E70474-EDB0-44B9-88AB-B3BEEC6B3B30}">
      <dsp:nvSpPr>
        <dsp:cNvPr id="0" name=""/>
        <dsp:cNvSpPr/>
      </dsp:nvSpPr>
      <dsp:spPr>
        <a:xfrm>
          <a:off x="8351596" y="3885542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849833" y="0"/>
              </a:moveTo>
              <a:lnTo>
                <a:pt x="849833" y="147491"/>
              </a:lnTo>
              <a:lnTo>
                <a:pt x="0" y="147491"/>
              </a:lnTo>
              <a:lnTo>
                <a:pt x="0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A07F3-F090-4AC7-9E8F-5BE93364CFC3}">
      <dsp:nvSpPr>
        <dsp:cNvPr id="0" name=""/>
        <dsp:cNvSpPr/>
      </dsp:nvSpPr>
      <dsp:spPr>
        <a:xfrm>
          <a:off x="8351596" y="288821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1"/>
              </a:lnTo>
              <a:lnTo>
                <a:pt x="849833" y="147491"/>
              </a:lnTo>
              <a:lnTo>
                <a:pt x="849833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863191-8EFF-4263-B597-A10549CFE87E}">
      <dsp:nvSpPr>
        <dsp:cNvPr id="0" name=""/>
        <dsp:cNvSpPr/>
      </dsp:nvSpPr>
      <dsp:spPr>
        <a:xfrm>
          <a:off x="7501763" y="288821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849833" y="0"/>
              </a:moveTo>
              <a:lnTo>
                <a:pt x="849833" y="147491"/>
              </a:lnTo>
              <a:lnTo>
                <a:pt x="0" y="147491"/>
              </a:lnTo>
              <a:lnTo>
                <a:pt x="0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41B86B-D65D-4D57-82AD-D4192A17D246}">
      <dsp:nvSpPr>
        <dsp:cNvPr id="0" name=""/>
        <dsp:cNvSpPr/>
      </dsp:nvSpPr>
      <dsp:spPr>
        <a:xfrm>
          <a:off x="4952263" y="1890892"/>
          <a:ext cx="3399333" cy="29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1"/>
              </a:lnTo>
              <a:lnTo>
                <a:pt x="3399333" y="147491"/>
              </a:lnTo>
              <a:lnTo>
                <a:pt x="3399333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515F71-9CB4-4BFA-9D2C-4D2C1EE51FEB}">
      <dsp:nvSpPr>
        <dsp:cNvPr id="0" name=""/>
        <dsp:cNvSpPr/>
      </dsp:nvSpPr>
      <dsp:spPr>
        <a:xfrm>
          <a:off x="5240223" y="3885542"/>
          <a:ext cx="210702" cy="646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54"/>
              </a:lnTo>
              <a:lnTo>
                <a:pt x="210702" y="64615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B4961-EAA0-4617-B4A6-D347FF090695}">
      <dsp:nvSpPr>
        <dsp:cNvPr id="0" name=""/>
        <dsp:cNvSpPr/>
      </dsp:nvSpPr>
      <dsp:spPr>
        <a:xfrm>
          <a:off x="4952263" y="288821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1"/>
              </a:lnTo>
              <a:lnTo>
                <a:pt x="849833" y="147491"/>
              </a:lnTo>
              <a:lnTo>
                <a:pt x="849833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AEB5CE-6AB8-4A37-AE14-9ADBC3CE3661}">
      <dsp:nvSpPr>
        <dsp:cNvPr id="0" name=""/>
        <dsp:cNvSpPr/>
      </dsp:nvSpPr>
      <dsp:spPr>
        <a:xfrm>
          <a:off x="4102429" y="288821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849833" y="0"/>
              </a:moveTo>
              <a:lnTo>
                <a:pt x="849833" y="147491"/>
              </a:lnTo>
              <a:lnTo>
                <a:pt x="0" y="147491"/>
              </a:lnTo>
              <a:lnTo>
                <a:pt x="0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A58B0B-D1C9-4493-B3E1-4EA4E7D44F9B}">
      <dsp:nvSpPr>
        <dsp:cNvPr id="0" name=""/>
        <dsp:cNvSpPr/>
      </dsp:nvSpPr>
      <dsp:spPr>
        <a:xfrm>
          <a:off x="4906543" y="1890892"/>
          <a:ext cx="91440" cy="2949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9278B7-E023-40E6-AEE0-7CF63F1C92D1}">
      <dsp:nvSpPr>
        <dsp:cNvPr id="0" name=""/>
        <dsp:cNvSpPr/>
      </dsp:nvSpPr>
      <dsp:spPr>
        <a:xfrm>
          <a:off x="1840889" y="3885542"/>
          <a:ext cx="210702" cy="6461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46154"/>
              </a:lnTo>
              <a:lnTo>
                <a:pt x="210702" y="646154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50E378-0D07-4DDD-90E7-393F495576C9}">
      <dsp:nvSpPr>
        <dsp:cNvPr id="0" name=""/>
        <dsp:cNvSpPr/>
      </dsp:nvSpPr>
      <dsp:spPr>
        <a:xfrm>
          <a:off x="1552929" y="288821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1"/>
              </a:lnTo>
              <a:lnTo>
                <a:pt x="849833" y="147491"/>
              </a:lnTo>
              <a:lnTo>
                <a:pt x="849833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5BC555-726A-49E2-880D-2E5A4DA96573}">
      <dsp:nvSpPr>
        <dsp:cNvPr id="0" name=""/>
        <dsp:cNvSpPr/>
      </dsp:nvSpPr>
      <dsp:spPr>
        <a:xfrm>
          <a:off x="703096" y="288821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849833" y="0"/>
              </a:moveTo>
              <a:lnTo>
                <a:pt x="849833" y="147491"/>
              </a:lnTo>
              <a:lnTo>
                <a:pt x="0" y="147491"/>
              </a:lnTo>
              <a:lnTo>
                <a:pt x="0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B1870-DA96-4DDC-A223-5520D04586CE}">
      <dsp:nvSpPr>
        <dsp:cNvPr id="0" name=""/>
        <dsp:cNvSpPr/>
      </dsp:nvSpPr>
      <dsp:spPr>
        <a:xfrm>
          <a:off x="1552929" y="1890892"/>
          <a:ext cx="3399333" cy="294983"/>
        </a:xfrm>
        <a:custGeom>
          <a:avLst/>
          <a:gdLst/>
          <a:ahLst/>
          <a:cxnLst/>
          <a:rect l="0" t="0" r="0" b="0"/>
          <a:pathLst>
            <a:path>
              <a:moveTo>
                <a:pt x="3399333" y="0"/>
              </a:moveTo>
              <a:lnTo>
                <a:pt x="3399333" y="147491"/>
              </a:lnTo>
              <a:lnTo>
                <a:pt x="0" y="147491"/>
              </a:lnTo>
              <a:lnTo>
                <a:pt x="0" y="294983"/>
              </a:lnTo>
            </a:path>
          </a:pathLst>
        </a:custGeom>
        <a:noFill/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49904A-FB0D-4BB9-8F8E-E57666FDB8C1}">
      <dsp:nvSpPr>
        <dsp:cNvPr id="0" name=""/>
        <dsp:cNvSpPr/>
      </dsp:nvSpPr>
      <dsp:spPr>
        <a:xfrm>
          <a:off x="4102429" y="89356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7491"/>
              </a:lnTo>
              <a:lnTo>
                <a:pt x="849833" y="147491"/>
              </a:lnTo>
              <a:lnTo>
                <a:pt x="849833" y="294983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49BA10-C09F-4616-B637-2BA64CD7FBE0}">
      <dsp:nvSpPr>
        <dsp:cNvPr id="0" name=""/>
        <dsp:cNvSpPr/>
      </dsp:nvSpPr>
      <dsp:spPr>
        <a:xfrm>
          <a:off x="3252596" y="893567"/>
          <a:ext cx="849833" cy="294983"/>
        </a:xfrm>
        <a:custGeom>
          <a:avLst/>
          <a:gdLst/>
          <a:ahLst/>
          <a:cxnLst/>
          <a:rect l="0" t="0" r="0" b="0"/>
          <a:pathLst>
            <a:path>
              <a:moveTo>
                <a:pt x="849833" y="0"/>
              </a:moveTo>
              <a:lnTo>
                <a:pt x="849833" y="147491"/>
              </a:lnTo>
              <a:lnTo>
                <a:pt x="0" y="147491"/>
              </a:lnTo>
              <a:lnTo>
                <a:pt x="0" y="294983"/>
              </a:lnTo>
            </a:path>
          </a:pathLst>
        </a:cu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C9ECD9-2B7C-4C4C-8223-EA3526B756BC}">
      <dsp:nvSpPr>
        <dsp:cNvPr id="0" name=""/>
        <dsp:cNvSpPr/>
      </dsp:nvSpPr>
      <dsp:spPr>
        <a:xfrm>
          <a:off x="3400088" y="19122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Login</a:t>
          </a:r>
        </a:p>
      </dsp:txBody>
      <dsp:txXfrm>
        <a:off x="3400088" y="191225"/>
        <a:ext cx="1404683" cy="702341"/>
      </dsp:txXfrm>
    </dsp:sp>
    <dsp:sp modelId="{875F94F5-E8E8-497C-8BA3-4AF09AA532AF}">
      <dsp:nvSpPr>
        <dsp:cNvPr id="0" name=""/>
        <dsp:cNvSpPr/>
      </dsp:nvSpPr>
      <dsp:spPr>
        <a:xfrm>
          <a:off x="2550254" y="118855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Signup</a:t>
          </a:r>
        </a:p>
      </dsp:txBody>
      <dsp:txXfrm>
        <a:off x="2550254" y="1188550"/>
        <a:ext cx="1404683" cy="702341"/>
      </dsp:txXfrm>
    </dsp:sp>
    <dsp:sp modelId="{5C25D3D0-3C00-4ABA-84BC-44E71B31C5D7}">
      <dsp:nvSpPr>
        <dsp:cNvPr id="0" name=""/>
        <dsp:cNvSpPr/>
      </dsp:nvSpPr>
      <dsp:spPr>
        <a:xfrm>
          <a:off x="4249921" y="118855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Dashboard</a:t>
          </a:r>
        </a:p>
      </dsp:txBody>
      <dsp:txXfrm>
        <a:off x="4249921" y="1188550"/>
        <a:ext cx="1404683" cy="702341"/>
      </dsp:txXfrm>
    </dsp:sp>
    <dsp:sp modelId="{8BBC3A5B-FC8B-467B-A84D-9B8F6436B58E}">
      <dsp:nvSpPr>
        <dsp:cNvPr id="0" name=""/>
        <dsp:cNvSpPr/>
      </dsp:nvSpPr>
      <dsp:spPr>
        <a:xfrm>
          <a:off x="850588" y="218587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 List</a:t>
          </a:r>
        </a:p>
      </dsp:txBody>
      <dsp:txXfrm>
        <a:off x="850588" y="2185875"/>
        <a:ext cx="1404683" cy="702341"/>
      </dsp:txXfrm>
    </dsp:sp>
    <dsp:sp modelId="{807C08CE-F7D7-43B6-88CC-418236E04EE5}">
      <dsp:nvSpPr>
        <dsp:cNvPr id="0" name=""/>
        <dsp:cNvSpPr/>
      </dsp:nvSpPr>
      <dsp:spPr>
        <a:xfrm>
          <a:off x="754" y="318320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Media</a:t>
          </a:r>
        </a:p>
      </dsp:txBody>
      <dsp:txXfrm>
        <a:off x="754" y="3183200"/>
        <a:ext cx="1404683" cy="702341"/>
      </dsp:txXfrm>
    </dsp:sp>
    <dsp:sp modelId="{3591C6D0-3758-4673-8F4A-233832BC48EC}">
      <dsp:nvSpPr>
        <dsp:cNvPr id="0" name=""/>
        <dsp:cNvSpPr/>
      </dsp:nvSpPr>
      <dsp:spPr>
        <a:xfrm>
          <a:off x="1700421" y="318320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Media Detail</a:t>
          </a:r>
        </a:p>
      </dsp:txBody>
      <dsp:txXfrm>
        <a:off x="1700421" y="3183200"/>
        <a:ext cx="1404683" cy="702341"/>
      </dsp:txXfrm>
    </dsp:sp>
    <dsp:sp modelId="{714B06A4-040A-4FA5-92F1-88C439A5A049}">
      <dsp:nvSpPr>
        <dsp:cNvPr id="0" name=""/>
        <dsp:cNvSpPr/>
      </dsp:nvSpPr>
      <dsp:spPr>
        <a:xfrm>
          <a:off x="2051592" y="418052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Edit Media</a:t>
          </a:r>
        </a:p>
      </dsp:txBody>
      <dsp:txXfrm>
        <a:off x="2051592" y="4180525"/>
        <a:ext cx="1404683" cy="702341"/>
      </dsp:txXfrm>
    </dsp:sp>
    <dsp:sp modelId="{560A659C-963C-43C5-9F46-8736B5958DFA}">
      <dsp:nvSpPr>
        <dsp:cNvPr id="0" name=""/>
        <dsp:cNvSpPr/>
      </dsp:nvSpPr>
      <dsp:spPr>
        <a:xfrm>
          <a:off x="4249921" y="218587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Catalog List</a:t>
          </a:r>
        </a:p>
      </dsp:txBody>
      <dsp:txXfrm>
        <a:off x="4249921" y="2185875"/>
        <a:ext cx="1404683" cy="702341"/>
      </dsp:txXfrm>
    </dsp:sp>
    <dsp:sp modelId="{E8E9880C-293F-43B7-B484-7CCB21D6ABCA}">
      <dsp:nvSpPr>
        <dsp:cNvPr id="0" name=""/>
        <dsp:cNvSpPr/>
      </dsp:nvSpPr>
      <dsp:spPr>
        <a:xfrm>
          <a:off x="3400088" y="318320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Catalog</a:t>
          </a:r>
        </a:p>
      </dsp:txBody>
      <dsp:txXfrm>
        <a:off x="3400088" y="3183200"/>
        <a:ext cx="1404683" cy="702341"/>
      </dsp:txXfrm>
    </dsp:sp>
    <dsp:sp modelId="{C5E6777E-F224-48B8-8731-407DE8ED8B74}">
      <dsp:nvSpPr>
        <dsp:cNvPr id="0" name=""/>
        <dsp:cNvSpPr/>
      </dsp:nvSpPr>
      <dsp:spPr>
        <a:xfrm>
          <a:off x="5099755" y="318320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Catalog Detail</a:t>
          </a:r>
        </a:p>
      </dsp:txBody>
      <dsp:txXfrm>
        <a:off x="5099755" y="3183200"/>
        <a:ext cx="1404683" cy="702341"/>
      </dsp:txXfrm>
    </dsp:sp>
    <dsp:sp modelId="{19E1B86D-2AF0-4C0F-ACDB-FDAD4300C227}">
      <dsp:nvSpPr>
        <dsp:cNvPr id="0" name=""/>
        <dsp:cNvSpPr/>
      </dsp:nvSpPr>
      <dsp:spPr>
        <a:xfrm>
          <a:off x="5450925" y="418052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Edit Catalog</a:t>
          </a:r>
        </a:p>
      </dsp:txBody>
      <dsp:txXfrm>
        <a:off x="5450925" y="4180525"/>
        <a:ext cx="1404683" cy="702341"/>
      </dsp:txXfrm>
    </dsp:sp>
    <dsp:sp modelId="{9751C37E-D17D-4C85-AE93-20DDBEC47540}">
      <dsp:nvSpPr>
        <dsp:cNvPr id="0" name=""/>
        <dsp:cNvSpPr/>
      </dsp:nvSpPr>
      <dsp:spPr>
        <a:xfrm>
          <a:off x="7649255" y="218587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List</a:t>
          </a:r>
        </a:p>
      </dsp:txBody>
      <dsp:txXfrm>
        <a:off x="7649255" y="2185875"/>
        <a:ext cx="1404683" cy="702341"/>
      </dsp:txXfrm>
    </dsp:sp>
    <dsp:sp modelId="{5AF11DB9-0024-480D-B050-04D8939026B7}">
      <dsp:nvSpPr>
        <dsp:cNvPr id="0" name=""/>
        <dsp:cNvSpPr/>
      </dsp:nvSpPr>
      <dsp:spPr>
        <a:xfrm>
          <a:off x="6799421" y="318320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 User</a:t>
          </a:r>
        </a:p>
      </dsp:txBody>
      <dsp:txXfrm>
        <a:off x="6799421" y="3183200"/>
        <a:ext cx="1404683" cy="702341"/>
      </dsp:txXfrm>
    </dsp:sp>
    <dsp:sp modelId="{9BF123DA-528B-40A9-BEB0-57C41DF19C5F}">
      <dsp:nvSpPr>
        <dsp:cNvPr id="0" name=""/>
        <dsp:cNvSpPr/>
      </dsp:nvSpPr>
      <dsp:spPr>
        <a:xfrm>
          <a:off x="8499088" y="3183200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Detail</a:t>
          </a:r>
        </a:p>
      </dsp:txBody>
      <dsp:txXfrm>
        <a:off x="8499088" y="3183200"/>
        <a:ext cx="1404683" cy="702341"/>
      </dsp:txXfrm>
    </dsp:sp>
    <dsp:sp modelId="{E8B36FD8-4D88-4305-B3AC-2D7840D150D7}">
      <dsp:nvSpPr>
        <dsp:cNvPr id="0" name=""/>
        <dsp:cNvSpPr/>
      </dsp:nvSpPr>
      <dsp:spPr>
        <a:xfrm>
          <a:off x="7649255" y="418052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Edit User</a:t>
          </a:r>
        </a:p>
      </dsp:txBody>
      <dsp:txXfrm>
        <a:off x="7649255" y="4180525"/>
        <a:ext cx="1404683" cy="702341"/>
      </dsp:txXfrm>
    </dsp:sp>
    <dsp:sp modelId="{D2040D33-C531-4334-979F-CE0161567976}">
      <dsp:nvSpPr>
        <dsp:cNvPr id="0" name=""/>
        <dsp:cNvSpPr/>
      </dsp:nvSpPr>
      <dsp:spPr>
        <a:xfrm>
          <a:off x="9348921" y="4180525"/>
          <a:ext cx="1404683" cy="702341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Reset Password</a:t>
          </a:r>
        </a:p>
      </dsp:txBody>
      <dsp:txXfrm>
        <a:off x="9348921" y="4180525"/>
        <a:ext cx="1404683" cy="702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4A08-80EB-87F8-B760-6053B07BF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EC8E1-DED1-6409-BDB5-1C7684589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E9EEC-D1A4-9660-727B-6B65D0B09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901E-1D7C-9CA2-2566-C2B42223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5AC51-BB0E-74B9-C824-3B543F42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002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4C7D-A954-BE21-FF7B-4583E979C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2F9DA-15DA-4676-DA4E-040FD06A8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5449-728B-33CD-04BC-CDACFD42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7F90F-09FA-EF17-2A52-5285248D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8BE80-89C6-F06B-9325-B2159427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CCE5D-22A6-BC5F-0EB1-633F6596A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B442E-1E8B-E9E4-3C71-051BDE2BB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3DA7-C381-9C99-CA98-6852AA13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01D8D-9627-5B7C-8E13-6D2C9051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70720-F392-8851-515A-BC013C8F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C8DD-96D8-3953-978A-CCB34542F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A91F1-E9F4-4A5C-FB4F-AB3438D9C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BE5E9-CC62-2C6D-85B5-AE44D046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97B6A-7549-4E3F-1E0E-D6B20856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05A85-80AD-8F3E-41E9-C9DCEB07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96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C7B5-8EB0-8C57-2C24-7E707711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C0078-1555-419F-58F7-89E2C7AA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C5DD-BB2B-983F-4CBE-DD69DFD3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04B5-7521-A9D1-EDE3-60459E40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97124-79EF-2B9C-5754-5A254ACB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37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F6C32-48A9-9AAC-6B06-3548EC86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4866E-FC08-5047-F7B8-AC25806E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5C594-E28E-69DD-E503-DE2DC744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B0E9-38D6-42CB-F404-69EDA7D5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DAE12-2834-622E-4A75-1A77AF9C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0BDA4-B59D-B7C2-FD10-FD6EE603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69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58EF-3296-D5F9-DB1B-0C197FAE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3547D-2F26-07D1-B2AF-4EB88F793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C18FA-9EAC-81B1-1D3D-EE699A721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B38C2B-9389-1357-C9FC-E29C157E5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9D51DF-C89E-41DD-8CBC-9619CE0C8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581FAF-2B62-D230-AEC2-F9C1B1A8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F8402-61D7-1040-2B8C-B41FB8C8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44099-3602-BB87-4EDD-95709F677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2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5AF-522B-0833-70EF-010ABA734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05B3A-84F4-AD15-F272-CEC327B5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3F0C-1CE8-BBB8-278C-0B4FAB6F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FC95B8-4794-09DB-0CE2-5BB14B65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E0D004-651F-99E5-374C-4A424A75B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6E391-ADBD-1B8C-37C5-8AF0F677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2D76D-BB55-1628-1D18-BA74FCDB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1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394C-9978-E6A8-10EA-ED849A7A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BBF82-BA98-3361-C1F0-E4009A852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AD89D-147A-C6BE-CD4E-1EBA1D339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1DA57-0F3B-59C8-104A-B1A71FCD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37FDD-DAF6-0A82-7D72-6AD0E176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45D1D-A20D-2F96-C72B-7CA4100C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9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89C9-F4CA-E990-0BBC-628BC13E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11E79-9565-DBDB-4C36-51A5ECC4F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BF6A2-5ED3-605D-A57C-C88DC6485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16586-D18C-D0D2-FCB0-435C8D04C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6A60C-F282-48A0-4FF9-63D7D71C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CE074-ED45-F819-02B4-CC3510AE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3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F4C80-24CF-F689-1495-D5F73D70B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BF81A-2FB4-EA3E-9CF1-DEA571D2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C4FF0-940E-CFF6-5F1E-A137C1833C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3C77E-C6DD-40B9-8A12-12C75893060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9523-4E53-B761-6801-D5BBC31A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64B64-58C9-69FA-3502-6DEB01FEC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CC62E-4F41-4E68-9666-305498CB5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41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3E0B8-137D-20E9-9663-AEF8C06C6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87E6EF7-9017-7CC1-0EA0-F00AAF9E59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211274"/>
              </p:ext>
            </p:extLst>
          </p:nvPr>
        </p:nvGraphicFramePr>
        <p:xfrm>
          <a:off x="904240" y="1064240"/>
          <a:ext cx="10754360" cy="507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91B87F-E274-B6DE-6D63-E09C17912C70}"/>
              </a:ext>
            </a:extLst>
          </p:cNvPr>
          <p:cNvSpPr txBox="1"/>
          <p:nvPr/>
        </p:nvSpPr>
        <p:spPr>
          <a:xfrm>
            <a:off x="632460" y="224367"/>
            <a:ext cx="5923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Sprint #1 Site Map</a:t>
            </a:r>
          </a:p>
        </p:txBody>
      </p:sp>
    </p:spTree>
    <p:extLst>
      <p:ext uri="{BB962C8B-B14F-4D97-AF65-F5344CB8AC3E}">
        <p14:creationId xmlns:p14="http://schemas.microsoft.com/office/powerpoint/2010/main" val="257140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E7788-D77D-B9CF-9582-9D48FF52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802CDC-653C-407E-310B-AC4DD032E0F7}"/>
              </a:ext>
            </a:extLst>
          </p:cNvPr>
          <p:cNvSpPr/>
          <p:nvPr/>
        </p:nvSpPr>
        <p:spPr>
          <a:xfrm>
            <a:off x="1310640" y="14975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5DFDA-D480-2906-0C48-2E0A934AD330}"/>
              </a:ext>
            </a:extLst>
          </p:cNvPr>
          <p:cNvSpPr txBox="1"/>
          <p:nvPr/>
        </p:nvSpPr>
        <p:spPr>
          <a:xfrm>
            <a:off x="632460" y="224367"/>
            <a:ext cx="8435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Prototype: Media Manager – Catalog List (Sprint #1)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E5BFE5-DAFB-2E0A-B25E-A73750D1F195}"/>
              </a:ext>
            </a:extLst>
          </p:cNvPr>
          <p:cNvSpPr txBox="1"/>
          <p:nvPr/>
        </p:nvSpPr>
        <p:spPr>
          <a:xfrm>
            <a:off x="1646468" y="1645011"/>
            <a:ext cx="1368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Catalogs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3D0115-0EA8-9E28-F44B-9CDE51C7C879}"/>
              </a:ext>
            </a:extLst>
          </p:cNvPr>
          <p:cNvSpPr txBox="1"/>
          <p:nvPr/>
        </p:nvSpPr>
        <p:spPr>
          <a:xfrm>
            <a:off x="1646468" y="2100343"/>
            <a:ext cx="526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Navigation:  Dashboard | Media | Catalogs | Logout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1BC77CD-E946-835F-0CE4-BC61474C43F1}"/>
              </a:ext>
            </a:extLst>
          </p:cNvPr>
          <p:cNvSpPr/>
          <p:nvPr/>
        </p:nvSpPr>
        <p:spPr>
          <a:xfrm>
            <a:off x="5393652" y="5407552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Back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DA89068-9281-7460-664B-3DA33DC67E57}"/>
              </a:ext>
            </a:extLst>
          </p:cNvPr>
          <p:cNvGraphicFramePr>
            <a:graphicFrameLocks noGrp="1"/>
          </p:cNvGraphicFramePr>
          <p:nvPr/>
        </p:nvGraphicFramePr>
        <p:xfrm>
          <a:off x="1742440" y="2748425"/>
          <a:ext cx="8128000" cy="22250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2717098849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416267206"/>
                    </a:ext>
                  </a:extLst>
                </a:gridCol>
                <a:gridCol w="1226820">
                  <a:extLst>
                    <a:ext uri="{9D8B030D-6E8A-4147-A177-3AD203B41FA5}">
                      <a16:colId xmlns:a16="http://schemas.microsoft.com/office/drawing/2014/main" val="290451490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706657669"/>
                    </a:ext>
                  </a:extLst>
                </a:gridCol>
                <a:gridCol w="1938020">
                  <a:extLst>
                    <a:ext uri="{9D8B030D-6E8A-4147-A177-3AD203B41FA5}">
                      <a16:colId xmlns:a16="http://schemas.microsoft.com/office/drawing/2014/main" val="2270563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Publish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51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25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194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78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25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05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930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5AFA-6849-3E45-6730-458CC7BE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740" y="252158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Future Sprints</a:t>
            </a:r>
          </a:p>
        </p:txBody>
      </p:sp>
    </p:spTree>
    <p:extLst>
      <p:ext uri="{BB962C8B-B14F-4D97-AF65-F5344CB8AC3E}">
        <p14:creationId xmlns:p14="http://schemas.microsoft.com/office/powerpoint/2010/main" val="1702699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AFC8A6-E2FB-3F12-83EF-569FAE7A904A}"/>
              </a:ext>
            </a:extLst>
          </p:cNvPr>
          <p:cNvGraphicFramePr/>
          <p:nvPr/>
        </p:nvGraphicFramePr>
        <p:xfrm>
          <a:off x="904240" y="1064240"/>
          <a:ext cx="10754360" cy="50740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ADE680-C0E0-6B72-3277-5F15871DFD4E}"/>
              </a:ext>
            </a:extLst>
          </p:cNvPr>
          <p:cNvSpPr txBox="1"/>
          <p:nvPr/>
        </p:nvSpPr>
        <p:spPr>
          <a:xfrm>
            <a:off x="632460" y="224367"/>
            <a:ext cx="5296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Site Map (Full)</a:t>
            </a:r>
          </a:p>
        </p:txBody>
      </p:sp>
    </p:spTree>
    <p:extLst>
      <p:ext uri="{BB962C8B-B14F-4D97-AF65-F5344CB8AC3E}">
        <p14:creationId xmlns:p14="http://schemas.microsoft.com/office/powerpoint/2010/main" val="255547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B7CB8E-693C-5411-BF74-1C72E84CC176}"/>
              </a:ext>
            </a:extLst>
          </p:cNvPr>
          <p:cNvSpPr txBox="1"/>
          <p:nvPr/>
        </p:nvSpPr>
        <p:spPr>
          <a:xfrm>
            <a:off x="632460" y="224367"/>
            <a:ext cx="5879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Screen Flow (Full)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80055-D763-E4F9-92E5-FA331CD5C685}"/>
              </a:ext>
            </a:extLst>
          </p:cNvPr>
          <p:cNvSpPr txBox="1"/>
          <p:nvPr/>
        </p:nvSpPr>
        <p:spPr>
          <a:xfrm>
            <a:off x="739140" y="1150620"/>
            <a:ext cx="45110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Dashboard (on success)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Sign-Up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Sign-Up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Login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Media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Catalog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User List  [admin only]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Login (on logout)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Media 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Create Media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├─► Media List (save)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└─► Media List (cancel)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Media Detail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├─► Edit Media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│   ├─► Media Detail (save)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│   └─► Media Detail (cancel)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└─► Media List (back)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Dashboard (back)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4B1AE-4480-F48B-957C-DEF8604B1C55}"/>
              </a:ext>
            </a:extLst>
          </p:cNvPr>
          <p:cNvSpPr txBox="1"/>
          <p:nvPr/>
        </p:nvSpPr>
        <p:spPr>
          <a:xfrm>
            <a:off x="6690360" y="2227838"/>
            <a:ext cx="45110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Catalog 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Create Catalog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├─► Catalog List (save)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└─► Catalog List (cancel)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Catalog Detail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├─► Edit Catalog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│   ├─► Catalog Detail (save)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│   └─► Catalog Detail (cancel)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└─► Catalog List (back)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Dashboard (back)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User 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User Detail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├─► Reset Password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│   ├─► User Detail (save)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│   └─► User Detail (cancel)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└─► User List (back)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Dashboard (back)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81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8DF43-28E5-6493-73AC-6A5ABDDC4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AEF3E-8C87-61D1-19A4-A5117B73D9BD}"/>
              </a:ext>
            </a:extLst>
          </p:cNvPr>
          <p:cNvSpPr txBox="1"/>
          <p:nvPr/>
        </p:nvSpPr>
        <p:spPr>
          <a:xfrm>
            <a:off x="632460" y="224367"/>
            <a:ext cx="4726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Login Page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C4633F-A36B-DD79-7A3E-52E224881CE8}"/>
              </a:ext>
            </a:extLst>
          </p:cNvPr>
          <p:cNvSpPr/>
          <p:nvPr/>
        </p:nvSpPr>
        <p:spPr>
          <a:xfrm>
            <a:off x="3718560" y="1440180"/>
            <a:ext cx="3878580" cy="4221480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1839E9-9785-C011-1C00-47E991A56FB1}"/>
              </a:ext>
            </a:extLst>
          </p:cNvPr>
          <p:cNvSpPr/>
          <p:nvPr/>
        </p:nvSpPr>
        <p:spPr>
          <a:xfrm>
            <a:off x="5080633" y="2682239"/>
            <a:ext cx="223266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6D026-C1D2-EA7C-667A-1F3838F17B49}"/>
              </a:ext>
            </a:extLst>
          </p:cNvPr>
          <p:cNvSpPr/>
          <p:nvPr/>
        </p:nvSpPr>
        <p:spPr>
          <a:xfrm>
            <a:off x="5080633" y="3269641"/>
            <a:ext cx="223266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8450B-9EF8-D8B6-EF62-9459A18C8AA6}"/>
              </a:ext>
            </a:extLst>
          </p:cNvPr>
          <p:cNvSpPr txBox="1"/>
          <p:nvPr/>
        </p:nvSpPr>
        <p:spPr>
          <a:xfrm>
            <a:off x="5172396" y="1855969"/>
            <a:ext cx="97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61B19-E721-07B7-45C8-7128478A14DD}"/>
              </a:ext>
            </a:extLst>
          </p:cNvPr>
          <p:cNvSpPr txBox="1"/>
          <p:nvPr/>
        </p:nvSpPr>
        <p:spPr>
          <a:xfrm>
            <a:off x="3796015" y="2707421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CCA05A-8970-FCC2-DA63-0548A347FA2A}"/>
              </a:ext>
            </a:extLst>
          </p:cNvPr>
          <p:cNvSpPr txBox="1"/>
          <p:nvPr/>
        </p:nvSpPr>
        <p:spPr>
          <a:xfrm>
            <a:off x="3841516" y="3269641"/>
            <a:ext cx="104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5749B2-359C-0935-204E-CF6EDAAE96C4}"/>
              </a:ext>
            </a:extLst>
          </p:cNvPr>
          <p:cNvSpPr/>
          <p:nvPr/>
        </p:nvSpPr>
        <p:spPr>
          <a:xfrm>
            <a:off x="4002403" y="4058811"/>
            <a:ext cx="3310890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3D2C8-891E-8789-ECBD-97620FAFB003}"/>
              </a:ext>
            </a:extLst>
          </p:cNvPr>
          <p:cNvSpPr txBox="1"/>
          <p:nvPr/>
        </p:nvSpPr>
        <p:spPr>
          <a:xfrm>
            <a:off x="5270563" y="4782376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</a:rPr>
              <a:t>Sign Up</a:t>
            </a:r>
          </a:p>
        </p:txBody>
      </p:sp>
    </p:spTree>
    <p:extLst>
      <p:ext uri="{BB962C8B-B14F-4D97-AF65-F5344CB8AC3E}">
        <p14:creationId xmlns:p14="http://schemas.microsoft.com/office/powerpoint/2010/main" val="425517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E62C-1519-5C8E-20A9-DB5FE2F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87A3B-A024-11E0-4F19-6CD5ABF52FDC}"/>
              </a:ext>
            </a:extLst>
          </p:cNvPr>
          <p:cNvSpPr txBox="1"/>
          <p:nvPr/>
        </p:nvSpPr>
        <p:spPr>
          <a:xfrm>
            <a:off x="632460" y="224367"/>
            <a:ext cx="422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Sign 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BA01EA-B475-EBBF-C2DF-0F665C89BF47}"/>
              </a:ext>
            </a:extLst>
          </p:cNvPr>
          <p:cNvSpPr/>
          <p:nvPr/>
        </p:nvSpPr>
        <p:spPr>
          <a:xfrm>
            <a:off x="3718558" y="1660910"/>
            <a:ext cx="3878580" cy="4663440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C0E672-2E77-58BD-943B-EFC037C4A8BD}"/>
              </a:ext>
            </a:extLst>
          </p:cNvPr>
          <p:cNvSpPr/>
          <p:nvPr/>
        </p:nvSpPr>
        <p:spPr>
          <a:xfrm>
            <a:off x="4002403" y="2652087"/>
            <a:ext cx="331089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DC26C8-E04E-A6FE-EB50-52A9D9ED049A}"/>
              </a:ext>
            </a:extLst>
          </p:cNvPr>
          <p:cNvSpPr/>
          <p:nvPr/>
        </p:nvSpPr>
        <p:spPr>
          <a:xfrm>
            <a:off x="4002403" y="3223923"/>
            <a:ext cx="331089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4A1C2-1E54-3731-15FC-42CD73BF3112}"/>
              </a:ext>
            </a:extLst>
          </p:cNvPr>
          <p:cNvSpPr txBox="1"/>
          <p:nvPr/>
        </p:nvSpPr>
        <p:spPr>
          <a:xfrm>
            <a:off x="5172396" y="1855969"/>
            <a:ext cx="1197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Sign Up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2FA7A45-4466-F86C-318E-613E38537770}"/>
              </a:ext>
            </a:extLst>
          </p:cNvPr>
          <p:cNvSpPr/>
          <p:nvPr/>
        </p:nvSpPr>
        <p:spPr>
          <a:xfrm>
            <a:off x="4002403" y="5043363"/>
            <a:ext cx="3310890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Sign 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52D36C-6824-45B1-9094-659A8764F2B2}"/>
              </a:ext>
            </a:extLst>
          </p:cNvPr>
          <p:cNvSpPr/>
          <p:nvPr/>
        </p:nvSpPr>
        <p:spPr>
          <a:xfrm>
            <a:off x="4002403" y="3813560"/>
            <a:ext cx="331089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2D776B-758B-FEEF-BA07-F07A500AD83F}"/>
              </a:ext>
            </a:extLst>
          </p:cNvPr>
          <p:cNvSpPr/>
          <p:nvPr/>
        </p:nvSpPr>
        <p:spPr>
          <a:xfrm>
            <a:off x="4002403" y="4403197"/>
            <a:ext cx="331089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5373C2-1E69-C386-44F0-5298E12F158B}"/>
              </a:ext>
            </a:extLst>
          </p:cNvPr>
          <p:cNvSpPr txBox="1"/>
          <p:nvPr/>
        </p:nvSpPr>
        <p:spPr>
          <a:xfrm>
            <a:off x="4384873" y="5674660"/>
            <a:ext cx="2772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Already have an account? </a:t>
            </a:r>
            <a:r>
              <a:rPr lang="en-US" sz="1400" b="1" u="sng" dirty="0">
                <a:solidFill>
                  <a:schemeClr val="accent1">
                    <a:lumMod val="75000"/>
                  </a:schemeClr>
                </a:solidFill>
              </a:rPr>
              <a:t>Log 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BCAF5-1761-AB11-4C8A-9985290FA68C}"/>
              </a:ext>
            </a:extLst>
          </p:cNvPr>
          <p:cNvSpPr txBox="1"/>
          <p:nvPr/>
        </p:nvSpPr>
        <p:spPr>
          <a:xfrm>
            <a:off x="4002403" y="2684649"/>
            <a:ext cx="980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Full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1F3CFB-486C-AC05-5037-2D21C56DA5E3}"/>
              </a:ext>
            </a:extLst>
          </p:cNvPr>
          <p:cNvSpPr txBox="1"/>
          <p:nvPr/>
        </p:nvSpPr>
        <p:spPr>
          <a:xfrm>
            <a:off x="4002403" y="3256976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Username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8FBF3-3A24-32D8-639E-A6AA40110CB8}"/>
              </a:ext>
            </a:extLst>
          </p:cNvPr>
          <p:cNvSpPr txBox="1"/>
          <p:nvPr/>
        </p:nvSpPr>
        <p:spPr>
          <a:xfrm>
            <a:off x="4002402" y="3837910"/>
            <a:ext cx="935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Password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5BBA66-87B8-7CDA-C9E2-E2E34E265914}"/>
              </a:ext>
            </a:extLst>
          </p:cNvPr>
          <p:cNvSpPr txBox="1"/>
          <p:nvPr/>
        </p:nvSpPr>
        <p:spPr>
          <a:xfrm>
            <a:off x="4002403" y="4453222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3667238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EFF19-29BF-3E2D-4EE2-8201756D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740750-C64D-A751-6A3B-285823806E06}"/>
              </a:ext>
            </a:extLst>
          </p:cNvPr>
          <p:cNvSpPr txBox="1"/>
          <p:nvPr/>
        </p:nvSpPr>
        <p:spPr>
          <a:xfrm>
            <a:off x="632460" y="224367"/>
            <a:ext cx="4783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0BA0878-FC89-86F7-635D-ECCECAD04175}"/>
              </a:ext>
            </a:extLst>
          </p:cNvPr>
          <p:cNvSpPr/>
          <p:nvPr/>
        </p:nvSpPr>
        <p:spPr>
          <a:xfrm>
            <a:off x="1287780" y="13832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16851-733B-0A46-044E-29B7A7A31BFC}"/>
              </a:ext>
            </a:extLst>
          </p:cNvPr>
          <p:cNvSpPr txBox="1"/>
          <p:nvPr/>
        </p:nvSpPr>
        <p:spPr>
          <a:xfrm>
            <a:off x="1646468" y="1645011"/>
            <a:ext cx="165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BB746-8F59-FE22-DEDF-DC40A99E9A86}"/>
              </a:ext>
            </a:extLst>
          </p:cNvPr>
          <p:cNvSpPr txBox="1"/>
          <p:nvPr/>
        </p:nvSpPr>
        <p:spPr>
          <a:xfrm>
            <a:off x="1646468" y="2100343"/>
            <a:ext cx="5893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Navigation:  Dashboard | Media | Catalogs | Users | Logout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2DDBCC-ADE2-ABDE-C787-0D637143724E}"/>
              </a:ext>
            </a:extLst>
          </p:cNvPr>
          <p:cNvSpPr txBox="1"/>
          <p:nvPr/>
        </p:nvSpPr>
        <p:spPr>
          <a:xfrm>
            <a:off x="3998281" y="2641675"/>
            <a:ext cx="347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Welcome, [Username].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A0A39B-DE26-C055-F9C3-58D86FF4B2C4}"/>
              </a:ext>
            </a:extLst>
          </p:cNvPr>
          <p:cNvSpPr/>
          <p:nvPr/>
        </p:nvSpPr>
        <p:spPr>
          <a:xfrm>
            <a:off x="1765621" y="3682642"/>
            <a:ext cx="2232660" cy="11570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18659-C620-4D7D-70B4-BDA77ADCF24F}"/>
              </a:ext>
            </a:extLst>
          </p:cNvPr>
          <p:cNvSpPr/>
          <p:nvPr/>
        </p:nvSpPr>
        <p:spPr>
          <a:xfrm>
            <a:off x="7328221" y="3682642"/>
            <a:ext cx="2232660" cy="11570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8F299F-46C2-7273-B3EA-6B6B5DFFA321}"/>
              </a:ext>
            </a:extLst>
          </p:cNvPr>
          <p:cNvSpPr/>
          <p:nvPr/>
        </p:nvSpPr>
        <p:spPr>
          <a:xfrm>
            <a:off x="4621530" y="3682642"/>
            <a:ext cx="2232660" cy="115705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D6EE82-4362-6D75-462B-9BCE9AEF6C5D}"/>
              </a:ext>
            </a:extLst>
          </p:cNvPr>
          <p:cNvSpPr txBox="1"/>
          <p:nvPr/>
        </p:nvSpPr>
        <p:spPr>
          <a:xfrm>
            <a:off x="2221481" y="4076501"/>
            <a:ext cx="1320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Media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566DDC-3C4B-5153-B67B-ED3534563F1A}"/>
              </a:ext>
            </a:extLst>
          </p:cNvPr>
          <p:cNvSpPr txBox="1"/>
          <p:nvPr/>
        </p:nvSpPr>
        <p:spPr>
          <a:xfrm>
            <a:off x="4938602" y="407650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Catalogs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FC2F3-99BF-3CAA-BE82-C6BC72CF24DA}"/>
              </a:ext>
            </a:extLst>
          </p:cNvPr>
          <p:cNvSpPr txBox="1"/>
          <p:nvPr/>
        </p:nvSpPr>
        <p:spPr>
          <a:xfrm>
            <a:off x="7801362" y="4076501"/>
            <a:ext cx="128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Users</a:t>
            </a:r>
          </a:p>
        </p:txBody>
      </p:sp>
    </p:spTree>
    <p:extLst>
      <p:ext uri="{BB962C8B-B14F-4D97-AF65-F5344CB8AC3E}">
        <p14:creationId xmlns:p14="http://schemas.microsoft.com/office/powerpoint/2010/main" val="68204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42B19-0C84-1888-D860-B92A2EFD8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C7B406-9A33-B8CA-39F2-F909A8EE1347}"/>
              </a:ext>
            </a:extLst>
          </p:cNvPr>
          <p:cNvSpPr txBox="1"/>
          <p:nvPr/>
        </p:nvSpPr>
        <p:spPr>
          <a:xfrm>
            <a:off x="632460" y="224367"/>
            <a:ext cx="6717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Media Manager – Screen Flow (Sprint #1)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8A463-4486-4FC0-7BC4-BA843B9CDBDF}"/>
              </a:ext>
            </a:extLst>
          </p:cNvPr>
          <p:cNvSpPr txBox="1"/>
          <p:nvPr/>
        </p:nvSpPr>
        <p:spPr>
          <a:xfrm>
            <a:off x="4922520" y="1120140"/>
            <a:ext cx="451104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Login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Dashboard (on success)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Dashboard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Edit Media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Catalog List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Login (on logout)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Edit Media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├─► Create Media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├─► Dashboard (save)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│   └─► Dashboard (cancel)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Dashboard (back)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Catalog 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└─► Dashboard (back)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341F-3BB2-FDEB-4810-155DF704E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737CE66-409C-5268-59CB-B916B4274CD1}"/>
              </a:ext>
            </a:extLst>
          </p:cNvPr>
          <p:cNvSpPr/>
          <p:nvPr/>
        </p:nvSpPr>
        <p:spPr>
          <a:xfrm>
            <a:off x="3718560" y="1440180"/>
            <a:ext cx="3878580" cy="4221480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A0438-AC41-797B-D944-E2473B4D2894}"/>
              </a:ext>
            </a:extLst>
          </p:cNvPr>
          <p:cNvSpPr txBox="1"/>
          <p:nvPr/>
        </p:nvSpPr>
        <p:spPr>
          <a:xfrm>
            <a:off x="632460" y="224367"/>
            <a:ext cx="8366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Wireframe: Media Manager – Login Page (Sprint #1)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5C755C-4349-B580-1532-F9686CEA13B0}"/>
              </a:ext>
            </a:extLst>
          </p:cNvPr>
          <p:cNvSpPr/>
          <p:nvPr/>
        </p:nvSpPr>
        <p:spPr>
          <a:xfrm>
            <a:off x="4002403" y="2444698"/>
            <a:ext cx="3310890" cy="118308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D7A9D-4941-C43B-A71E-EF3CC75B981A}"/>
              </a:ext>
            </a:extLst>
          </p:cNvPr>
          <p:cNvSpPr txBox="1"/>
          <p:nvPr/>
        </p:nvSpPr>
        <p:spPr>
          <a:xfrm>
            <a:off x="5172396" y="1855969"/>
            <a:ext cx="97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8EABC-2CC3-AB6B-1084-AE5661A661EE}"/>
              </a:ext>
            </a:extLst>
          </p:cNvPr>
          <p:cNvSpPr txBox="1"/>
          <p:nvPr/>
        </p:nvSpPr>
        <p:spPr>
          <a:xfrm>
            <a:off x="4916618" y="2856338"/>
            <a:ext cx="1482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User Credentials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C86D0D-DA72-46F4-AA29-F1B01B1CA822}"/>
              </a:ext>
            </a:extLst>
          </p:cNvPr>
          <p:cNvSpPr/>
          <p:nvPr/>
        </p:nvSpPr>
        <p:spPr>
          <a:xfrm>
            <a:off x="4002403" y="4058811"/>
            <a:ext cx="3310890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Submit Button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73D72-454C-C4DC-E5DA-BE7F8AC9813A}"/>
              </a:ext>
            </a:extLst>
          </p:cNvPr>
          <p:cNvSpPr txBox="1"/>
          <p:nvPr/>
        </p:nvSpPr>
        <p:spPr>
          <a:xfrm>
            <a:off x="4002403" y="3689407"/>
            <a:ext cx="3310889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</a:rPr>
              <a:t>Error Message</a:t>
            </a:r>
          </a:p>
        </p:txBody>
      </p:sp>
    </p:spTree>
    <p:extLst>
      <p:ext uri="{BB962C8B-B14F-4D97-AF65-F5344CB8AC3E}">
        <p14:creationId xmlns:p14="http://schemas.microsoft.com/office/powerpoint/2010/main" val="308038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3062-D734-AC0B-87B8-96C50C860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C8445B-BB0C-E927-DC97-DF724BA2578F}"/>
              </a:ext>
            </a:extLst>
          </p:cNvPr>
          <p:cNvSpPr/>
          <p:nvPr/>
        </p:nvSpPr>
        <p:spPr>
          <a:xfrm>
            <a:off x="1287780" y="13832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9E94F9-2098-15F7-D924-26967165F3F2}"/>
              </a:ext>
            </a:extLst>
          </p:cNvPr>
          <p:cNvSpPr txBox="1"/>
          <p:nvPr/>
        </p:nvSpPr>
        <p:spPr>
          <a:xfrm>
            <a:off x="632460" y="224367"/>
            <a:ext cx="84237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Wireframe: Media Manager – Dashboard (Sprint #1)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5857F-1509-ECFE-0974-6D16F339489D}"/>
              </a:ext>
            </a:extLst>
          </p:cNvPr>
          <p:cNvSpPr txBox="1"/>
          <p:nvPr/>
        </p:nvSpPr>
        <p:spPr>
          <a:xfrm>
            <a:off x="1762123" y="1576007"/>
            <a:ext cx="3072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 Title: 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93B1CE-1D36-FC5E-D4F9-C842EF785BDB}"/>
              </a:ext>
            </a:extLst>
          </p:cNvPr>
          <p:cNvSpPr txBox="1"/>
          <p:nvPr/>
        </p:nvSpPr>
        <p:spPr>
          <a:xfrm>
            <a:off x="1762123" y="2214773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E500F4-7F01-E68A-3C11-A471BD14446C}"/>
              </a:ext>
            </a:extLst>
          </p:cNvPr>
          <p:cNvSpPr/>
          <p:nvPr/>
        </p:nvSpPr>
        <p:spPr>
          <a:xfrm>
            <a:off x="1762123" y="1582344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DD1F0-5377-2F3F-A6F6-DAF2AB491966}"/>
              </a:ext>
            </a:extLst>
          </p:cNvPr>
          <p:cNvSpPr/>
          <p:nvPr/>
        </p:nvSpPr>
        <p:spPr>
          <a:xfrm>
            <a:off x="1762123" y="2173671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35014-47A7-68F5-FACB-6D9DA38B67B2}"/>
              </a:ext>
            </a:extLst>
          </p:cNvPr>
          <p:cNvSpPr/>
          <p:nvPr/>
        </p:nvSpPr>
        <p:spPr>
          <a:xfrm>
            <a:off x="2928404" y="2809305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52448-011C-25DD-C591-A22933DFBBF1}"/>
              </a:ext>
            </a:extLst>
          </p:cNvPr>
          <p:cNvSpPr txBox="1"/>
          <p:nvPr/>
        </p:nvSpPr>
        <p:spPr>
          <a:xfrm>
            <a:off x="4148458" y="2809306"/>
            <a:ext cx="2688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 Message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98DBF6-025A-678F-3FD5-131087EFF27E}"/>
              </a:ext>
            </a:extLst>
          </p:cNvPr>
          <p:cNvSpPr/>
          <p:nvPr/>
        </p:nvSpPr>
        <p:spPr>
          <a:xfrm>
            <a:off x="1762122" y="3616200"/>
            <a:ext cx="7747637" cy="192353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8F7A75-862B-20D3-240F-AFD32330551F}"/>
              </a:ext>
            </a:extLst>
          </p:cNvPr>
          <p:cNvSpPr txBox="1"/>
          <p:nvPr/>
        </p:nvSpPr>
        <p:spPr>
          <a:xfrm>
            <a:off x="4779817" y="4393303"/>
            <a:ext cx="1891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Cards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6B2E8F-5CED-356E-00C4-0B52FAD5AF1A}"/>
              </a:ext>
            </a:extLst>
          </p:cNvPr>
          <p:cNvSpPr/>
          <p:nvPr/>
        </p:nvSpPr>
        <p:spPr>
          <a:xfrm>
            <a:off x="2110740" y="3807783"/>
            <a:ext cx="1891160" cy="1540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48E8DE-B9FA-544B-0596-373FF99FF2F1}"/>
              </a:ext>
            </a:extLst>
          </p:cNvPr>
          <p:cNvSpPr/>
          <p:nvPr/>
        </p:nvSpPr>
        <p:spPr>
          <a:xfrm>
            <a:off x="4738940" y="3807783"/>
            <a:ext cx="1891160" cy="1540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48840D-5F77-3FA7-5139-D331D39A5938}"/>
              </a:ext>
            </a:extLst>
          </p:cNvPr>
          <p:cNvSpPr/>
          <p:nvPr/>
        </p:nvSpPr>
        <p:spPr>
          <a:xfrm>
            <a:off x="7275756" y="3807783"/>
            <a:ext cx="1891160" cy="1540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8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00119-C784-4E15-0F2F-B9FFF768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A8CCA5E-450D-459E-1E21-E44C208C8DCA}"/>
              </a:ext>
            </a:extLst>
          </p:cNvPr>
          <p:cNvSpPr/>
          <p:nvPr/>
        </p:nvSpPr>
        <p:spPr>
          <a:xfrm>
            <a:off x="1257300" y="13832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44A149-BC59-E8BE-A461-5D7EF6E6F1DA}"/>
              </a:ext>
            </a:extLst>
          </p:cNvPr>
          <p:cNvSpPr txBox="1"/>
          <p:nvPr/>
        </p:nvSpPr>
        <p:spPr>
          <a:xfrm>
            <a:off x="632460" y="224367"/>
            <a:ext cx="8339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Wireframe: Media Manager – Edit Media (Sprint #1)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D0C59-0B19-05FB-AAD4-833BBC48A6E5}"/>
              </a:ext>
            </a:extLst>
          </p:cNvPr>
          <p:cNvSpPr txBox="1"/>
          <p:nvPr/>
        </p:nvSpPr>
        <p:spPr>
          <a:xfrm>
            <a:off x="1762123" y="1576007"/>
            <a:ext cx="2996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 Title: Edit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36551-CDEF-6B0B-8040-C1E123ED1F09}"/>
              </a:ext>
            </a:extLst>
          </p:cNvPr>
          <p:cNvSpPr txBox="1"/>
          <p:nvPr/>
        </p:nvSpPr>
        <p:spPr>
          <a:xfrm>
            <a:off x="1762123" y="2214773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DB1A-08D3-6EF8-191C-2F20B25AF2DA}"/>
              </a:ext>
            </a:extLst>
          </p:cNvPr>
          <p:cNvSpPr/>
          <p:nvPr/>
        </p:nvSpPr>
        <p:spPr>
          <a:xfrm>
            <a:off x="1762123" y="1582344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686BE0-AE1B-148F-8BAF-570A6049FAEC}"/>
              </a:ext>
            </a:extLst>
          </p:cNvPr>
          <p:cNvSpPr/>
          <p:nvPr/>
        </p:nvSpPr>
        <p:spPr>
          <a:xfrm>
            <a:off x="1762123" y="2173671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9DBF37-502C-4019-FE80-A56C2EEA740A}"/>
              </a:ext>
            </a:extLst>
          </p:cNvPr>
          <p:cNvSpPr/>
          <p:nvPr/>
        </p:nvSpPr>
        <p:spPr>
          <a:xfrm>
            <a:off x="1762122" y="2764999"/>
            <a:ext cx="7747637" cy="2629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FF3C4C-236F-B2CF-6D3F-A3A8EFD68E5B}"/>
              </a:ext>
            </a:extLst>
          </p:cNvPr>
          <p:cNvSpPr txBox="1"/>
          <p:nvPr/>
        </p:nvSpPr>
        <p:spPr>
          <a:xfrm>
            <a:off x="4518239" y="3587171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Media Entry Area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89A67-2A2A-0337-2EAF-C61E1715399C}"/>
              </a:ext>
            </a:extLst>
          </p:cNvPr>
          <p:cNvSpPr/>
          <p:nvPr/>
        </p:nvSpPr>
        <p:spPr>
          <a:xfrm>
            <a:off x="2475192" y="2993914"/>
            <a:ext cx="641865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2FFC7F-CF1E-F5D2-DEBC-2ABB3222B75C}"/>
              </a:ext>
            </a:extLst>
          </p:cNvPr>
          <p:cNvSpPr/>
          <p:nvPr/>
        </p:nvSpPr>
        <p:spPr>
          <a:xfrm>
            <a:off x="2475192" y="3592767"/>
            <a:ext cx="641865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1D4800-FFE8-652B-2B82-BE7588C9E85F}"/>
              </a:ext>
            </a:extLst>
          </p:cNvPr>
          <p:cNvSpPr/>
          <p:nvPr/>
        </p:nvSpPr>
        <p:spPr>
          <a:xfrm>
            <a:off x="2475192" y="4191620"/>
            <a:ext cx="641865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8561C6-DD6B-5C04-1F4E-42D0B02FEBE9}"/>
              </a:ext>
            </a:extLst>
          </p:cNvPr>
          <p:cNvSpPr/>
          <p:nvPr/>
        </p:nvSpPr>
        <p:spPr>
          <a:xfrm>
            <a:off x="2475192" y="4790474"/>
            <a:ext cx="641865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6C93FC-E958-50D8-A54B-C26722B1D6FF}"/>
              </a:ext>
            </a:extLst>
          </p:cNvPr>
          <p:cNvSpPr/>
          <p:nvPr/>
        </p:nvSpPr>
        <p:spPr>
          <a:xfrm>
            <a:off x="4276950" y="5509442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Save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F13360-4A2D-9CA5-0F6A-B7A62A6A4ED1}"/>
              </a:ext>
            </a:extLst>
          </p:cNvPr>
          <p:cNvSpPr/>
          <p:nvPr/>
        </p:nvSpPr>
        <p:spPr>
          <a:xfrm>
            <a:off x="5897394" y="5509442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380223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5E8EE-F711-EC1F-70D9-EAF577408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62BE5A7-D60F-F00D-E338-8F77A5D45E0D}"/>
              </a:ext>
            </a:extLst>
          </p:cNvPr>
          <p:cNvSpPr/>
          <p:nvPr/>
        </p:nvSpPr>
        <p:spPr>
          <a:xfrm>
            <a:off x="1257300" y="13832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758DE-AAF4-241B-822F-E9BB19BACC5B}"/>
              </a:ext>
            </a:extLst>
          </p:cNvPr>
          <p:cNvSpPr txBox="1"/>
          <p:nvPr/>
        </p:nvSpPr>
        <p:spPr>
          <a:xfrm>
            <a:off x="632460" y="224367"/>
            <a:ext cx="8488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Wireframe: Media Manager – Catalog List (Sprint #1)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1BC6C-8D6A-76AB-54B3-1DD033B706D7}"/>
              </a:ext>
            </a:extLst>
          </p:cNvPr>
          <p:cNvSpPr txBox="1"/>
          <p:nvPr/>
        </p:nvSpPr>
        <p:spPr>
          <a:xfrm>
            <a:off x="1762123" y="1576007"/>
            <a:ext cx="278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Page Title: Catalogs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C609C2-4B61-1715-A6A3-1FA42FD62588}"/>
              </a:ext>
            </a:extLst>
          </p:cNvPr>
          <p:cNvSpPr txBox="1"/>
          <p:nvPr/>
        </p:nvSpPr>
        <p:spPr>
          <a:xfrm>
            <a:off x="1762123" y="2214773"/>
            <a:ext cx="1809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 Links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AD5D85-88B2-1349-C8D1-CB3B08E79455}"/>
              </a:ext>
            </a:extLst>
          </p:cNvPr>
          <p:cNvSpPr/>
          <p:nvPr/>
        </p:nvSpPr>
        <p:spPr>
          <a:xfrm>
            <a:off x="1762123" y="1582344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99CB65-4C67-353C-9952-0AD0BA6171B4}"/>
              </a:ext>
            </a:extLst>
          </p:cNvPr>
          <p:cNvSpPr/>
          <p:nvPr/>
        </p:nvSpPr>
        <p:spPr>
          <a:xfrm>
            <a:off x="1762123" y="2173671"/>
            <a:ext cx="5512232" cy="46166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E23770-E5C8-10E8-18D3-9DA41845ECC6}"/>
              </a:ext>
            </a:extLst>
          </p:cNvPr>
          <p:cNvSpPr/>
          <p:nvPr/>
        </p:nvSpPr>
        <p:spPr>
          <a:xfrm>
            <a:off x="1762122" y="2764999"/>
            <a:ext cx="7747637" cy="26299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204486-67AB-3897-5691-F5601EE85869}"/>
              </a:ext>
            </a:extLst>
          </p:cNvPr>
          <p:cNvSpPr/>
          <p:nvPr/>
        </p:nvSpPr>
        <p:spPr>
          <a:xfrm>
            <a:off x="4276950" y="5509442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Save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A8B0D87-D2B9-12D5-E92F-07EBD6FE7BBA}"/>
              </a:ext>
            </a:extLst>
          </p:cNvPr>
          <p:cNvSpPr/>
          <p:nvPr/>
        </p:nvSpPr>
        <p:spPr>
          <a:xfrm>
            <a:off x="5897394" y="5509442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Cancel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F56E71-4F52-B78C-226B-C8E1F73605E7}"/>
              </a:ext>
            </a:extLst>
          </p:cNvPr>
          <p:cNvSpPr txBox="1"/>
          <p:nvPr/>
        </p:nvSpPr>
        <p:spPr>
          <a:xfrm>
            <a:off x="4306670" y="3710648"/>
            <a:ext cx="3181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Table Listing Media and Status</a:t>
            </a:r>
          </a:p>
        </p:txBody>
      </p:sp>
    </p:spTree>
    <p:extLst>
      <p:ext uri="{BB962C8B-B14F-4D97-AF65-F5344CB8AC3E}">
        <p14:creationId xmlns:p14="http://schemas.microsoft.com/office/powerpoint/2010/main" val="16936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DEE2-C9E5-B2E2-B1DA-F637B3399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B2AFE9-2F24-D220-692F-1DA98E399C49}"/>
              </a:ext>
            </a:extLst>
          </p:cNvPr>
          <p:cNvSpPr/>
          <p:nvPr/>
        </p:nvSpPr>
        <p:spPr>
          <a:xfrm>
            <a:off x="3718560" y="1440180"/>
            <a:ext cx="3878580" cy="4221480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742CB-6567-7C7D-4453-9B2970511020}"/>
              </a:ext>
            </a:extLst>
          </p:cNvPr>
          <p:cNvSpPr txBox="1"/>
          <p:nvPr/>
        </p:nvSpPr>
        <p:spPr>
          <a:xfrm>
            <a:off x="632460" y="224367"/>
            <a:ext cx="81648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Prototype: Media Manager – Login Page (Sprint #1)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718F36-E1A5-445F-29BA-CE94D0E1224C}"/>
              </a:ext>
            </a:extLst>
          </p:cNvPr>
          <p:cNvSpPr/>
          <p:nvPr/>
        </p:nvSpPr>
        <p:spPr>
          <a:xfrm>
            <a:off x="5080633" y="2682239"/>
            <a:ext cx="223266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34FA55-FAD5-0722-C1F4-72068FAF17B6}"/>
              </a:ext>
            </a:extLst>
          </p:cNvPr>
          <p:cNvSpPr/>
          <p:nvPr/>
        </p:nvSpPr>
        <p:spPr>
          <a:xfrm>
            <a:off x="5080633" y="3269641"/>
            <a:ext cx="2232660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6EEA6-EE42-BFA7-F8B8-341CE059E759}"/>
              </a:ext>
            </a:extLst>
          </p:cNvPr>
          <p:cNvSpPr txBox="1"/>
          <p:nvPr/>
        </p:nvSpPr>
        <p:spPr>
          <a:xfrm>
            <a:off x="5172396" y="1855969"/>
            <a:ext cx="970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Log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8AF137-5AB2-A137-331B-0602EDC81385}"/>
              </a:ext>
            </a:extLst>
          </p:cNvPr>
          <p:cNvSpPr txBox="1"/>
          <p:nvPr/>
        </p:nvSpPr>
        <p:spPr>
          <a:xfrm>
            <a:off x="3796015" y="2707421"/>
            <a:ext cx="1042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12B5E-CE92-4B53-7B54-1F1A634EAF7D}"/>
              </a:ext>
            </a:extLst>
          </p:cNvPr>
          <p:cNvSpPr txBox="1"/>
          <p:nvPr/>
        </p:nvSpPr>
        <p:spPr>
          <a:xfrm>
            <a:off x="3841516" y="3269641"/>
            <a:ext cx="1042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Password: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D6A2243-B004-7182-1946-181EC900AE19}"/>
              </a:ext>
            </a:extLst>
          </p:cNvPr>
          <p:cNvSpPr/>
          <p:nvPr/>
        </p:nvSpPr>
        <p:spPr>
          <a:xfrm>
            <a:off x="4002403" y="4058811"/>
            <a:ext cx="3310890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Login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FC0CBA-47F0-95EE-0364-8A17BFDA22AB}"/>
              </a:ext>
            </a:extLst>
          </p:cNvPr>
          <p:cNvSpPr txBox="1"/>
          <p:nvPr/>
        </p:nvSpPr>
        <p:spPr>
          <a:xfrm>
            <a:off x="4002403" y="3689407"/>
            <a:ext cx="3310889" cy="30777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C00000"/>
                </a:solidFill>
              </a:rPr>
              <a:t>Invalid Credentials</a:t>
            </a:r>
          </a:p>
        </p:txBody>
      </p:sp>
    </p:spTree>
    <p:extLst>
      <p:ext uri="{BB962C8B-B14F-4D97-AF65-F5344CB8AC3E}">
        <p14:creationId xmlns:p14="http://schemas.microsoft.com/office/powerpoint/2010/main" val="178467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4A061-FE96-5EB5-4ACD-B1061B20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6E1B94-7D12-459F-8254-F5E4C374666E}"/>
              </a:ext>
            </a:extLst>
          </p:cNvPr>
          <p:cNvSpPr txBox="1"/>
          <p:nvPr/>
        </p:nvSpPr>
        <p:spPr>
          <a:xfrm>
            <a:off x="632460" y="224367"/>
            <a:ext cx="811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Prototype Media Manager – Dashboard (Sprint #1)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B9D406-C477-9BAE-D689-3F146DA7E26A}"/>
              </a:ext>
            </a:extLst>
          </p:cNvPr>
          <p:cNvSpPr/>
          <p:nvPr/>
        </p:nvSpPr>
        <p:spPr>
          <a:xfrm>
            <a:off x="1287780" y="13832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11CE35-7E53-F7C9-2DBD-5654B4EE0986}"/>
              </a:ext>
            </a:extLst>
          </p:cNvPr>
          <p:cNvSpPr txBox="1"/>
          <p:nvPr/>
        </p:nvSpPr>
        <p:spPr>
          <a:xfrm>
            <a:off x="1646468" y="1645011"/>
            <a:ext cx="16564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Dashboard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0A0CA0-7A68-015A-787E-D8CEFB4AFB7C}"/>
              </a:ext>
            </a:extLst>
          </p:cNvPr>
          <p:cNvSpPr txBox="1"/>
          <p:nvPr/>
        </p:nvSpPr>
        <p:spPr>
          <a:xfrm>
            <a:off x="1646468" y="2100343"/>
            <a:ext cx="526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Navigation:  Dashboard | Media | Catalogs | Logout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536F8D-0B22-503F-5FB9-C35F1FC3F77A}"/>
              </a:ext>
            </a:extLst>
          </p:cNvPr>
          <p:cNvSpPr txBox="1"/>
          <p:nvPr/>
        </p:nvSpPr>
        <p:spPr>
          <a:xfrm>
            <a:off x="3998281" y="2641675"/>
            <a:ext cx="347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Welcome, [Username].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ABE202-CD67-849C-EF54-836E5548C29D}"/>
              </a:ext>
            </a:extLst>
          </p:cNvPr>
          <p:cNvSpPr/>
          <p:nvPr/>
        </p:nvSpPr>
        <p:spPr>
          <a:xfrm>
            <a:off x="3302947" y="3530242"/>
            <a:ext cx="2232660" cy="1157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F73E8-F4FC-849F-C0AB-0AEC3B406AE1}"/>
              </a:ext>
            </a:extLst>
          </p:cNvPr>
          <p:cNvSpPr/>
          <p:nvPr/>
        </p:nvSpPr>
        <p:spPr>
          <a:xfrm>
            <a:off x="6158856" y="3530242"/>
            <a:ext cx="2232660" cy="11570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3FB41C-8B29-9D78-FF24-D7128B9E43D3}"/>
              </a:ext>
            </a:extLst>
          </p:cNvPr>
          <p:cNvSpPr txBox="1"/>
          <p:nvPr/>
        </p:nvSpPr>
        <p:spPr>
          <a:xfrm>
            <a:off x="3758807" y="3924101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Media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5C7C8-A434-77A3-BEB7-D814650541E8}"/>
              </a:ext>
            </a:extLst>
          </p:cNvPr>
          <p:cNvSpPr txBox="1"/>
          <p:nvPr/>
        </p:nvSpPr>
        <p:spPr>
          <a:xfrm>
            <a:off x="6475928" y="3924101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Catalogs</a:t>
            </a:r>
          </a:p>
        </p:txBody>
      </p:sp>
    </p:spTree>
    <p:extLst>
      <p:ext uri="{BB962C8B-B14F-4D97-AF65-F5344CB8AC3E}">
        <p14:creationId xmlns:p14="http://schemas.microsoft.com/office/powerpoint/2010/main" val="2079804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8202C-FDF7-1233-4397-9D253A41F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5B223D-B329-BBB8-DEB0-104CCABF2A61}"/>
              </a:ext>
            </a:extLst>
          </p:cNvPr>
          <p:cNvSpPr/>
          <p:nvPr/>
        </p:nvSpPr>
        <p:spPr>
          <a:xfrm>
            <a:off x="1310640" y="1497521"/>
            <a:ext cx="8793480" cy="4598842"/>
          </a:xfrm>
          <a:prstGeom prst="roundRect">
            <a:avLst>
              <a:gd name="adj" fmla="val 4879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C1DDF6-D53E-C86E-82F9-851B359C3888}"/>
              </a:ext>
            </a:extLst>
          </p:cNvPr>
          <p:cNvSpPr txBox="1"/>
          <p:nvPr/>
        </p:nvSpPr>
        <p:spPr>
          <a:xfrm>
            <a:off x="632460" y="224367"/>
            <a:ext cx="821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Prototype: Media Manager – Edit Media (Sprint #1)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FC8B8-6955-C3DA-C097-F4FC1D585CF6}"/>
              </a:ext>
            </a:extLst>
          </p:cNvPr>
          <p:cNvSpPr txBox="1"/>
          <p:nvPr/>
        </p:nvSpPr>
        <p:spPr>
          <a:xfrm>
            <a:off x="1646468" y="1645011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Edit Media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6DA4B-F925-6627-278D-63A9C78274B4}"/>
              </a:ext>
            </a:extLst>
          </p:cNvPr>
          <p:cNvSpPr txBox="1"/>
          <p:nvPr/>
        </p:nvSpPr>
        <p:spPr>
          <a:xfrm>
            <a:off x="1646468" y="2100343"/>
            <a:ext cx="5269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Navigation:  Dashboard | Media | Catalogs | Logout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0B3257-C381-71E4-A232-524409D1F653}"/>
              </a:ext>
            </a:extLst>
          </p:cNvPr>
          <p:cNvSpPr/>
          <p:nvPr/>
        </p:nvSpPr>
        <p:spPr>
          <a:xfrm>
            <a:off x="2931084" y="2827079"/>
            <a:ext cx="641865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331CF8-D11E-9A98-B0EA-47F4DD44E347}"/>
              </a:ext>
            </a:extLst>
          </p:cNvPr>
          <p:cNvSpPr txBox="1"/>
          <p:nvPr/>
        </p:nvSpPr>
        <p:spPr>
          <a:xfrm>
            <a:off x="2396706" y="2865858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Title: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5BDDDD-2522-D73D-C6DF-4562B7151319}"/>
              </a:ext>
            </a:extLst>
          </p:cNvPr>
          <p:cNvSpPr/>
          <p:nvPr/>
        </p:nvSpPr>
        <p:spPr>
          <a:xfrm>
            <a:off x="2931085" y="3334021"/>
            <a:ext cx="1736013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CED8E2-CCAF-D74D-5DCF-BA59D87C5691}"/>
              </a:ext>
            </a:extLst>
          </p:cNvPr>
          <p:cNvSpPr txBox="1"/>
          <p:nvPr/>
        </p:nvSpPr>
        <p:spPr>
          <a:xfrm>
            <a:off x="2367724" y="3359202"/>
            <a:ext cx="5935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Type: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FC785E-3F82-9294-5838-1C3D7E79B8EF}"/>
              </a:ext>
            </a:extLst>
          </p:cNvPr>
          <p:cNvSpPr/>
          <p:nvPr/>
        </p:nvSpPr>
        <p:spPr>
          <a:xfrm>
            <a:off x="2931084" y="3840963"/>
            <a:ext cx="182483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801EB-A4C1-6A09-4388-B85D383BE6E3}"/>
              </a:ext>
            </a:extLst>
          </p:cNvPr>
          <p:cNvSpPr txBox="1"/>
          <p:nvPr/>
        </p:nvSpPr>
        <p:spPr>
          <a:xfrm>
            <a:off x="1742809" y="3855707"/>
            <a:ext cx="1218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Publish Date: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0DE36-565B-8EB8-6217-5BC5F4D621F9}"/>
              </a:ext>
            </a:extLst>
          </p:cNvPr>
          <p:cNvSpPr/>
          <p:nvPr/>
        </p:nvSpPr>
        <p:spPr>
          <a:xfrm>
            <a:off x="2931084" y="4854849"/>
            <a:ext cx="641865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A866FA-1362-4057-DDCE-10C8E648959E}"/>
              </a:ext>
            </a:extLst>
          </p:cNvPr>
          <p:cNvSpPr txBox="1"/>
          <p:nvPr/>
        </p:nvSpPr>
        <p:spPr>
          <a:xfrm>
            <a:off x="1758518" y="4880030"/>
            <a:ext cx="1202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Metadata #1: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EB0ED7-0CC5-F5BA-57FC-EB7FB9668860}"/>
              </a:ext>
            </a:extLst>
          </p:cNvPr>
          <p:cNvSpPr/>
          <p:nvPr/>
        </p:nvSpPr>
        <p:spPr>
          <a:xfrm>
            <a:off x="4475556" y="5577314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Save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E6B07C3-B98E-1694-468F-9D019F245934}"/>
              </a:ext>
            </a:extLst>
          </p:cNvPr>
          <p:cNvSpPr/>
          <p:nvPr/>
        </p:nvSpPr>
        <p:spPr>
          <a:xfrm>
            <a:off x="6096000" y="5577314"/>
            <a:ext cx="1404696" cy="3581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Cancel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10DB29-9D1A-E082-FD5F-7FFFA0984847}"/>
              </a:ext>
            </a:extLst>
          </p:cNvPr>
          <p:cNvSpPr/>
          <p:nvPr/>
        </p:nvSpPr>
        <p:spPr>
          <a:xfrm>
            <a:off x="2931083" y="4347905"/>
            <a:ext cx="1824835" cy="35814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BDF973-01C3-8679-A940-8DC190E61998}"/>
              </a:ext>
            </a:extLst>
          </p:cNvPr>
          <p:cNvSpPr txBox="1"/>
          <p:nvPr/>
        </p:nvSpPr>
        <p:spPr>
          <a:xfrm>
            <a:off x="2227493" y="4373086"/>
            <a:ext cx="7337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Status:</a:t>
            </a:r>
          </a:p>
        </p:txBody>
      </p:sp>
    </p:spTree>
    <p:extLst>
      <p:ext uri="{BB962C8B-B14F-4D97-AF65-F5344CB8AC3E}">
        <p14:creationId xmlns:p14="http://schemas.microsoft.com/office/powerpoint/2010/main" val="391830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624</Words>
  <Application>Microsoft Office PowerPoint</Application>
  <PresentationFormat>Widescreen</PresentationFormat>
  <Paragraphs>167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Sprints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Enghauser</dc:creator>
  <cp:lastModifiedBy>Eric Enghauser</cp:lastModifiedBy>
  <cp:revision>3</cp:revision>
  <dcterms:created xsi:type="dcterms:W3CDTF">2025-07-14T22:08:57Z</dcterms:created>
  <dcterms:modified xsi:type="dcterms:W3CDTF">2025-07-14T23:50:05Z</dcterms:modified>
</cp:coreProperties>
</file>