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6"/>
  </p:sldMasterIdLst>
  <p:notesMasterIdLst>
    <p:notesMasterId r:id="rId35"/>
  </p:notesMasterIdLst>
  <p:handoutMasterIdLst>
    <p:handoutMasterId r:id="rId36"/>
  </p:handoutMasterIdLst>
  <p:sldIdLst>
    <p:sldId id="283" r:id="rId7"/>
    <p:sldId id="339" r:id="rId8"/>
    <p:sldId id="334" r:id="rId9"/>
    <p:sldId id="335" r:id="rId10"/>
    <p:sldId id="270" r:id="rId11"/>
    <p:sldId id="337" r:id="rId12"/>
    <p:sldId id="350" r:id="rId13"/>
    <p:sldId id="258" r:id="rId14"/>
    <p:sldId id="259" r:id="rId15"/>
    <p:sldId id="277" r:id="rId16"/>
    <p:sldId id="260" r:id="rId17"/>
    <p:sldId id="340" r:id="rId18"/>
    <p:sldId id="261" r:id="rId19"/>
    <p:sldId id="338" r:id="rId20"/>
    <p:sldId id="343" r:id="rId21"/>
    <p:sldId id="342" r:id="rId22"/>
    <p:sldId id="344" r:id="rId23"/>
    <p:sldId id="345" r:id="rId24"/>
    <p:sldId id="346" r:id="rId25"/>
    <p:sldId id="347" r:id="rId26"/>
    <p:sldId id="341" r:id="rId27"/>
    <p:sldId id="349" r:id="rId28"/>
    <p:sldId id="348" r:id="rId29"/>
    <p:sldId id="330" r:id="rId30"/>
    <p:sldId id="332" r:id="rId31"/>
    <p:sldId id="331" r:id="rId32"/>
    <p:sldId id="333" r:id="rId33"/>
    <p:sldId id="328" r:id="rId34"/>
  </p:sldIdLst>
  <p:sldSz cx="9144000" cy="5143500" type="screen16x9"/>
  <p:notesSz cx="7102475" cy="9388475"/>
  <p:custDataLst>
    <p:tags r:id="rId3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795">
          <p15:clr>
            <a:srgbClr val="A4A3A4"/>
          </p15:clr>
        </p15:guide>
        <p15:guide id="5" pos="629">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942"/>
    <a:srgbClr val="2C95DD"/>
    <a:srgbClr val="B5121B"/>
    <a:srgbClr val="FFC425"/>
    <a:srgbClr val="E7ECF3"/>
    <a:srgbClr val="CBD7E6"/>
    <a:srgbClr val="000000"/>
    <a:srgbClr val="444444"/>
    <a:srgbClr val="808080"/>
    <a:srgbClr val="FF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7BDC6-EFFF-4B54-99E6-D57E06B11F0C}" v="267" dt="2019-03-28T10:43:19.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41" autoAdjust="0"/>
  </p:normalViewPr>
  <p:slideViewPr>
    <p:cSldViewPr snapToGrid="0">
      <p:cViewPr varScale="1">
        <p:scale>
          <a:sx n="135" d="100"/>
          <a:sy n="135" d="100"/>
        </p:scale>
        <p:origin x="252" y="144"/>
      </p:cViewPr>
      <p:guideLst>
        <p:guide orient="horz" pos="3072"/>
        <p:guide pos="5577"/>
        <p:guide pos="180"/>
        <p:guide orient="horz" pos="795"/>
        <p:guide pos="62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62" d="100"/>
          <a:sy n="62" d="100"/>
        </p:scale>
        <p:origin x="-1589" y="-106"/>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bert, Juergen" userId="a47a2283-8482-496c-8738-f2959d200ea0" providerId="ADAL" clId="{7ED907EA-3CEC-42BE-8F38-9658D6E8A2D2}"/>
    <pc:docChg chg="custSel mod addSld modSld">
      <pc:chgData name="Schubert, Juergen" userId="a47a2283-8482-496c-8738-f2959d200ea0" providerId="ADAL" clId="{7ED907EA-3CEC-42BE-8F38-9658D6E8A2D2}" dt="2019-02-19T13:04:36.851" v="218" actId="20577"/>
      <pc:docMkLst>
        <pc:docMk/>
      </pc:docMkLst>
      <pc:sldChg chg="modSp">
        <pc:chgData name="Schubert, Juergen" userId="a47a2283-8482-496c-8738-f2959d200ea0" providerId="ADAL" clId="{7ED907EA-3CEC-42BE-8F38-9658D6E8A2D2}" dt="2019-02-19T13:04:36.851" v="218" actId="20577"/>
        <pc:sldMkLst>
          <pc:docMk/>
          <pc:sldMk cId="765769095" sldId="339"/>
        </pc:sldMkLst>
        <pc:spChg chg="mod">
          <ac:chgData name="Schubert, Juergen" userId="a47a2283-8482-496c-8738-f2959d200ea0" providerId="ADAL" clId="{7ED907EA-3CEC-42BE-8F38-9658D6E8A2D2}" dt="2019-02-19T13:04:36.851" v="218" actId="20577"/>
          <ac:spMkLst>
            <pc:docMk/>
            <pc:sldMk cId="765769095" sldId="339"/>
            <ac:spMk id="5" creationId="{CA491B96-9F13-4DF2-9EAC-617D28E1B184}"/>
          </ac:spMkLst>
        </pc:spChg>
      </pc:sldChg>
      <pc:sldChg chg="addSp delSp modSp mod setBg">
        <pc:chgData name="Schubert, Juergen" userId="a47a2283-8482-496c-8738-f2959d200ea0" providerId="ADAL" clId="{7ED907EA-3CEC-42BE-8F38-9658D6E8A2D2}" dt="2019-02-19T11:07:53.961" v="35" actId="20577"/>
        <pc:sldMkLst>
          <pc:docMk/>
          <pc:sldMk cId="1735262768" sldId="341"/>
        </pc:sldMkLst>
        <pc:spChg chg="mod">
          <ac:chgData name="Schubert, Juergen" userId="a47a2283-8482-496c-8738-f2959d200ea0" providerId="ADAL" clId="{7ED907EA-3CEC-42BE-8F38-9658D6E8A2D2}" dt="2019-02-19T11:07:53.961" v="35" actId="20577"/>
          <ac:spMkLst>
            <pc:docMk/>
            <pc:sldMk cId="1735262768" sldId="341"/>
            <ac:spMk id="2" creationId="{3FFFE062-D3B7-4904-8925-9C65BBC52758}"/>
          </ac:spMkLst>
        </pc:spChg>
        <pc:spChg chg="add del">
          <ac:chgData name="Schubert, Juergen" userId="a47a2283-8482-496c-8738-f2959d200ea0" providerId="ADAL" clId="{7ED907EA-3CEC-42BE-8F38-9658D6E8A2D2}" dt="2019-02-19T11:07:08.233" v="1" actId="26606"/>
          <ac:spMkLst>
            <pc:docMk/>
            <pc:sldMk cId="1735262768" sldId="341"/>
            <ac:spMk id="7" creationId="{23962611-DFD5-4092-AAFD-559E3DFCE2C9}"/>
          </ac:spMkLst>
        </pc:spChg>
        <pc:spChg chg="add">
          <ac:chgData name="Schubert, Juergen" userId="a47a2283-8482-496c-8738-f2959d200ea0" providerId="ADAL" clId="{7ED907EA-3CEC-42BE-8F38-9658D6E8A2D2}" dt="2019-02-19T11:07:08.233" v="1" actId="26606"/>
          <ac:spMkLst>
            <pc:docMk/>
            <pc:sldMk cId="1735262768" sldId="341"/>
            <ac:spMk id="14" creationId="{86197D16-FE75-4A0E-A0C9-28C0F04A43DF}"/>
          </ac:spMkLst>
        </pc:spChg>
        <pc:picChg chg="add del">
          <ac:chgData name="Schubert, Juergen" userId="a47a2283-8482-496c-8738-f2959d200ea0" providerId="ADAL" clId="{7ED907EA-3CEC-42BE-8F38-9658D6E8A2D2}" dt="2019-02-19T11:07:08.233" v="1" actId="26606"/>
          <ac:picMkLst>
            <pc:docMk/>
            <pc:sldMk cId="1735262768" sldId="341"/>
            <ac:picMk id="9" creationId="{2270F1FA-0425-408F-9861-80BF5AFB276D}"/>
          </ac:picMkLst>
        </pc:picChg>
        <pc:picChg chg="add">
          <ac:chgData name="Schubert, Juergen" userId="a47a2283-8482-496c-8738-f2959d200ea0" providerId="ADAL" clId="{7ED907EA-3CEC-42BE-8F38-9658D6E8A2D2}" dt="2019-02-19T11:07:08.233" v="1" actId="26606"/>
          <ac:picMkLst>
            <pc:docMk/>
            <pc:sldMk cId="1735262768" sldId="341"/>
            <ac:picMk id="16" creationId="{FA8FCEC6-4B30-4FF2-8B32-504BEAEA3A16}"/>
          </ac:picMkLst>
        </pc:picChg>
      </pc:sldChg>
      <pc:sldChg chg="addSp modSp add mod setBg setClrOvrMap">
        <pc:chgData name="Schubert, Juergen" userId="a47a2283-8482-496c-8738-f2959d200ea0" providerId="ADAL" clId="{7ED907EA-3CEC-42BE-8F38-9658D6E8A2D2}" dt="2019-02-19T11:07:44.054" v="26" actId="207"/>
        <pc:sldMkLst>
          <pc:docMk/>
          <pc:sldMk cId="1788746582" sldId="348"/>
        </pc:sldMkLst>
        <pc:spChg chg="mod">
          <ac:chgData name="Schubert, Juergen" userId="a47a2283-8482-496c-8738-f2959d200ea0" providerId="ADAL" clId="{7ED907EA-3CEC-42BE-8F38-9658D6E8A2D2}" dt="2019-02-19T11:07:44.054" v="26" actId="207"/>
          <ac:spMkLst>
            <pc:docMk/>
            <pc:sldMk cId="1788746582" sldId="348"/>
            <ac:spMk id="2" creationId="{57BA6F8F-D970-49AA-85D1-85215564A3F5}"/>
          </ac:spMkLst>
        </pc:spChg>
        <pc:spChg chg="add">
          <ac:chgData name="Schubert, Juergen" userId="a47a2283-8482-496c-8738-f2959d200ea0" providerId="ADAL" clId="{7ED907EA-3CEC-42BE-8F38-9658D6E8A2D2}" dt="2019-02-19T11:07:35.662" v="25" actId="26606"/>
          <ac:spMkLst>
            <pc:docMk/>
            <pc:sldMk cId="1788746582" sldId="348"/>
            <ac:spMk id="9" creationId="{5B32A67F-3598-4A13-8552-DA884FFCCE57}"/>
          </ac:spMkLst>
        </pc:spChg>
        <pc:spChg chg="add">
          <ac:chgData name="Schubert, Juergen" userId="a47a2283-8482-496c-8738-f2959d200ea0" providerId="ADAL" clId="{7ED907EA-3CEC-42BE-8F38-9658D6E8A2D2}" dt="2019-02-19T11:07:35.662" v="25" actId="26606"/>
          <ac:spMkLst>
            <pc:docMk/>
            <pc:sldMk cId="1788746582" sldId="348"/>
            <ac:spMk id="11" creationId="{BCC55ACC-A2F6-403C-A3A4-D59B3734D45F}"/>
          </ac:spMkLst>
        </pc:spChg>
        <pc:spChg chg="add">
          <ac:chgData name="Schubert, Juergen" userId="a47a2283-8482-496c-8738-f2959d200ea0" providerId="ADAL" clId="{7ED907EA-3CEC-42BE-8F38-9658D6E8A2D2}" dt="2019-02-19T11:07:35.662" v="25" actId="26606"/>
          <ac:spMkLst>
            <pc:docMk/>
            <pc:sldMk cId="1788746582" sldId="348"/>
            <ac:spMk id="13" creationId="{598EBA13-C937-430B-9523-439FE21096E6}"/>
          </ac:spMkLst>
        </pc:spChg>
        <pc:picChg chg="add">
          <ac:chgData name="Schubert, Juergen" userId="a47a2283-8482-496c-8738-f2959d200ea0" providerId="ADAL" clId="{7ED907EA-3CEC-42BE-8F38-9658D6E8A2D2}" dt="2019-02-19T11:07:35.662" v="25" actId="26606"/>
          <ac:picMkLst>
            <pc:docMk/>
            <pc:sldMk cId="1788746582" sldId="348"/>
            <ac:picMk id="6" creationId="{DB03A3AD-96E5-4A7D-91FE-3EA396509083}"/>
          </ac:picMkLst>
        </pc:picChg>
      </pc:sldChg>
      <pc:sldChg chg="addSp delSp modSp add mod setBg setClrOvrMap">
        <pc:chgData name="Schubert, Juergen" userId="a47a2283-8482-496c-8738-f2959d200ea0" providerId="ADAL" clId="{7ED907EA-3CEC-42BE-8F38-9658D6E8A2D2}" dt="2019-02-19T11:10:02.509" v="60" actId="207"/>
        <pc:sldMkLst>
          <pc:docMk/>
          <pc:sldMk cId="350306627" sldId="349"/>
        </pc:sldMkLst>
        <pc:spChg chg="del mod">
          <ac:chgData name="Schubert, Juergen" userId="a47a2283-8482-496c-8738-f2959d200ea0" providerId="ADAL" clId="{7ED907EA-3CEC-42BE-8F38-9658D6E8A2D2}" dt="2019-02-19T11:09:50.429" v="55" actId="478"/>
          <ac:spMkLst>
            <pc:docMk/>
            <pc:sldMk cId="350306627" sldId="349"/>
            <ac:spMk id="2" creationId="{6C07FD3C-D225-48A7-9722-386743AD6252}"/>
          </ac:spMkLst>
        </pc:spChg>
        <pc:spChg chg="del mod">
          <ac:chgData name="Schubert, Juergen" userId="a47a2283-8482-496c-8738-f2959d200ea0" providerId="ADAL" clId="{7ED907EA-3CEC-42BE-8F38-9658D6E8A2D2}" dt="2019-02-19T11:09:39.104" v="52" actId="478"/>
          <ac:spMkLst>
            <pc:docMk/>
            <pc:sldMk cId="350306627" sldId="349"/>
            <ac:spMk id="3" creationId="{67C5DE35-78EE-461D-82C4-76A0FA2E18A5}"/>
          </ac:spMkLst>
        </pc:spChg>
        <pc:spChg chg="add mod">
          <ac:chgData name="Schubert, Juergen" userId="a47a2283-8482-496c-8738-f2959d200ea0" providerId="ADAL" clId="{7ED907EA-3CEC-42BE-8F38-9658D6E8A2D2}" dt="2019-02-19T11:10:02.509" v="60" actId="207"/>
          <ac:spMkLst>
            <pc:docMk/>
            <pc:sldMk cId="350306627" sldId="349"/>
            <ac:spMk id="4" creationId="{D2855216-2C44-40F6-BB6C-7931108DBF65}"/>
          </ac:spMkLst>
        </pc:spChg>
        <pc:spChg chg="add mod">
          <ac:chgData name="Schubert, Juergen" userId="a47a2283-8482-496c-8738-f2959d200ea0" providerId="ADAL" clId="{7ED907EA-3CEC-42BE-8F38-9658D6E8A2D2}" dt="2019-02-19T11:09:56.658" v="58" actId="403"/>
          <ac:spMkLst>
            <pc:docMk/>
            <pc:sldMk cId="350306627" sldId="349"/>
            <ac:spMk id="6" creationId="{80419762-C64D-4CA3-87A2-E8636F735F9A}"/>
          </ac:spMkLst>
        </pc:spChg>
        <pc:spChg chg="add">
          <ac:chgData name="Schubert, Juergen" userId="a47a2283-8482-496c-8738-f2959d200ea0" providerId="ADAL" clId="{7ED907EA-3CEC-42BE-8F38-9658D6E8A2D2}" dt="2019-02-19T11:08:28.404" v="45" actId="26606"/>
          <ac:spMkLst>
            <pc:docMk/>
            <pc:sldMk cId="350306627" sldId="349"/>
            <ac:spMk id="10" creationId="{5B32A67F-3598-4A13-8552-DA884FFCCE57}"/>
          </ac:spMkLst>
        </pc:spChg>
        <pc:spChg chg="add">
          <ac:chgData name="Schubert, Juergen" userId="a47a2283-8482-496c-8738-f2959d200ea0" providerId="ADAL" clId="{7ED907EA-3CEC-42BE-8F38-9658D6E8A2D2}" dt="2019-02-19T11:08:28.404" v="45" actId="26606"/>
          <ac:spMkLst>
            <pc:docMk/>
            <pc:sldMk cId="350306627" sldId="349"/>
            <ac:spMk id="12" creationId="{BCC55ACC-A2F6-403C-A3A4-D59B3734D45F}"/>
          </ac:spMkLst>
        </pc:spChg>
        <pc:spChg chg="add">
          <ac:chgData name="Schubert, Juergen" userId="a47a2283-8482-496c-8738-f2959d200ea0" providerId="ADAL" clId="{7ED907EA-3CEC-42BE-8F38-9658D6E8A2D2}" dt="2019-02-19T11:08:28.404" v="45" actId="26606"/>
          <ac:spMkLst>
            <pc:docMk/>
            <pc:sldMk cId="350306627" sldId="349"/>
            <ac:spMk id="14" creationId="{598EBA13-C937-430B-9523-439FE21096E6}"/>
          </ac:spMkLst>
        </pc:spChg>
        <pc:picChg chg="add">
          <ac:chgData name="Schubert, Juergen" userId="a47a2283-8482-496c-8738-f2959d200ea0" providerId="ADAL" clId="{7ED907EA-3CEC-42BE-8F38-9658D6E8A2D2}" dt="2019-02-19T11:08:28.404" v="45" actId="26606"/>
          <ac:picMkLst>
            <pc:docMk/>
            <pc:sldMk cId="350306627" sldId="349"/>
            <ac:picMk id="7" creationId="{14341BC2-4F96-45BA-BEEC-F9B94BD51A29}"/>
          </ac:picMkLst>
        </pc:picChg>
      </pc:sldChg>
    </pc:docChg>
  </pc:docChgLst>
  <pc:docChgLst>
    <pc:chgData name="Schubert, Juergen" userId="S::juergen.schubert@emc.com::a47a2283-8482-496c-8738-f2959d200ea0" providerId="AD" clId="Web-{B652DDCD-170F-FC74-E0BB-77828EF6DC75}"/>
    <pc:docChg chg="addSld modSld">
      <pc:chgData name="Schubert, Juergen" userId="S::juergen.schubert@emc.com::a47a2283-8482-496c-8738-f2959d200ea0" providerId="AD" clId="Web-{B652DDCD-170F-FC74-E0BB-77828EF6DC75}" dt="2019-04-24T08:10:00.744" v="32" actId="20577"/>
      <pc:docMkLst>
        <pc:docMk/>
      </pc:docMkLst>
      <pc:sldChg chg="modSp">
        <pc:chgData name="Schubert, Juergen" userId="S::juergen.schubert@emc.com::a47a2283-8482-496c-8738-f2959d200ea0" providerId="AD" clId="Web-{B652DDCD-170F-FC74-E0BB-77828EF6DC75}" dt="2019-04-24T08:10:00.729" v="31" actId="20577"/>
        <pc:sldMkLst>
          <pc:docMk/>
          <pc:sldMk cId="765769095" sldId="339"/>
        </pc:sldMkLst>
        <pc:spChg chg="mod">
          <ac:chgData name="Schubert, Juergen" userId="S::juergen.schubert@emc.com::a47a2283-8482-496c-8738-f2959d200ea0" providerId="AD" clId="Web-{B652DDCD-170F-FC74-E0BB-77828EF6DC75}" dt="2019-04-24T08:10:00.729" v="31" actId="20577"/>
          <ac:spMkLst>
            <pc:docMk/>
            <pc:sldMk cId="765769095" sldId="339"/>
            <ac:spMk id="5" creationId="{CA491B96-9F13-4DF2-9EAC-617D28E1B184}"/>
          </ac:spMkLst>
        </pc:spChg>
      </pc:sldChg>
      <pc:sldChg chg="modSp new">
        <pc:chgData name="Schubert, Juergen" userId="S::juergen.schubert@emc.com::a47a2283-8482-496c-8738-f2959d200ea0" providerId="AD" clId="Web-{B652DDCD-170F-FC74-E0BB-77828EF6DC75}" dt="2019-04-24T07:50:28.553" v="22" actId="20577"/>
        <pc:sldMkLst>
          <pc:docMk/>
          <pc:sldMk cId="1318021927" sldId="350"/>
        </pc:sldMkLst>
        <pc:spChg chg="mod">
          <ac:chgData name="Schubert, Juergen" userId="S::juergen.schubert@emc.com::a47a2283-8482-496c-8738-f2959d200ea0" providerId="AD" clId="Web-{B652DDCD-170F-FC74-E0BB-77828EF6DC75}" dt="2019-04-24T07:50:09.944" v="5" actId="20577"/>
          <ac:spMkLst>
            <pc:docMk/>
            <pc:sldMk cId="1318021927" sldId="350"/>
            <ac:spMk id="2" creationId="{25A0062E-47E6-4D4C-9CF2-45588879CDA3}"/>
          </ac:spMkLst>
        </pc:spChg>
        <pc:spChg chg="mod">
          <ac:chgData name="Schubert, Juergen" userId="S::juergen.schubert@emc.com::a47a2283-8482-496c-8738-f2959d200ea0" providerId="AD" clId="Web-{B652DDCD-170F-FC74-E0BB-77828EF6DC75}" dt="2019-04-24T07:50:28.553" v="22" actId="20577"/>
          <ac:spMkLst>
            <pc:docMk/>
            <pc:sldMk cId="1318021927" sldId="350"/>
            <ac:spMk id="3" creationId="{34EAE675-7EBE-40AF-B0AF-72AB302D1FB3}"/>
          </ac:spMkLst>
        </pc:spChg>
      </pc:sldChg>
    </pc:docChg>
  </pc:docChgLst>
  <pc:docChgLst>
    <pc:chgData name="Schubert, Juergen" userId="a47a2283-8482-496c-8738-f2959d200ea0" providerId="ADAL" clId="{CE77BDC6-EFFF-4B54-99E6-D57E06B11F0C}"/>
    <pc:docChg chg="custSel modSld">
      <pc:chgData name="Schubert, Juergen" userId="a47a2283-8482-496c-8738-f2959d200ea0" providerId="ADAL" clId="{CE77BDC6-EFFF-4B54-99E6-D57E06B11F0C}" dt="2019-03-28T10:43:19.262" v="259"/>
      <pc:docMkLst>
        <pc:docMk/>
      </pc:docMkLst>
      <pc:sldChg chg="modSp modNotesTx">
        <pc:chgData name="Schubert, Juergen" userId="a47a2283-8482-496c-8738-f2959d200ea0" providerId="ADAL" clId="{CE77BDC6-EFFF-4B54-99E6-D57E06B11F0C}" dt="2019-03-27T13:43:06.355" v="243" actId="20577"/>
        <pc:sldMkLst>
          <pc:docMk/>
          <pc:sldMk cId="0" sldId="259"/>
        </pc:sldMkLst>
        <pc:spChg chg="mod">
          <ac:chgData name="Schubert, Juergen" userId="a47a2283-8482-496c-8738-f2959d200ea0" providerId="ADAL" clId="{CE77BDC6-EFFF-4B54-99E6-D57E06B11F0C}" dt="2019-03-27T13:42:42.226" v="242" actId="207"/>
          <ac:spMkLst>
            <pc:docMk/>
            <pc:sldMk cId="0" sldId="259"/>
            <ac:spMk id="2" creationId="{D04A8496-457F-4E9E-8F2D-ED6F9175B2E4}"/>
          </ac:spMkLst>
        </pc:spChg>
      </pc:sldChg>
      <pc:sldChg chg="modTransition">
        <pc:chgData name="Schubert, Juergen" userId="a47a2283-8482-496c-8738-f2959d200ea0" providerId="ADAL" clId="{CE77BDC6-EFFF-4B54-99E6-D57E06B11F0C}" dt="2019-03-28T10:43:19.262" v="259"/>
        <pc:sldMkLst>
          <pc:docMk/>
          <pc:sldMk cId="0" sldId="261"/>
        </pc:sldMkLst>
      </pc:sldChg>
      <pc:sldChg chg="modSp">
        <pc:chgData name="Schubert, Juergen" userId="a47a2283-8482-496c-8738-f2959d200ea0" providerId="ADAL" clId="{CE77BDC6-EFFF-4B54-99E6-D57E06B11F0C}" dt="2019-03-27T13:44:31.731" v="245" actId="14100"/>
        <pc:sldMkLst>
          <pc:docMk/>
          <pc:sldMk cId="0" sldId="277"/>
        </pc:sldMkLst>
        <pc:spChg chg="mod">
          <ac:chgData name="Schubert, Juergen" userId="a47a2283-8482-496c-8738-f2959d200ea0" providerId="ADAL" clId="{CE77BDC6-EFFF-4B54-99E6-D57E06B11F0C}" dt="2019-03-27T13:44:28.897" v="244" actId="14100"/>
          <ac:spMkLst>
            <pc:docMk/>
            <pc:sldMk cId="0" sldId="277"/>
            <ac:spMk id="226311" creationId="{151DE992-1F10-45C7-B1BB-68048430F760}"/>
          </ac:spMkLst>
        </pc:spChg>
        <pc:spChg chg="mod">
          <ac:chgData name="Schubert, Juergen" userId="a47a2283-8482-496c-8738-f2959d200ea0" providerId="ADAL" clId="{CE77BDC6-EFFF-4B54-99E6-D57E06B11F0C}" dt="2019-03-27T13:44:31.731" v="245" actId="14100"/>
          <ac:spMkLst>
            <pc:docMk/>
            <pc:sldMk cId="0" sldId="277"/>
            <ac:spMk id="226312" creationId="{340408E7-F8BF-4ED7-B708-2B92300D25A5}"/>
          </ac:spMkLst>
        </pc:spChg>
      </pc:sldChg>
      <pc:sldChg chg="delSp modSp">
        <pc:chgData name="Schubert, Juergen" userId="a47a2283-8482-496c-8738-f2959d200ea0" providerId="ADAL" clId="{CE77BDC6-EFFF-4B54-99E6-D57E06B11F0C}" dt="2019-03-28T08:55:23.532" v="249" actId="478"/>
        <pc:sldMkLst>
          <pc:docMk/>
          <pc:sldMk cId="783847082" sldId="283"/>
        </pc:sldMkLst>
        <pc:spChg chg="mod">
          <ac:chgData name="Schubert, Juergen" userId="a47a2283-8482-496c-8738-f2959d200ea0" providerId="ADAL" clId="{CE77BDC6-EFFF-4B54-99E6-D57E06B11F0C}" dt="2019-03-28T08:55:20.081" v="248" actId="20577"/>
          <ac:spMkLst>
            <pc:docMk/>
            <pc:sldMk cId="783847082" sldId="283"/>
            <ac:spMk id="2" creationId="{00000000-0000-0000-0000-000000000000}"/>
          </ac:spMkLst>
        </pc:spChg>
        <pc:spChg chg="del">
          <ac:chgData name="Schubert, Juergen" userId="a47a2283-8482-496c-8738-f2959d200ea0" providerId="ADAL" clId="{CE77BDC6-EFFF-4B54-99E6-D57E06B11F0C}" dt="2019-03-28T08:55:23.532" v="249" actId="478"/>
          <ac:spMkLst>
            <pc:docMk/>
            <pc:sldMk cId="783847082" sldId="283"/>
            <ac:spMk id="5" creationId="{A59BC36A-EA54-4850-B802-5A7BE1605DF6}"/>
          </ac:spMkLst>
        </pc:spChg>
      </pc:sldChg>
      <pc:sldChg chg="modSp">
        <pc:chgData name="Schubert, Juergen" userId="a47a2283-8482-496c-8738-f2959d200ea0" providerId="ADAL" clId="{CE77BDC6-EFFF-4B54-99E6-D57E06B11F0C}" dt="2019-03-28T09:11:28.380" v="252" actId="20577"/>
        <pc:sldMkLst>
          <pc:docMk/>
          <pc:sldMk cId="1821504487" sldId="334"/>
        </pc:sldMkLst>
        <pc:spChg chg="mod">
          <ac:chgData name="Schubert, Juergen" userId="a47a2283-8482-496c-8738-f2959d200ea0" providerId="ADAL" clId="{CE77BDC6-EFFF-4B54-99E6-D57E06B11F0C}" dt="2019-03-28T09:11:28.380" v="252" actId="20577"/>
          <ac:spMkLst>
            <pc:docMk/>
            <pc:sldMk cId="1821504487" sldId="334"/>
            <ac:spMk id="5" creationId="{8213A943-5F78-490F-A498-2AE7725ED76D}"/>
          </ac:spMkLst>
        </pc:spChg>
      </pc:sldChg>
      <pc:sldChg chg="modNotesTx">
        <pc:chgData name="Schubert, Juergen" userId="a47a2283-8482-496c-8738-f2959d200ea0" providerId="ADAL" clId="{CE77BDC6-EFFF-4B54-99E6-D57E06B11F0C}" dt="2019-03-27T13:40:29.400" v="234" actId="20577"/>
        <pc:sldMkLst>
          <pc:docMk/>
          <pc:sldMk cId="2715754798" sldId="337"/>
        </pc:sldMkLst>
      </pc:sldChg>
      <pc:sldChg chg="modTransition">
        <pc:chgData name="Schubert, Juergen" userId="a47a2283-8482-496c-8738-f2959d200ea0" providerId="ADAL" clId="{CE77BDC6-EFFF-4B54-99E6-D57E06B11F0C}" dt="2019-03-28T10:43:19.262" v="259"/>
        <pc:sldMkLst>
          <pc:docMk/>
          <pc:sldMk cId="2852632123" sldId="338"/>
        </pc:sldMkLst>
      </pc:sldChg>
      <pc:sldChg chg="addSp delSp modSp modNotesTx">
        <pc:chgData name="Schubert, Juergen" userId="a47a2283-8482-496c-8738-f2959d200ea0" providerId="ADAL" clId="{CE77BDC6-EFFF-4B54-99E6-D57E06B11F0C}" dt="2019-03-28T09:08:59.532" v="251"/>
        <pc:sldMkLst>
          <pc:docMk/>
          <pc:sldMk cId="765769095" sldId="339"/>
        </pc:sldMkLst>
        <pc:spChg chg="mod">
          <ac:chgData name="Schubert, Juergen" userId="a47a2283-8482-496c-8738-f2959d200ea0" providerId="ADAL" clId="{CE77BDC6-EFFF-4B54-99E6-D57E06B11F0C}" dt="2019-03-28T09:08:59.532" v="251"/>
          <ac:spMkLst>
            <pc:docMk/>
            <pc:sldMk cId="765769095" sldId="339"/>
            <ac:spMk id="5" creationId="{CA491B96-9F13-4DF2-9EAC-617D28E1B184}"/>
          </ac:spMkLst>
        </pc:spChg>
        <pc:picChg chg="add del mod">
          <ac:chgData name="Schubert, Juergen" userId="a47a2283-8482-496c-8738-f2959d200ea0" providerId="ADAL" clId="{CE77BDC6-EFFF-4B54-99E6-D57E06B11F0C}" dt="2019-03-27T13:35:21.610" v="61" actId="478"/>
          <ac:picMkLst>
            <pc:docMk/>
            <pc:sldMk cId="765769095" sldId="339"/>
            <ac:picMk id="2" creationId="{5603900D-E225-484D-AA4D-01DA50D3B541}"/>
          </ac:picMkLst>
        </pc:picChg>
        <pc:picChg chg="add mod">
          <ac:chgData name="Schubert, Juergen" userId="a47a2283-8482-496c-8738-f2959d200ea0" providerId="ADAL" clId="{CE77BDC6-EFFF-4B54-99E6-D57E06B11F0C}" dt="2019-03-27T13:35:28.535" v="63" actId="1076"/>
          <ac:picMkLst>
            <pc:docMk/>
            <pc:sldMk cId="765769095" sldId="339"/>
            <ac:picMk id="3" creationId="{8EAC0037-A6D9-4097-A184-53B2B25952F9}"/>
          </ac:picMkLst>
        </pc:picChg>
      </pc:sldChg>
      <pc:sldChg chg="modTransition">
        <pc:chgData name="Schubert, Juergen" userId="a47a2283-8482-496c-8738-f2959d200ea0" providerId="ADAL" clId="{CE77BDC6-EFFF-4B54-99E6-D57E06B11F0C}" dt="2019-03-28T10:43:19.262" v="259"/>
        <pc:sldMkLst>
          <pc:docMk/>
          <pc:sldMk cId="0" sldId="340"/>
        </pc:sldMkLst>
      </pc:sldChg>
      <pc:sldChg chg="modSp">
        <pc:chgData name="Schubert, Juergen" userId="a47a2283-8482-496c-8738-f2959d200ea0" providerId="ADAL" clId="{CE77BDC6-EFFF-4B54-99E6-D57E06B11F0C}" dt="2019-03-28T10:43:07.238" v="258" actId="27636"/>
        <pc:sldMkLst>
          <pc:docMk/>
          <pc:sldMk cId="406113068" sldId="343"/>
        </pc:sldMkLst>
        <pc:spChg chg="mod">
          <ac:chgData name="Schubert, Juergen" userId="a47a2283-8482-496c-8738-f2959d200ea0" providerId="ADAL" clId="{CE77BDC6-EFFF-4B54-99E6-D57E06B11F0C}" dt="2019-03-28T10:43:07.238" v="258" actId="27636"/>
          <ac:spMkLst>
            <pc:docMk/>
            <pc:sldMk cId="406113068" sldId="343"/>
            <ac:spMk id="5" creationId="{A671C93A-43F5-4B79-ABE7-86A14734EB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96433" y="9137822"/>
            <a:ext cx="497971" cy="250652"/>
          </a:xfrm>
          <a:prstGeom prst="rect">
            <a:avLst/>
          </a:prstGeom>
          <a:noFill/>
          <a:ln w="9525">
            <a:noFill/>
            <a:miter lim="800000"/>
            <a:headEnd/>
            <a:tailEnd/>
          </a:ln>
          <a:effectLst/>
        </p:spPr>
        <p:txBody>
          <a:bodyPr vert="horz" wrap="square" lIns="91944" tIns="45974" rIns="91944" bIns="45974" numCol="1" anchor="b" anchorCtr="0" compatLnSpc="1">
            <a:prstTxWarp prst="textNoShape">
              <a:avLst/>
            </a:prstTxWarp>
          </a:bodyPr>
          <a:lstStyle>
            <a:lvl1pPr algn="r" defTabSz="919381"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Arial"/>
              </a:rPr>
              <a:pPr>
                <a:defRPr/>
              </a:pPr>
              <a:t>‹#›</a:t>
            </a:fld>
            <a:endParaRPr lang="en-US" sz="1000" dirty="0">
              <a:latin typeface="Arial"/>
            </a:endParaRPr>
          </a:p>
        </p:txBody>
      </p:sp>
      <p:sp>
        <p:nvSpPr>
          <p:cNvPr id="2" name="fl" descr="                              Dell - Internal Use - Confidential&#10;"/>
          <p:cNvSpPr txBox="1"/>
          <p:nvPr/>
        </p:nvSpPr>
        <p:spPr>
          <a:xfrm>
            <a:off x="0" y="9062701"/>
            <a:ext cx="7102475" cy="372621"/>
          </a:xfrm>
          <a:prstGeom prst="rect">
            <a:avLst/>
          </a:prstGeom>
          <a:noFill/>
        </p:spPr>
        <p:txBody>
          <a:bodyPr vert="horz" lIns="92465" tIns="46233" rIns="92465" bIns="46233" rtlCol="0">
            <a:spAutoFit/>
          </a:bodyPr>
          <a:lstStyle/>
          <a:p>
            <a:r>
              <a:rPr lang="en-US" sz="900" b="1" dirty="0">
                <a:solidFill>
                  <a:srgbClr val="7F7F7F"/>
                </a:solidFill>
                <a:latin typeface="Arial"/>
              </a:rPr>
              <a:t>                              Dell - Internal Use - Confidential</a:t>
            </a:r>
          </a:p>
          <a:p>
            <a:endParaRPr lang="en-US" sz="900" b="1" dirty="0">
              <a:solidFill>
                <a:srgbClr val="7F7F7F"/>
              </a:solidFill>
              <a:latin typeface="Arial"/>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55563" y="387350"/>
            <a:ext cx="7061200" cy="3971925"/>
          </a:xfrm>
          <a:prstGeom prst="rect">
            <a:avLst/>
          </a:prstGeom>
          <a:noFill/>
          <a:ln w="9525">
            <a:solidFill>
              <a:srgbClr val="000000"/>
            </a:solidFill>
            <a:miter lim="800000"/>
            <a:headEnd/>
            <a:tailEnd/>
          </a:ln>
        </p:spPr>
        <p:txBody>
          <a:bodyPr lIns="92465" tIns="46233" rIns="92465" bIns="46233"/>
          <a:lstStyle/>
          <a:p>
            <a:endParaRPr lang="en-US" dirty="0"/>
          </a:p>
        </p:txBody>
      </p:sp>
      <p:sp>
        <p:nvSpPr>
          <p:cNvPr id="71685" name="Rectangle 5"/>
          <p:cNvSpPr>
            <a:spLocks noGrp="1" noChangeArrowheads="1"/>
          </p:cNvSpPr>
          <p:nvPr>
            <p:ph type="body" sz="quarter" idx="3"/>
          </p:nvPr>
        </p:nvSpPr>
        <p:spPr bwMode="auto">
          <a:xfrm>
            <a:off x="704214" y="4559228"/>
            <a:ext cx="5752072" cy="4306021"/>
          </a:xfrm>
          <a:prstGeom prst="rect">
            <a:avLst/>
          </a:prstGeom>
          <a:noFill/>
          <a:ln w="9525">
            <a:noFill/>
            <a:miter lim="800000"/>
            <a:headEnd/>
            <a:tailEnd/>
          </a:ln>
          <a:effectLst/>
        </p:spPr>
        <p:txBody>
          <a:bodyPr vert="horz" wrap="square" lIns="91944" tIns="45974" rIns="91944" bIns="4597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687" name="Rectangle 7"/>
          <p:cNvSpPr>
            <a:spLocks noGrp="1" noChangeArrowheads="1"/>
          </p:cNvSpPr>
          <p:nvPr>
            <p:ph type="sldNum" sz="quarter" idx="5"/>
          </p:nvPr>
        </p:nvSpPr>
        <p:spPr bwMode="auto">
          <a:xfrm>
            <a:off x="6415935" y="9176839"/>
            <a:ext cx="678470" cy="215569"/>
          </a:xfrm>
          <a:prstGeom prst="rect">
            <a:avLst/>
          </a:prstGeom>
          <a:noFill/>
          <a:ln w="9525">
            <a:noFill/>
            <a:miter lim="800000"/>
            <a:headEnd/>
            <a:tailEnd/>
          </a:ln>
          <a:effectLst/>
        </p:spPr>
        <p:txBody>
          <a:bodyPr vert="horz" wrap="square" lIns="91944" tIns="45974" rIns="91944" bIns="45974" numCol="1" anchor="b" anchorCtr="0" compatLnSpc="1">
            <a:prstTxWarp prst="textNoShape">
              <a:avLst/>
            </a:prstTxWarp>
          </a:bodyPr>
          <a:lstStyle>
            <a:lvl1pPr algn="r" defTabSz="919381" eaLnBrk="0" hangingPunct="0">
              <a:lnSpc>
                <a:spcPct val="100000"/>
              </a:lnSpc>
              <a:spcBef>
                <a:spcPct val="0"/>
              </a:spcBef>
              <a:defRPr sz="1000" b="0">
                <a:latin typeface="Arial"/>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9062701"/>
            <a:ext cx="7102475" cy="372621"/>
          </a:xfrm>
          <a:prstGeom prst="rect">
            <a:avLst/>
          </a:prstGeom>
          <a:noFill/>
        </p:spPr>
        <p:txBody>
          <a:bodyPr vert="horz" lIns="92465" tIns="46233" rIns="92465" bIns="46233" rtlCol="0">
            <a:spAutoFit/>
          </a:bodyPr>
          <a:lstStyle/>
          <a:p>
            <a:pPr algn="l"/>
            <a:r>
              <a:rPr lang="en-US" sz="900" b="1" i="0" u="none" baseline="0" dirty="0">
                <a:solidFill>
                  <a:srgbClr val="7F7F7F"/>
                </a:solidFill>
                <a:latin typeface="Arial"/>
              </a:rPr>
              <a:t>                              Dell - Internal Use - Confidential</a:t>
            </a:r>
          </a:p>
          <a:p>
            <a:pPr algn="l"/>
            <a:endParaRPr lang="en-US" sz="900" b="1" i="0" u="none" baseline="0" dirty="0">
              <a:solidFill>
                <a:srgbClr val="7F7F7F"/>
              </a:solidFill>
              <a:latin typeface="Arial"/>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mo.firepad.io/#NQ3fjTOalf"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getpostman.com/downloads/" TargetMode="External"/><Relationship Id="rId4" Type="http://schemas.openxmlformats.org/officeDocument/2006/relationships/hyperlink" Target="https://jsoneditoronline.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wikipedia.org/wiki/SOAP" TargetMode="External"/><Relationship Id="rId13" Type="http://schemas.openxmlformats.org/officeDocument/2006/relationships/hyperlink" Target="https://de.wikipedia.org/wiki/HTML" TargetMode="External"/><Relationship Id="rId3" Type="http://schemas.openxmlformats.org/officeDocument/2006/relationships/hyperlink" Target="https://de.wikipedia.org/wiki/Programmierparadigma" TargetMode="External"/><Relationship Id="rId7" Type="http://schemas.openxmlformats.org/officeDocument/2006/relationships/hyperlink" Target="https://de.wikipedia.org/wiki/Maschine-zu-Maschine-Kommunikation" TargetMode="External"/><Relationship Id="rId12" Type="http://schemas.openxmlformats.org/officeDocument/2006/relationships/hyperlink" Target="https://de.wikipedia.org/wiki/Hypertext_Transfer_Protocol" TargetMode="External"/><Relationship Id="rId2" Type="http://schemas.openxmlformats.org/officeDocument/2006/relationships/slide" Target="../slides/slide9.xml"/><Relationship Id="rId16" Type="http://schemas.openxmlformats.org/officeDocument/2006/relationships/hyperlink" Target="https://de.wikipedia.org/wiki/Online-Dienst" TargetMode="External"/><Relationship Id="rId1" Type="http://schemas.openxmlformats.org/officeDocument/2006/relationships/notesMaster" Target="../notesMasters/notesMaster1.xml"/><Relationship Id="rId6" Type="http://schemas.openxmlformats.org/officeDocument/2006/relationships/hyperlink" Target="https://de.wikipedia.org/wiki/World_Wide_Web" TargetMode="External"/><Relationship Id="rId11" Type="http://schemas.openxmlformats.org/officeDocument/2006/relationships/hyperlink" Target="https://de.wikipedia.org/wiki/Uniform_Resource_Identifier" TargetMode="External"/><Relationship Id="rId5" Type="http://schemas.openxmlformats.org/officeDocument/2006/relationships/hyperlink" Target="https://de.wikipedia.org/wiki/Webservice" TargetMode="External"/><Relationship Id="rId15" Type="http://schemas.openxmlformats.org/officeDocument/2006/relationships/hyperlink" Target="https://de.wikipedia.org/w/index.php?title=Medientyp_(Informatik)&amp;action=edit&amp;redlink=1" TargetMode="External"/><Relationship Id="rId10" Type="http://schemas.openxmlformats.org/officeDocument/2006/relationships/hyperlink" Target="https://de.wikipedia.org/wiki/Remote_Procedure_Call" TargetMode="External"/><Relationship Id="rId4" Type="http://schemas.openxmlformats.org/officeDocument/2006/relationships/hyperlink" Target="https://de.wikipedia.org/wiki/Verteiltes_System" TargetMode="External"/><Relationship Id="rId9" Type="http://schemas.openxmlformats.org/officeDocument/2006/relationships/hyperlink" Target="https://de.wikipedia.org/wiki/Web_Services_Description_Language" TargetMode="External"/><Relationship Id="rId14" Type="http://schemas.openxmlformats.org/officeDocument/2006/relationships/hyperlink" Target="https://de.wikipedia.org/wiki/X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113" indent="-173113">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a:t>
            </a:fld>
            <a:endParaRPr lang="en-US" dirty="0"/>
          </a:p>
        </p:txBody>
      </p:sp>
    </p:spTree>
    <p:extLst>
      <p:ext uri="{BB962C8B-B14F-4D97-AF65-F5344CB8AC3E}">
        <p14:creationId xmlns:p14="http://schemas.microsoft.com/office/powerpoint/2010/main" val="48777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27</a:t>
            </a:fld>
            <a:endParaRPr lang="en-US" dirty="0"/>
          </a:p>
        </p:txBody>
      </p:sp>
    </p:spTree>
    <p:extLst>
      <p:ext uri="{BB962C8B-B14F-4D97-AF65-F5344CB8AC3E}">
        <p14:creationId xmlns:p14="http://schemas.microsoft.com/office/powerpoint/2010/main" val="223325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err="1"/>
              <a:t>Firepad</a:t>
            </a:r>
            <a:r>
              <a:rPr lang="de-DE" dirty="0"/>
              <a:t> private </a:t>
            </a:r>
            <a:r>
              <a:rPr lang="de-DE" dirty="0" err="1"/>
              <a:t>pad</a:t>
            </a:r>
            <a:r>
              <a:rPr lang="de-DE" dirty="0"/>
              <a:t> for </a:t>
            </a:r>
            <a:r>
              <a:rPr lang="de-DE" dirty="0" err="1"/>
              <a:t>todays</a:t>
            </a:r>
            <a:r>
              <a:rPr lang="de-DE" dirty="0"/>
              <a:t> </a:t>
            </a:r>
            <a:r>
              <a:rPr lang="de-DE" dirty="0" err="1"/>
              <a:t>sessoin</a:t>
            </a:r>
            <a:r>
              <a:rPr lang="de-DE"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hlinkClick r:id="rId3"/>
              </a:rPr>
              <a:t>https://demo.firepad.io/#NQ3fjTOalf</a:t>
            </a: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JSON Online Editor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hlinkClick r:id="rId4"/>
              </a:rPr>
              <a:t>https://jsoneditoronline.org/</a:t>
            </a:r>
            <a:endParaRPr lang="de-DE" dirty="0"/>
          </a:p>
          <a:p>
            <a:endParaRPr lang="de-DE" dirty="0"/>
          </a:p>
          <a:p>
            <a:endParaRPr lang="de-DE" dirty="0"/>
          </a:p>
          <a:p>
            <a:r>
              <a:rPr lang="de-DE" dirty="0"/>
              <a:t>Postman Download</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hlinkClick r:id="rId5"/>
              </a:rPr>
              <a:t>https://www.getpostman.com/downloads/</a:t>
            </a:r>
            <a:endParaRPr lang="de-DE" dirty="0"/>
          </a:p>
          <a:p>
            <a:endParaRPr lang="de-DE" dirty="0"/>
          </a:p>
        </p:txBody>
      </p:sp>
      <p:sp>
        <p:nvSpPr>
          <p:cNvPr id="4" name="Slide Number Placeholder 3"/>
          <p:cNvSpPr>
            <a:spLocks noGrp="1"/>
          </p:cNvSpPr>
          <p:nvPr>
            <p:ph type="sldNum" sz="quarter" idx="5"/>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218401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6892EF-533B-4A2C-807B-2ABFD928E700}"/>
              </a:ext>
            </a:extLst>
          </p:cNvPr>
          <p:cNvSpPr>
            <a:spLocks noGrp="1" noChangeArrowheads="1"/>
          </p:cNvSpPr>
          <p:nvPr>
            <p:ph type="sldNum" sz="quarter" idx="5"/>
          </p:nvPr>
        </p:nvSpPr>
        <p:spPr>
          <a:ln/>
        </p:spPr>
        <p:txBody>
          <a:bodyPr/>
          <a:lstStyle/>
          <a:p>
            <a:fld id="{0D260DF3-8F5D-4039-BB12-EBDC28907B78}" type="slidenum">
              <a:rPr lang="en-US" altLang="de-DE"/>
              <a:pPr/>
              <a:t>5</a:t>
            </a:fld>
            <a:endParaRPr lang="en-US" altLang="de-DE"/>
          </a:p>
        </p:txBody>
      </p:sp>
      <p:sp>
        <p:nvSpPr>
          <p:cNvPr id="51202" name="Rectangle 2">
            <a:extLst>
              <a:ext uri="{FF2B5EF4-FFF2-40B4-BE49-F238E27FC236}">
                <a16:creationId xmlns:a16="http://schemas.microsoft.com/office/drawing/2014/main" id="{3422DA25-A20B-4A1D-BE55-030D27B6D2D3}"/>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D557E603-0441-4128-AD1E-A472E3DAA0A2}"/>
              </a:ext>
            </a:extLst>
          </p:cNvPr>
          <p:cNvSpPr>
            <a:spLocks noGrp="1" noChangeArrowheads="1"/>
          </p:cNvSpPr>
          <p:nvPr>
            <p:ph type="body" idx="1"/>
          </p:nvPr>
        </p:nvSpPr>
        <p:spPr/>
        <p:txBody>
          <a:bodyPr/>
          <a:lstStyle/>
          <a:p>
            <a:endParaRPr lang="de-DE" alt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Representational</a:t>
            </a:r>
            <a:r>
              <a:rPr lang="de-DE" dirty="0"/>
              <a:t> State Transfer soll ein Bild davon vermitteln, wie sich eine gut konzipierte Webanwendung verhält: ein Netzwerk von Webseiten (eine virtuelle Zustandsmaschine), in dem der Benutzer eine Anwendung durch Auswählen von Verknüpfungen (Zustandsübergängen) durchläuft, was zur Folge hat nächste Seite (die den nächsten Status der Anwendung darstellt), die an den Benutzer übertragen und für deren Verwendung bereitgestellt wird.</a:t>
            </a:r>
          </a:p>
          <a:p>
            <a:endParaRPr lang="de-DE" dirty="0"/>
          </a:p>
          <a:p>
            <a:r>
              <a:rPr lang="de-DE" dirty="0" err="1"/>
              <a:t>Stateless</a:t>
            </a:r>
            <a:r>
              <a:rPr lang="de-DE" dirty="0"/>
              <a:t> !!</a:t>
            </a:r>
          </a:p>
        </p:txBody>
      </p:sp>
      <p:sp>
        <p:nvSpPr>
          <p:cNvPr id="4" name="Slide Number Placeholder 3"/>
          <p:cNvSpPr>
            <a:spLocks noGrp="1"/>
          </p:cNvSpPr>
          <p:nvPr>
            <p:ph type="sldNum" sz="quarter" idx="5"/>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321523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16E3B7-548C-473A-888C-EB84CB9CEBC6}"/>
              </a:ext>
            </a:extLst>
          </p:cNvPr>
          <p:cNvSpPr>
            <a:spLocks noGrp="1" noChangeArrowheads="1"/>
          </p:cNvSpPr>
          <p:nvPr>
            <p:ph type="sldNum" sz="quarter" idx="5"/>
          </p:nvPr>
        </p:nvSpPr>
        <p:spPr>
          <a:ln/>
        </p:spPr>
        <p:txBody>
          <a:bodyPr/>
          <a:lstStyle/>
          <a:p>
            <a:fld id="{77DF99F2-BFDC-4D5F-8FF1-D90C0AB74167}" type="slidenum">
              <a:rPr lang="en-US" altLang="de-DE"/>
              <a:pPr/>
              <a:t>7</a:t>
            </a:fld>
            <a:endParaRPr lang="en-US" altLang="de-DE"/>
          </a:p>
        </p:txBody>
      </p:sp>
      <p:sp>
        <p:nvSpPr>
          <p:cNvPr id="37890" name="Rectangle 2">
            <a:extLst>
              <a:ext uri="{FF2B5EF4-FFF2-40B4-BE49-F238E27FC236}">
                <a16:creationId xmlns:a16="http://schemas.microsoft.com/office/drawing/2014/main" id="{E4E9AD1F-A390-4CBB-BF52-2ABEBEB70AAC}"/>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7ACEB3AB-3045-4712-8EF3-C3A3CF5D653A}"/>
              </a:ext>
            </a:extLst>
          </p:cNvPr>
          <p:cNvSpPr>
            <a:spLocks noGrp="1" noChangeArrowheads="1"/>
          </p:cNvSpPr>
          <p:nvPr>
            <p:ph type="body" idx="1"/>
          </p:nvPr>
        </p:nvSpPr>
        <p:spPr/>
        <p:txBody>
          <a:bodyPr/>
          <a:lstStyle/>
          <a:p>
            <a:endParaRPr lang="de-DE" alt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ED3667-B833-4C27-B5A0-B25244137DE2}"/>
              </a:ext>
            </a:extLst>
          </p:cNvPr>
          <p:cNvSpPr>
            <a:spLocks noGrp="1" noChangeArrowheads="1"/>
          </p:cNvSpPr>
          <p:nvPr>
            <p:ph type="sldNum" sz="quarter" idx="5"/>
          </p:nvPr>
        </p:nvSpPr>
        <p:spPr>
          <a:ln/>
        </p:spPr>
        <p:txBody>
          <a:bodyPr/>
          <a:lstStyle/>
          <a:p>
            <a:fld id="{6EA4EBD0-FC82-44AA-8259-848C73C32C3F}" type="slidenum">
              <a:rPr lang="en-US" altLang="de-DE"/>
              <a:pPr/>
              <a:t>8</a:t>
            </a:fld>
            <a:endParaRPr lang="en-US" altLang="de-DE"/>
          </a:p>
        </p:txBody>
      </p:sp>
      <p:sp>
        <p:nvSpPr>
          <p:cNvPr id="38914" name="Rectangle 2">
            <a:extLst>
              <a:ext uri="{FF2B5EF4-FFF2-40B4-BE49-F238E27FC236}">
                <a16:creationId xmlns:a16="http://schemas.microsoft.com/office/drawing/2014/main" id="{B846336A-3B3D-41A9-8F0B-ABB997FE238D}"/>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94D4C337-DF44-473B-8381-1F30A107C977}"/>
              </a:ext>
            </a:extLst>
          </p:cNvPr>
          <p:cNvSpPr>
            <a:spLocks noGrp="1" noChangeArrowheads="1"/>
          </p:cNvSpPr>
          <p:nvPr>
            <p:ph type="body" idx="1"/>
          </p:nvPr>
        </p:nvSpPr>
        <p:spPr/>
        <p:txBody>
          <a:bodyPr/>
          <a:lstStyle/>
          <a:p>
            <a:r>
              <a:rPr lang="de-DE" sz="1800" b="1" i="0" kern="1200" dirty="0" err="1">
                <a:solidFill>
                  <a:schemeClr val="bg2"/>
                </a:solidFill>
                <a:effectLst/>
                <a:latin typeface="Arial"/>
                <a:ea typeface="+mn-ea"/>
                <a:cs typeface="+mn-cs"/>
              </a:rPr>
              <a:t>Representational</a:t>
            </a:r>
            <a:r>
              <a:rPr lang="de-DE" sz="1800" b="1" i="0" kern="1200" dirty="0">
                <a:solidFill>
                  <a:schemeClr val="bg2"/>
                </a:solidFill>
                <a:effectLst/>
                <a:latin typeface="Arial"/>
                <a:ea typeface="+mn-ea"/>
                <a:cs typeface="+mn-cs"/>
              </a:rPr>
              <a:t> State Transfer</a:t>
            </a:r>
            <a:r>
              <a:rPr lang="de-DE" sz="1800" b="0" i="0" kern="1200" dirty="0">
                <a:solidFill>
                  <a:schemeClr val="bg2"/>
                </a:solidFill>
                <a:effectLst/>
                <a:latin typeface="Arial"/>
                <a:ea typeface="+mn-ea"/>
                <a:cs typeface="+mn-cs"/>
              </a:rPr>
              <a:t> (abgekürzt </a:t>
            </a:r>
            <a:r>
              <a:rPr lang="de-DE" sz="1800" b="1" i="0" kern="1200" dirty="0">
                <a:solidFill>
                  <a:schemeClr val="bg2"/>
                </a:solidFill>
                <a:effectLst/>
                <a:latin typeface="Arial"/>
                <a:ea typeface="+mn-ea"/>
                <a:cs typeface="+mn-cs"/>
              </a:rPr>
              <a:t>REST</a:t>
            </a:r>
            <a:r>
              <a:rPr lang="de-DE" sz="1800" b="0" i="0" kern="1200" dirty="0">
                <a:solidFill>
                  <a:schemeClr val="bg2"/>
                </a:solidFill>
                <a:effectLst/>
                <a:latin typeface="Arial"/>
                <a:ea typeface="+mn-ea"/>
                <a:cs typeface="+mn-cs"/>
              </a:rPr>
              <a:t>, seltener auch </a:t>
            </a:r>
            <a:r>
              <a:rPr lang="de-DE" sz="1800" b="1" i="0" kern="1200" dirty="0" err="1">
                <a:solidFill>
                  <a:schemeClr val="bg2"/>
                </a:solidFill>
                <a:effectLst/>
                <a:latin typeface="Arial"/>
                <a:ea typeface="+mn-ea"/>
                <a:cs typeface="+mn-cs"/>
              </a:rPr>
              <a:t>ReST</a:t>
            </a:r>
            <a:r>
              <a:rPr lang="de-DE" sz="1800" b="0" i="0" kern="1200" dirty="0">
                <a:solidFill>
                  <a:schemeClr val="bg2"/>
                </a:solidFill>
                <a:effectLst/>
                <a:latin typeface="Arial"/>
                <a:ea typeface="+mn-ea"/>
                <a:cs typeface="+mn-cs"/>
              </a:rPr>
              <a:t>) bezeichnet ein </a:t>
            </a:r>
            <a:r>
              <a:rPr lang="de-DE" sz="1800" b="0" i="0" u="none" strike="noStrike" kern="1200" dirty="0">
                <a:solidFill>
                  <a:schemeClr val="bg2"/>
                </a:solidFill>
                <a:effectLst/>
                <a:latin typeface="Arial"/>
                <a:ea typeface="+mn-ea"/>
                <a:cs typeface="+mn-cs"/>
                <a:hlinkClick r:id="rId3" tooltip="Programmierparadigma">
                  <a:extLst>
                    <a:ext uri="{A12FA001-AC4F-418D-AE19-62706E023703}">
                      <ahyp:hlinkClr xmlns:ahyp="http://schemas.microsoft.com/office/drawing/2018/hyperlinkcolor" val="tx"/>
                    </a:ext>
                  </a:extLst>
                </a:hlinkClick>
              </a:rPr>
              <a:t>Programmierparadigma</a:t>
            </a:r>
            <a:r>
              <a:rPr lang="de-DE" sz="1800" b="0" i="0" kern="1200" dirty="0">
                <a:solidFill>
                  <a:schemeClr val="bg2"/>
                </a:solidFill>
                <a:effectLst/>
                <a:latin typeface="Arial"/>
                <a:ea typeface="+mn-ea"/>
                <a:cs typeface="+mn-cs"/>
              </a:rPr>
              <a:t> für </a:t>
            </a:r>
            <a:r>
              <a:rPr lang="de-DE" sz="1800" b="0" i="0" u="none" strike="noStrike" kern="1200" dirty="0">
                <a:solidFill>
                  <a:schemeClr val="bg2"/>
                </a:solidFill>
                <a:effectLst/>
                <a:latin typeface="Arial"/>
                <a:ea typeface="+mn-ea"/>
                <a:cs typeface="+mn-cs"/>
                <a:hlinkClick r:id="rId4" tooltip="Verteiltes System">
                  <a:extLst>
                    <a:ext uri="{A12FA001-AC4F-418D-AE19-62706E023703}">
                      <ahyp:hlinkClr xmlns:ahyp="http://schemas.microsoft.com/office/drawing/2018/hyperlinkcolor" val="tx"/>
                    </a:ext>
                  </a:extLst>
                </a:hlinkClick>
              </a:rPr>
              <a:t>verteilte Systeme</a:t>
            </a:r>
            <a:r>
              <a:rPr lang="de-DE" sz="1800" b="0" i="0" kern="1200" dirty="0">
                <a:solidFill>
                  <a:schemeClr val="bg2"/>
                </a:solidFill>
                <a:effectLst/>
                <a:latin typeface="Arial"/>
                <a:ea typeface="+mn-ea"/>
                <a:cs typeface="+mn-cs"/>
              </a:rPr>
              <a:t>, insbesondere für </a:t>
            </a:r>
            <a:r>
              <a:rPr lang="de-DE" sz="1800" b="0" i="0" u="none" strike="noStrike" kern="1200" dirty="0">
                <a:solidFill>
                  <a:schemeClr val="bg2"/>
                </a:solidFill>
                <a:effectLst/>
                <a:latin typeface="Arial"/>
                <a:ea typeface="+mn-ea"/>
                <a:cs typeface="+mn-cs"/>
                <a:hlinkClick r:id="rId5" tooltip="Webservice">
                  <a:extLst>
                    <a:ext uri="{A12FA001-AC4F-418D-AE19-62706E023703}">
                      <ahyp:hlinkClr xmlns:ahyp="http://schemas.microsoft.com/office/drawing/2018/hyperlinkcolor" val="tx"/>
                    </a:ext>
                  </a:extLst>
                </a:hlinkClick>
              </a:rPr>
              <a:t>Webservices</a:t>
            </a:r>
            <a:r>
              <a:rPr lang="de-DE" sz="1800" b="0" i="0" kern="1200" dirty="0">
                <a:solidFill>
                  <a:schemeClr val="bg2"/>
                </a:solidFill>
                <a:effectLst/>
                <a:latin typeface="Arial"/>
                <a:ea typeface="+mn-ea"/>
                <a:cs typeface="+mn-cs"/>
              </a:rPr>
              <a:t>. REST ist eine Abstraktion der Struktur und des Verhaltens des </a:t>
            </a:r>
            <a:r>
              <a:rPr lang="de-DE" sz="1800" b="0" i="0" u="none" strike="noStrike" kern="1200" dirty="0">
                <a:solidFill>
                  <a:schemeClr val="bg2"/>
                </a:solidFill>
                <a:effectLst/>
                <a:latin typeface="Arial"/>
                <a:ea typeface="+mn-ea"/>
                <a:cs typeface="+mn-cs"/>
                <a:hlinkClick r:id="rId6" tooltip="World Wide Web">
                  <a:extLst>
                    <a:ext uri="{A12FA001-AC4F-418D-AE19-62706E023703}">
                      <ahyp:hlinkClr xmlns:ahyp="http://schemas.microsoft.com/office/drawing/2018/hyperlinkcolor" val="tx"/>
                    </a:ext>
                  </a:extLst>
                </a:hlinkClick>
              </a:rPr>
              <a:t>World Wide Web</a:t>
            </a:r>
            <a:r>
              <a:rPr lang="de-DE" sz="1800" b="0" i="0" kern="1200" dirty="0">
                <a:solidFill>
                  <a:schemeClr val="bg2"/>
                </a:solidFill>
                <a:effectLst/>
                <a:latin typeface="Arial"/>
                <a:ea typeface="+mn-ea"/>
                <a:cs typeface="+mn-cs"/>
              </a:rPr>
              <a:t>. REST hat das Ziel, einen Architekturstil zu schaffen, der die Anforderungen des modernen Web besser darstellt. Dabei unterscheidet sich REST vor allem in der Forderung nach einer einheitlichen Schnittstelle von anderen Architekturstilen.</a:t>
            </a:r>
          </a:p>
          <a:p>
            <a:r>
              <a:rPr lang="de-DE" sz="1800" b="0" i="0" kern="1200" dirty="0">
                <a:solidFill>
                  <a:schemeClr val="bg2"/>
                </a:solidFill>
                <a:effectLst/>
                <a:latin typeface="Arial"/>
                <a:ea typeface="+mn-ea"/>
                <a:cs typeface="+mn-cs"/>
              </a:rPr>
              <a:t>Der Zweck von REST liegt schwerpunktmäßig auf der </a:t>
            </a:r>
            <a:r>
              <a:rPr lang="de-DE" sz="1800" b="0" i="0" u="none" strike="noStrike" kern="1200" dirty="0">
                <a:solidFill>
                  <a:schemeClr val="bg2"/>
                </a:solidFill>
                <a:effectLst/>
                <a:latin typeface="Arial"/>
                <a:ea typeface="+mn-ea"/>
                <a:cs typeface="+mn-cs"/>
                <a:hlinkClick r:id="rId7" tooltip="Maschine-zu-Maschine-Kommunikation">
                  <a:extLst>
                    <a:ext uri="{A12FA001-AC4F-418D-AE19-62706E023703}">
                      <ahyp:hlinkClr xmlns:ahyp="http://schemas.microsoft.com/office/drawing/2018/hyperlinkcolor" val="tx"/>
                    </a:ext>
                  </a:extLst>
                </a:hlinkClick>
              </a:rPr>
              <a:t>Maschine-zu-Maschine-Kommunikation</a:t>
            </a:r>
            <a:r>
              <a:rPr lang="de-DE" sz="1800" b="0" i="0" kern="1200" dirty="0">
                <a:solidFill>
                  <a:schemeClr val="bg2"/>
                </a:solidFill>
                <a:effectLst/>
                <a:latin typeface="Arial"/>
                <a:ea typeface="+mn-ea"/>
                <a:cs typeface="+mn-cs"/>
              </a:rPr>
              <a:t>. REST stellt eine einfache Alternative zu ähnlichen Verfahren wie </a:t>
            </a:r>
            <a:r>
              <a:rPr lang="de-DE" sz="1800" b="0" i="0" u="none" strike="noStrike" kern="1200" dirty="0">
                <a:solidFill>
                  <a:schemeClr val="bg2"/>
                </a:solidFill>
                <a:effectLst/>
                <a:latin typeface="Arial"/>
                <a:ea typeface="+mn-ea"/>
                <a:cs typeface="+mn-cs"/>
                <a:hlinkClick r:id="rId8" tooltip="SOAP">
                  <a:extLst>
                    <a:ext uri="{A12FA001-AC4F-418D-AE19-62706E023703}">
                      <ahyp:hlinkClr xmlns:ahyp="http://schemas.microsoft.com/office/drawing/2018/hyperlinkcolor" val="tx"/>
                    </a:ext>
                  </a:extLst>
                </a:hlinkClick>
              </a:rPr>
              <a:t>SOAP</a:t>
            </a:r>
            <a:r>
              <a:rPr lang="de-DE" sz="1800" b="0" i="0" kern="1200" dirty="0">
                <a:solidFill>
                  <a:schemeClr val="bg2"/>
                </a:solidFill>
                <a:effectLst/>
                <a:latin typeface="Arial"/>
                <a:ea typeface="+mn-ea"/>
                <a:cs typeface="+mn-cs"/>
              </a:rPr>
              <a:t> und </a:t>
            </a:r>
            <a:r>
              <a:rPr lang="de-DE" sz="1800" b="0" i="0" u="none" strike="noStrike" kern="1200" dirty="0">
                <a:solidFill>
                  <a:schemeClr val="bg2"/>
                </a:solidFill>
                <a:effectLst/>
                <a:latin typeface="Arial"/>
                <a:ea typeface="+mn-ea"/>
                <a:cs typeface="+mn-cs"/>
                <a:hlinkClick r:id="rId9" tooltip="Web Services Description Language">
                  <a:extLst>
                    <a:ext uri="{A12FA001-AC4F-418D-AE19-62706E023703}">
                      <ahyp:hlinkClr xmlns:ahyp="http://schemas.microsoft.com/office/drawing/2018/hyperlinkcolor" val="tx"/>
                    </a:ext>
                  </a:extLst>
                </a:hlinkClick>
              </a:rPr>
              <a:t>WSDL</a:t>
            </a:r>
            <a:r>
              <a:rPr lang="de-DE" sz="1800" b="0" i="0" kern="1200" dirty="0">
                <a:solidFill>
                  <a:schemeClr val="bg2"/>
                </a:solidFill>
                <a:effectLst/>
                <a:latin typeface="Arial"/>
                <a:ea typeface="+mn-ea"/>
                <a:cs typeface="+mn-cs"/>
              </a:rPr>
              <a:t> und dem verwandten Verfahren </a:t>
            </a:r>
            <a:r>
              <a:rPr lang="de-DE" sz="1800" b="0" i="0" u="none" strike="noStrike" kern="1200" dirty="0">
                <a:solidFill>
                  <a:schemeClr val="bg2"/>
                </a:solidFill>
                <a:effectLst/>
                <a:latin typeface="Arial"/>
                <a:ea typeface="+mn-ea"/>
                <a:cs typeface="+mn-cs"/>
                <a:hlinkClick r:id="rId10" tooltip="Remote Procedure Call">
                  <a:extLst>
                    <a:ext uri="{A12FA001-AC4F-418D-AE19-62706E023703}">
                      <ahyp:hlinkClr xmlns:ahyp="http://schemas.microsoft.com/office/drawing/2018/hyperlinkcolor" val="tx"/>
                    </a:ext>
                  </a:extLst>
                </a:hlinkClick>
              </a:rPr>
              <a:t>RPC</a:t>
            </a:r>
            <a:r>
              <a:rPr lang="de-DE" sz="1800" b="0" i="0" kern="1200" dirty="0">
                <a:solidFill>
                  <a:schemeClr val="bg2"/>
                </a:solidFill>
                <a:effectLst/>
                <a:latin typeface="Arial"/>
                <a:ea typeface="+mn-ea"/>
                <a:cs typeface="+mn-cs"/>
              </a:rPr>
              <a:t> dar. Anders als bei vielen verwandten Architekturen kodiert REST keine Methodeninformation in den </a:t>
            </a:r>
            <a:r>
              <a:rPr lang="de-DE" sz="1800" b="0" i="0" u="none" strike="noStrike" kern="1200" dirty="0">
                <a:solidFill>
                  <a:schemeClr val="bg2"/>
                </a:solidFill>
                <a:effectLst/>
                <a:latin typeface="Arial"/>
                <a:ea typeface="+mn-ea"/>
                <a:cs typeface="+mn-cs"/>
                <a:hlinkClick r:id="rId11" tooltip="Uniform Resource Identifier">
                  <a:extLst>
                    <a:ext uri="{A12FA001-AC4F-418D-AE19-62706E023703}">
                      <ahyp:hlinkClr xmlns:ahyp="http://schemas.microsoft.com/office/drawing/2018/hyperlinkcolor" val="tx"/>
                    </a:ext>
                  </a:extLst>
                </a:hlinkClick>
              </a:rPr>
              <a:t>URI</a:t>
            </a:r>
            <a:r>
              <a:rPr lang="de-DE" sz="1800" b="0" i="0" kern="1200" dirty="0">
                <a:solidFill>
                  <a:schemeClr val="bg2"/>
                </a:solidFill>
                <a:effectLst/>
                <a:latin typeface="Arial"/>
                <a:ea typeface="+mn-ea"/>
                <a:cs typeface="+mn-cs"/>
              </a:rPr>
              <a:t>, da der URI Ort und Namen der Ressource angibt, nicht aber die Funktionalität, die der Web-Dienst zu der Ressource anbietet. Der Vorteil von REST liegt darin, dass im WWW bereits ein Großteil der für REST nötigen Infrastruktur (z. B. Web- und </a:t>
            </a:r>
            <a:r>
              <a:rPr lang="de-DE" sz="1800" b="0" i="0" kern="1200" dirty="0" err="1">
                <a:solidFill>
                  <a:schemeClr val="bg2"/>
                </a:solidFill>
                <a:effectLst/>
                <a:latin typeface="Arial"/>
                <a:ea typeface="+mn-ea"/>
                <a:cs typeface="+mn-cs"/>
              </a:rPr>
              <a:t>Application</a:t>
            </a:r>
            <a:r>
              <a:rPr lang="de-DE" sz="1800" b="0" i="0" kern="1200" dirty="0">
                <a:solidFill>
                  <a:schemeClr val="bg2"/>
                </a:solidFill>
                <a:effectLst/>
                <a:latin typeface="Arial"/>
                <a:ea typeface="+mn-ea"/>
                <a:cs typeface="+mn-cs"/>
              </a:rPr>
              <a:t>-Server, </a:t>
            </a:r>
            <a:r>
              <a:rPr lang="de-DE" sz="1800" b="0" i="0" u="none" strike="noStrike" kern="1200" dirty="0">
                <a:solidFill>
                  <a:schemeClr val="bg2"/>
                </a:solidFill>
                <a:effectLst/>
                <a:latin typeface="Arial"/>
                <a:ea typeface="+mn-ea"/>
                <a:cs typeface="+mn-cs"/>
                <a:hlinkClick r:id="rId12" tooltip="Hypertext Transfer Protocol">
                  <a:extLst>
                    <a:ext uri="{A12FA001-AC4F-418D-AE19-62706E023703}">
                      <ahyp:hlinkClr xmlns:ahyp="http://schemas.microsoft.com/office/drawing/2018/hyperlinkcolor" val="tx"/>
                    </a:ext>
                  </a:extLst>
                </a:hlinkClick>
              </a:rPr>
              <a:t>HTTP</a:t>
            </a:r>
            <a:r>
              <a:rPr lang="de-DE" sz="1800" b="0" i="0" kern="1200" dirty="0">
                <a:solidFill>
                  <a:schemeClr val="bg2"/>
                </a:solidFill>
                <a:effectLst/>
                <a:latin typeface="Arial"/>
                <a:ea typeface="+mn-ea"/>
                <a:cs typeface="+mn-cs"/>
              </a:rPr>
              <a:t>-fähige Clients, </a:t>
            </a:r>
            <a:r>
              <a:rPr lang="de-DE" sz="1800" b="0" i="0" u="none" strike="noStrike" kern="1200" dirty="0">
                <a:solidFill>
                  <a:schemeClr val="bg2"/>
                </a:solidFill>
                <a:effectLst/>
                <a:latin typeface="Arial"/>
                <a:ea typeface="+mn-ea"/>
                <a:cs typeface="+mn-cs"/>
                <a:hlinkClick r:id="rId13" tooltip="HTML">
                  <a:extLst>
                    <a:ext uri="{A12FA001-AC4F-418D-AE19-62706E023703}">
                      <ahyp:hlinkClr xmlns:ahyp="http://schemas.microsoft.com/office/drawing/2018/hyperlinkcolor" val="tx"/>
                    </a:ext>
                  </a:extLst>
                </a:hlinkClick>
              </a:rPr>
              <a:t>HTML</a:t>
            </a:r>
            <a:r>
              <a:rPr lang="de-DE" sz="1800" b="0" i="0" kern="1200" dirty="0">
                <a:solidFill>
                  <a:schemeClr val="bg2"/>
                </a:solidFill>
                <a:effectLst/>
                <a:latin typeface="Arial"/>
                <a:ea typeface="+mn-ea"/>
                <a:cs typeface="+mn-cs"/>
              </a:rPr>
              <a:t>- und </a:t>
            </a:r>
            <a:r>
              <a:rPr lang="de-DE" sz="1800" b="0" i="0" u="none" strike="noStrike" kern="1200" dirty="0">
                <a:solidFill>
                  <a:schemeClr val="bg2"/>
                </a:solidFill>
                <a:effectLst/>
                <a:latin typeface="Arial"/>
                <a:ea typeface="+mn-ea"/>
                <a:cs typeface="+mn-cs"/>
                <a:hlinkClick r:id="rId14" tooltip="XML">
                  <a:extLst>
                    <a:ext uri="{A12FA001-AC4F-418D-AE19-62706E023703}">
                      <ahyp:hlinkClr xmlns:ahyp="http://schemas.microsoft.com/office/drawing/2018/hyperlinkcolor" val="tx"/>
                    </a:ext>
                  </a:extLst>
                </a:hlinkClick>
              </a:rPr>
              <a:t>XML</a:t>
            </a:r>
            <a:r>
              <a:rPr lang="de-DE" sz="1800" b="0" i="0" kern="1200" dirty="0">
                <a:solidFill>
                  <a:schemeClr val="bg2"/>
                </a:solidFill>
                <a:effectLst/>
                <a:latin typeface="Arial"/>
                <a:ea typeface="+mn-ea"/>
                <a:cs typeface="+mn-cs"/>
              </a:rPr>
              <a:t>-Parser, Sicherheitsmechanismen) vorhanden ist, und viele Web-Dienste per se REST-konform sind. Eine Ressource kann dabei über verschiedene </a:t>
            </a:r>
            <a:r>
              <a:rPr lang="de-DE" sz="1800" b="0" i="0" u="none" strike="noStrike" kern="1200" dirty="0">
                <a:solidFill>
                  <a:schemeClr val="bg2"/>
                </a:solidFill>
                <a:effectLst/>
                <a:latin typeface="Arial"/>
                <a:ea typeface="+mn-ea"/>
                <a:cs typeface="+mn-cs"/>
                <a:hlinkClick r:id="rId15" tooltip="Medientyp (Informatik) (Seite nicht vorhanden)">
                  <a:extLst>
                    <a:ext uri="{A12FA001-AC4F-418D-AE19-62706E023703}">
                      <ahyp:hlinkClr xmlns:ahyp="http://schemas.microsoft.com/office/drawing/2018/hyperlinkcolor" val="tx"/>
                    </a:ext>
                  </a:extLst>
                </a:hlinkClick>
              </a:rPr>
              <a:t>Medientypen</a:t>
            </a:r>
            <a:r>
              <a:rPr lang="de-DE" sz="1800" b="0" i="0" kern="1200" dirty="0">
                <a:solidFill>
                  <a:schemeClr val="bg2"/>
                </a:solidFill>
                <a:effectLst/>
                <a:latin typeface="Arial"/>
                <a:ea typeface="+mn-ea"/>
                <a:cs typeface="+mn-cs"/>
              </a:rPr>
              <a:t> dargestellt werden, auch </a:t>
            </a:r>
            <a:r>
              <a:rPr lang="de-DE" sz="1800" b="0" i="1" kern="1200" dirty="0">
                <a:solidFill>
                  <a:schemeClr val="bg2"/>
                </a:solidFill>
                <a:effectLst/>
                <a:latin typeface="Arial"/>
                <a:ea typeface="+mn-ea"/>
                <a:cs typeface="+mn-cs"/>
              </a:rPr>
              <a:t>Repräsentation der Ressource</a:t>
            </a:r>
            <a:r>
              <a:rPr lang="de-DE" sz="1800" b="0" i="0" kern="1200" dirty="0">
                <a:solidFill>
                  <a:schemeClr val="bg2"/>
                </a:solidFill>
                <a:effectLst/>
                <a:latin typeface="Arial"/>
                <a:ea typeface="+mn-ea"/>
                <a:cs typeface="+mn-cs"/>
              </a:rPr>
              <a:t> genannt.</a:t>
            </a:r>
          </a:p>
          <a:p>
            <a:r>
              <a:rPr lang="de-DE" sz="1800" b="0" i="0" kern="1200" dirty="0">
                <a:solidFill>
                  <a:schemeClr val="bg2"/>
                </a:solidFill>
                <a:effectLst/>
                <a:latin typeface="Arial"/>
                <a:ea typeface="+mn-ea"/>
                <a:cs typeface="+mn-cs"/>
              </a:rPr>
              <a:t>So ist ein </a:t>
            </a:r>
            <a:r>
              <a:rPr lang="de-DE" sz="1800" b="0" i="0" u="none" strike="noStrike" kern="1200" dirty="0">
                <a:solidFill>
                  <a:schemeClr val="bg2"/>
                </a:solidFill>
                <a:effectLst/>
                <a:latin typeface="Arial"/>
                <a:ea typeface="+mn-ea"/>
                <a:cs typeface="+mn-cs"/>
                <a:hlinkClick r:id="rId16" tooltip="Online-Dienst">
                  <a:extLst>
                    <a:ext uri="{A12FA001-AC4F-418D-AE19-62706E023703}">
                      <ahyp:hlinkClr xmlns:ahyp="http://schemas.microsoft.com/office/drawing/2018/hyperlinkcolor" val="tx"/>
                    </a:ext>
                  </a:extLst>
                </a:hlinkClick>
              </a:rPr>
              <a:t>Online-Dienst</a:t>
            </a:r>
            <a:r>
              <a:rPr lang="de-DE" sz="1800" b="0" i="0" kern="1200" dirty="0">
                <a:solidFill>
                  <a:schemeClr val="bg2"/>
                </a:solidFill>
                <a:effectLst/>
                <a:latin typeface="Arial"/>
                <a:ea typeface="+mn-ea"/>
                <a:cs typeface="+mn-cs"/>
              </a:rPr>
              <a:t>, der lediglich unveränderte Seiteninhalte nach dem Internetstandard HTTP anbietet, bereits REST-konform. Dynamisch erzeugte Seiten folgen diesem Paradigma jedoch oft nicht. So bieten beispielsweise Nachrichtenseiten sich ständig ändernde Informationen mit sowohl unterschiedlichem Format als auch Inhalt an, die nur schwer automatisch verarbeitet werden können. Bliebe das Format unverändert, so wäre eine wichtige REST-Eigenschaft erfüllt. So wäre eine Webseite, auf der ständig die aktuelle Uhrzeit in immer demselben Format abrufbar ist, REST-konform.</a:t>
            </a:r>
          </a:p>
          <a:p>
            <a:endParaRPr lang="de-DE" alt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764F0B-F305-4082-8351-7ED9314EAF81}"/>
              </a:ext>
            </a:extLst>
          </p:cNvPr>
          <p:cNvSpPr>
            <a:spLocks noGrp="1" noChangeArrowheads="1"/>
          </p:cNvSpPr>
          <p:nvPr>
            <p:ph type="sldNum" sz="quarter" idx="5"/>
          </p:nvPr>
        </p:nvSpPr>
        <p:spPr>
          <a:ln/>
        </p:spPr>
        <p:txBody>
          <a:bodyPr/>
          <a:lstStyle/>
          <a:p>
            <a:fld id="{3525C23E-481F-4404-BE9A-CD658576EE86}" type="slidenum">
              <a:rPr lang="en-US" altLang="de-DE"/>
              <a:pPr/>
              <a:t>10</a:t>
            </a:fld>
            <a:endParaRPr lang="en-US" altLang="de-DE"/>
          </a:p>
        </p:txBody>
      </p:sp>
      <p:sp>
        <p:nvSpPr>
          <p:cNvPr id="39938" name="Rectangle 2">
            <a:extLst>
              <a:ext uri="{FF2B5EF4-FFF2-40B4-BE49-F238E27FC236}">
                <a16:creationId xmlns:a16="http://schemas.microsoft.com/office/drawing/2014/main" id="{F44BFDA0-A780-4D89-8C76-2B8D4CE13E2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FBFF1CA6-F32D-4677-88DD-18F69BFE367A}"/>
              </a:ext>
            </a:extLst>
          </p:cNvPr>
          <p:cNvSpPr>
            <a:spLocks noGrp="1" noChangeArrowheads="1"/>
          </p:cNvSpPr>
          <p:nvPr>
            <p:ph type="body" idx="1"/>
          </p:nvPr>
        </p:nvSpPr>
        <p:spPr/>
        <p:txBody>
          <a:bodyPr/>
          <a:lstStyle/>
          <a:p>
            <a:endParaRPr lang="de-DE" alt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FE149D-4D2B-46BD-ACAB-01AD2469FE32}"/>
              </a:ext>
            </a:extLst>
          </p:cNvPr>
          <p:cNvSpPr>
            <a:spLocks noGrp="1" noChangeArrowheads="1"/>
          </p:cNvSpPr>
          <p:nvPr>
            <p:ph type="sldNum" sz="quarter" idx="5"/>
          </p:nvPr>
        </p:nvSpPr>
        <p:spPr>
          <a:ln/>
        </p:spPr>
        <p:txBody>
          <a:bodyPr/>
          <a:lstStyle/>
          <a:p>
            <a:fld id="{DC9FFE88-68D0-4544-8474-76330A06FB38}" type="slidenum">
              <a:rPr lang="en-US" altLang="de-DE"/>
              <a:pPr/>
              <a:t>11</a:t>
            </a:fld>
            <a:endParaRPr lang="en-US" altLang="de-DE"/>
          </a:p>
        </p:txBody>
      </p:sp>
      <p:sp>
        <p:nvSpPr>
          <p:cNvPr id="20482" name="Rectangle 2">
            <a:extLst>
              <a:ext uri="{FF2B5EF4-FFF2-40B4-BE49-F238E27FC236}">
                <a16:creationId xmlns:a16="http://schemas.microsoft.com/office/drawing/2014/main" id="{F698F050-6FCB-4A7C-97A9-ABB6C83968C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834A099A-1C4E-4DA9-B2B0-197D1AE545A1}"/>
              </a:ext>
            </a:extLst>
          </p:cNvPr>
          <p:cNvSpPr>
            <a:spLocks noGrp="1" noChangeArrowheads="1"/>
          </p:cNvSpPr>
          <p:nvPr>
            <p:ph type="body" idx="1"/>
          </p:nvPr>
        </p:nvSpPr>
        <p:spPr>
          <a:xfrm>
            <a:off x="685800" y="4343400"/>
            <a:ext cx="5486400" cy="4114800"/>
          </a:xfrm>
        </p:spPr>
        <p:txBody>
          <a:bodyPr/>
          <a:lstStyle/>
          <a:p>
            <a:endParaRPr lang="de-DE" alt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6FA5A5-4C0C-4E12-BBA0-127BDA297C48}"/>
              </a:ext>
            </a:extLst>
          </p:cNvPr>
          <p:cNvSpPr>
            <a:spLocks noGrp="1" noChangeArrowheads="1"/>
          </p:cNvSpPr>
          <p:nvPr>
            <p:ph type="sldNum" sz="quarter" idx="5"/>
          </p:nvPr>
        </p:nvSpPr>
        <p:spPr>
          <a:ln/>
        </p:spPr>
        <p:txBody>
          <a:bodyPr/>
          <a:lstStyle/>
          <a:p>
            <a:fld id="{66EC1BAF-AC20-48FA-B80E-28FE6C85C36C}" type="slidenum">
              <a:rPr lang="en-US" altLang="de-DE"/>
              <a:pPr/>
              <a:t>12</a:t>
            </a:fld>
            <a:endParaRPr lang="en-US" altLang="de-DE"/>
          </a:p>
        </p:txBody>
      </p:sp>
      <p:sp>
        <p:nvSpPr>
          <p:cNvPr id="40962" name="Rectangle 2">
            <a:extLst>
              <a:ext uri="{FF2B5EF4-FFF2-40B4-BE49-F238E27FC236}">
                <a16:creationId xmlns:a16="http://schemas.microsoft.com/office/drawing/2014/main" id="{27154133-E3D7-472D-A76E-FD40E958C22C}"/>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EB12EFD-5C2F-4EFF-B995-B0F3B9D9D328}"/>
              </a:ext>
            </a:extLst>
          </p:cNvPr>
          <p:cNvSpPr>
            <a:spLocks noGrp="1" noChangeArrowheads="1"/>
          </p:cNvSpPr>
          <p:nvPr>
            <p:ph type="body" idx="1"/>
          </p:nvPr>
        </p:nvSpPr>
        <p:spPr/>
        <p:txBody>
          <a:bodyP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Two Column Content">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74320" y="1315454"/>
            <a:ext cx="3840480" cy="3210826"/>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
        <p:nvSpPr>
          <p:cNvPr id="9" name="Content Placeholder 2"/>
          <p:cNvSpPr>
            <a:spLocks noGrp="1"/>
          </p:cNvSpPr>
          <p:nvPr>
            <p:ph sz="half" idx="14"/>
          </p:nvPr>
        </p:nvSpPr>
        <p:spPr>
          <a:xfrm>
            <a:off x="4389120" y="1315454"/>
            <a:ext cx="3840480" cy="3210826"/>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
        <p:nvSpPr>
          <p:cNvPr id="10" name="Text Placeholder 12"/>
          <p:cNvSpPr>
            <a:spLocks noGrp="1"/>
          </p:cNvSpPr>
          <p:nvPr>
            <p:ph type="subTitle" idx="11" hasCustomPrompt="1"/>
          </p:nvPr>
        </p:nvSpPr>
        <p:spPr>
          <a:xfrm>
            <a:off x="266700" y="859537"/>
            <a:ext cx="7960422" cy="301752"/>
          </a:xfrm>
          <a:prstGeom prst="rect">
            <a:avLst/>
          </a:prstGeom>
        </p:spPr>
        <p:txBody>
          <a:bodyPr lIns="0" rIns="0" anchor="t" anchorCtr="0"/>
          <a:lstStyle>
            <a:lvl1pPr marL="285750" indent="-285750">
              <a:buFont typeface="Arial"/>
              <a:buNone/>
              <a:defRPr lang="en-US" b="1" cap="none" baseline="0"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11" name="Title 1"/>
          <p:cNvSpPr>
            <a:spLocks noGrp="1"/>
          </p:cNvSpPr>
          <p:nvPr>
            <p:ph type="title" hasCustomPrompt="1"/>
          </p:nvPr>
        </p:nvSpPr>
        <p:spPr>
          <a:xfrm>
            <a:off x="274319" y="265272"/>
            <a:ext cx="7955280" cy="447960"/>
          </a:xfrm>
          <a:prstGeom prst="rect">
            <a:avLst/>
          </a:prstGeom>
        </p:spPr>
        <p:txBody>
          <a:bodyPr lIns="0" rIns="0"/>
          <a:lstStyle>
            <a:lvl1pPr>
              <a:defRPr cap="none" baseline="0">
                <a:latin typeface="Arial" panose="020B0604020202020204" pitchFamily="34" charset="0"/>
                <a:ea typeface="Arial"/>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8229640"/>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5"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239998301"/>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8"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410308345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5"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Black">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7"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1948936941"/>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Carbon">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6"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2532675578"/>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4" name="Title 1"/>
          <p:cNvSpPr>
            <a:spLocks noGrp="1"/>
          </p:cNvSpPr>
          <p:nvPr>
            <p:ph type="title" hasCustomPrompt="1"/>
          </p:nvPr>
        </p:nvSpPr>
        <p:spPr>
          <a:xfrm>
            <a:off x="274320" y="2221992"/>
            <a:ext cx="8601973" cy="566928"/>
          </a:xfrm>
          <a:prstGeom prst="rect">
            <a:avLst/>
          </a:prstGeom>
        </p:spPr>
        <p:txBody>
          <a:bodyPr lIns="0" rIns="0" anchor="ctr" anchorCtr="0">
            <a:normAutofit/>
          </a:bodyPr>
          <a:lstStyle>
            <a:lvl1pPr>
              <a:defRPr sz="2800" cap="none" baseline="0">
                <a:solidFill>
                  <a:schemeClr val="tx2"/>
                </a:solidFill>
                <a:ea typeface="Arial"/>
              </a:defRPr>
            </a:lvl1pPr>
          </a:lstStyle>
          <a:p>
            <a:r>
              <a:rPr lang="en-US" dirty="0"/>
              <a:t>Click to Edit Master Title Style</a:t>
            </a:r>
          </a:p>
        </p:txBody>
      </p:sp>
    </p:spTree>
    <p:extLst>
      <p:ext uri="{BB962C8B-B14F-4D97-AF65-F5344CB8AC3E}">
        <p14:creationId xmlns:p14="http://schemas.microsoft.com/office/powerpoint/2010/main" val="983947675"/>
      </p:ext>
    </p:extLst>
  </p:cSld>
  <p:clrMapOvr>
    <a:overrideClrMapping bg1="dk1" tx1="lt1" bg2="dk2" tx2="lt2" accent1="accent1" accent2="accent2" accent3="accent3" accent4="accent4" accent5="accent5" accent6="accent6" hlink="hlink" folHlink="folHlink"/>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5467085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7"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10"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a:t>CLICK TO EDIT MASTER TITLE STYLE</a:t>
            </a:r>
          </a:p>
        </p:txBody>
      </p:sp>
    </p:spTree>
    <p:extLst>
      <p:ext uri="{BB962C8B-B14F-4D97-AF65-F5344CB8AC3E}">
        <p14:creationId xmlns:p14="http://schemas.microsoft.com/office/powerpoint/2010/main" val="397127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197070506"/>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7A30-33BC-4062-B2DE-E7778F400C73}"/>
              </a:ext>
            </a:extLst>
          </p:cNvPr>
          <p:cNvSpPr>
            <a:spLocks noGrp="1"/>
          </p:cNvSpPr>
          <p:nvPr>
            <p:ph type="title"/>
          </p:nvPr>
        </p:nvSpPr>
        <p:spPr>
          <a:xfrm>
            <a:off x="1150939" y="160735"/>
            <a:ext cx="7793037" cy="1096565"/>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EF6B60F-63D1-45E7-8139-55D47BA738BE}"/>
              </a:ext>
            </a:extLst>
          </p:cNvPr>
          <p:cNvSpPr>
            <a:spLocks noGrp="1"/>
          </p:cNvSpPr>
          <p:nvPr>
            <p:ph type="body" sz="half" idx="1"/>
          </p:nvPr>
        </p:nvSpPr>
        <p:spPr>
          <a:xfrm>
            <a:off x="1182688" y="1513285"/>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CD74CEB4-BA08-40A1-8C16-A550CB44BD04}"/>
              </a:ext>
            </a:extLst>
          </p:cNvPr>
          <p:cNvSpPr>
            <a:spLocks noGrp="1"/>
          </p:cNvSpPr>
          <p:nvPr>
            <p:ph sz="half" idx="2"/>
          </p:nvPr>
        </p:nvSpPr>
        <p:spPr>
          <a:xfrm>
            <a:off x="5145088" y="1513285"/>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D9F8178-27BD-4AE6-8E6A-6E4B27448C90}"/>
              </a:ext>
            </a:extLst>
          </p:cNvPr>
          <p:cNvSpPr>
            <a:spLocks noGrp="1"/>
          </p:cNvSpPr>
          <p:nvPr>
            <p:ph type="dt" sz="half" idx="10"/>
          </p:nvPr>
        </p:nvSpPr>
        <p:spPr>
          <a:xfrm>
            <a:off x="1162050" y="4682729"/>
            <a:ext cx="1905000" cy="342900"/>
          </a:xfrm>
        </p:spPr>
        <p:txBody>
          <a:bodyPr/>
          <a:lstStyle>
            <a:lvl1pPr>
              <a:defRPr/>
            </a:lvl1pPr>
          </a:lstStyle>
          <a:p>
            <a:endParaRPr lang="en-US" altLang="de-DE"/>
          </a:p>
        </p:txBody>
      </p:sp>
      <p:sp>
        <p:nvSpPr>
          <p:cNvPr id="6" name="Footer Placeholder 5">
            <a:extLst>
              <a:ext uri="{FF2B5EF4-FFF2-40B4-BE49-F238E27FC236}">
                <a16:creationId xmlns:a16="http://schemas.microsoft.com/office/drawing/2014/main" id="{5ECC32F0-2DF8-4960-BCB0-BAB0DC098A0D}"/>
              </a:ext>
            </a:extLst>
          </p:cNvPr>
          <p:cNvSpPr>
            <a:spLocks noGrp="1"/>
          </p:cNvSpPr>
          <p:nvPr>
            <p:ph type="ftr" sz="quarter" idx="11"/>
          </p:nvPr>
        </p:nvSpPr>
        <p:spPr>
          <a:xfrm>
            <a:off x="3657600" y="4682729"/>
            <a:ext cx="2895600" cy="342900"/>
          </a:xfrm>
        </p:spPr>
        <p:txBody>
          <a:bodyPr/>
          <a:lstStyle>
            <a:lvl1pPr>
              <a:defRPr/>
            </a:lvl1pPr>
          </a:lstStyle>
          <a:p>
            <a:endParaRPr lang="en-US" altLang="de-DE"/>
          </a:p>
        </p:txBody>
      </p:sp>
      <p:sp>
        <p:nvSpPr>
          <p:cNvPr id="7" name="Slide Number Placeholder 6">
            <a:extLst>
              <a:ext uri="{FF2B5EF4-FFF2-40B4-BE49-F238E27FC236}">
                <a16:creationId xmlns:a16="http://schemas.microsoft.com/office/drawing/2014/main" id="{60ADEA60-02C0-4F55-A4D4-8059776D3DE1}"/>
              </a:ext>
            </a:extLst>
          </p:cNvPr>
          <p:cNvSpPr>
            <a:spLocks noGrp="1"/>
          </p:cNvSpPr>
          <p:nvPr>
            <p:ph type="sldNum" sz="quarter" idx="12"/>
          </p:nvPr>
        </p:nvSpPr>
        <p:spPr>
          <a:xfrm>
            <a:off x="7042150" y="4682729"/>
            <a:ext cx="1905000" cy="342900"/>
          </a:xfrm>
        </p:spPr>
        <p:txBody>
          <a:bodyPr/>
          <a:lstStyle>
            <a:lvl1pPr>
              <a:defRPr/>
            </a:lvl1pPr>
          </a:lstStyle>
          <a:p>
            <a:fld id="{020C8B00-ADAB-4DAC-BD91-DD619B05DF5C}" type="slidenum">
              <a:rPr lang="en-US" altLang="de-DE"/>
              <a:pPr/>
              <a:t>‹#›</a:t>
            </a:fld>
            <a:endParaRPr lang="en-US" altLang="de-DE"/>
          </a:p>
        </p:txBody>
      </p:sp>
    </p:spTree>
    <p:extLst>
      <p:ext uri="{BB962C8B-B14F-4D97-AF65-F5344CB8AC3E}">
        <p14:creationId xmlns:p14="http://schemas.microsoft.com/office/powerpoint/2010/main" val="70350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7"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10"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bg2"/>
              </a:solidFill>
              <a:latin typeface="+mn-lt"/>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7"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bg2"/>
              </a:solidFill>
              <a:latin typeface="+mn-lt"/>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7"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bg2"/>
              </a:solidFill>
              <a:latin typeface="+mn-lt"/>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
        <p:nvSpPr>
          <p:cNvPr id="9" name="Title Placeholder 21"/>
          <p:cNvSpPr>
            <a:spLocks noGrp="1"/>
          </p:cNvSpPr>
          <p:nvPr>
            <p:ph type="ctrTitle" hasCustomPrompt="1"/>
          </p:nvPr>
        </p:nvSpPr>
        <p:spPr>
          <a:xfrm>
            <a:off x="274319" y="290332"/>
            <a:ext cx="8503921" cy="1661993"/>
          </a:xfrm>
          <a:prstGeom prst="rect">
            <a:avLst/>
          </a:prstGeom>
        </p:spPr>
        <p:txBody>
          <a:bodyPr wrap="square" lIns="0" rIns="0" anchor="ctr" anchorCtr="0">
            <a:normAutofit/>
          </a:bodyPr>
          <a:lstStyle>
            <a:lvl1pPr algn="l">
              <a:lnSpc>
                <a:spcPct val="100000"/>
              </a:lnSpc>
              <a:spcAft>
                <a:spcPts val="0"/>
              </a:spcAft>
              <a:defRPr sz="36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10" name="Text Placeholder 12"/>
          <p:cNvSpPr>
            <a:spLocks noGrp="1"/>
          </p:cNvSpPr>
          <p:nvPr>
            <p:ph type="subTitle" idx="1" hasCustomPrompt="1"/>
          </p:nvPr>
        </p:nvSpPr>
        <p:spPr>
          <a:xfrm>
            <a:off x="274320" y="2252133"/>
            <a:ext cx="5200791" cy="276999"/>
          </a:xfrm>
          <a:prstGeom prst="rect">
            <a:avLst/>
          </a:prstGeom>
        </p:spPr>
        <p:txBody>
          <a:bodyPr wrap="square" lIns="0" tIns="0" rIns="0" bIns="0" anchor="t" anchorCtr="0">
            <a:spAutoFit/>
          </a:bodyPr>
          <a:lstStyle>
            <a:lvl1pPr marL="0" indent="0" algn="l">
              <a:buFont typeface="Wingdings" pitchFamily="2" charset="2"/>
              <a:buNone/>
              <a:defRPr sz="1800" b="1"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447960"/>
          </a:xfrm>
          <a:prstGeom prst="rect">
            <a:avLst/>
          </a:prstGeom>
        </p:spPr>
        <p:txBody>
          <a:bodyPr lIns="0" rIns="0"/>
          <a:lstStyle>
            <a:lvl1pPr>
              <a:defRPr cap="none" baseline="0">
                <a:latin typeface="Arial" panose="020B0604020202020204" pitchFamily="34" charset="0"/>
                <a:ea typeface="Arial"/>
                <a:cs typeface="Arial" panose="020B0604020202020204" pitchFamily="34" charset="0"/>
              </a:defRPr>
            </a:lvl1pPr>
          </a:lstStyle>
          <a:p>
            <a:r>
              <a:rPr lang="en-US" dirty="0"/>
              <a:t>Click to Edit Master Title Style</a:t>
            </a:r>
          </a:p>
        </p:txBody>
      </p:sp>
      <p:sp>
        <p:nvSpPr>
          <p:cNvPr id="6" name="Content Placeholder 2"/>
          <p:cNvSpPr>
            <a:spLocks noGrp="1"/>
          </p:cNvSpPr>
          <p:nvPr>
            <p:ph sz="half" idx="1"/>
          </p:nvPr>
        </p:nvSpPr>
        <p:spPr>
          <a:xfrm>
            <a:off x="274319" y="859536"/>
            <a:ext cx="7955279" cy="36576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 Title, Content">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274320" y="1316736"/>
            <a:ext cx="79552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
        <p:nvSpPr>
          <p:cNvPr id="5" name="Text Placeholder 12"/>
          <p:cNvSpPr>
            <a:spLocks noGrp="1"/>
          </p:cNvSpPr>
          <p:nvPr>
            <p:ph type="subTitle" idx="11" hasCustomPrompt="1"/>
          </p:nvPr>
        </p:nvSpPr>
        <p:spPr>
          <a:xfrm>
            <a:off x="266700" y="859537"/>
            <a:ext cx="7960422" cy="301752"/>
          </a:xfrm>
          <a:prstGeom prst="rect">
            <a:avLst/>
          </a:prstGeom>
        </p:spPr>
        <p:txBody>
          <a:bodyPr lIns="0" rIns="0" anchor="t" anchorCtr="0"/>
          <a:lstStyle>
            <a:lvl1pPr marL="285750" indent="-285750">
              <a:buFont typeface="Arial"/>
              <a:buNone/>
              <a:defRPr lang="en-US" b="1" cap="none" baseline="0"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7" name="Title 1"/>
          <p:cNvSpPr>
            <a:spLocks noGrp="1"/>
          </p:cNvSpPr>
          <p:nvPr>
            <p:ph type="title" hasCustomPrompt="1"/>
          </p:nvPr>
        </p:nvSpPr>
        <p:spPr>
          <a:xfrm>
            <a:off x="274319" y="265272"/>
            <a:ext cx="7955280" cy="447960"/>
          </a:xfrm>
          <a:prstGeom prst="rect">
            <a:avLst/>
          </a:prstGeom>
        </p:spPr>
        <p:txBody>
          <a:bodyPr lIns="0" rIns="0"/>
          <a:lstStyle>
            <a:lvl1pPr>
              <a:defRPr cap="none" baseline="0">
                <a:latin typeface="Arial" panose="020B0604020202020204" pitchFamily="34" charset="0"/>
                <a:ea typeface="Arial"/>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5411100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Column Content">
    <p:spTree>
      <p:nvGrpSpPr>
        <p:cNvPr id="1" name=""/>
        <p:cNvGrpSpPr/>
        <p:nvPr/>
      </p:nvGrpSpPr>
      <p:grpSpPr>
        <a:xfrm>
          <a:off x="0" y="0"/>
          <a:ext cx="0" cy="0"/>
          <a:chOff x="0" y="0"/>
          <a:chExt cx="0" cy="0"/>
        </a:xfrm>
      </p:grpSpPr>
      <p:sp>
        <p:nvSpPr>
          <p:cNvPr id="6" name="Content Placeholder 2"/>
          <p:cNvSpPr>
            <a:spLocks noGrp="1"/>
          </p:cNvSpPr>
          <p:nvPr>
            <p:ph sz="half" idx="13"/>
          </p:nvPr>
        </p:nvSpPr>
        <p:spPr>
          <a:xfrm>
            <a:off x="274320" y="859536"/>
            <a:ext cx="3840480" cy="3666744"/>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4"/>
          </p:nvPr>
        </p:nvSpPr>
        <p:spPr>
          <a:xfrm>
            <a:off x="4389120" y="859536"/>
            <a:ext cx="3840480" cy="3666744"/>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p:txBody>
      </p:sp>
      <p:sp>
        <p:nvSpPr>
          <p:cNvPr id="5" name="Title 1"/>
          <p:cNvSpPr>
            <a:spLocks noGrp="1"/>
          </p:cNvSpPr>
          <p:nvPr>
            <p:ph type="title" hasCustomPrompt="1"/>
          </p:nvPr>
        </p:nvSpPr>
        <p:spPr>
          <a:xfrm>
            <a:off x="274319" y="265272"/>
            <a:ext cx="7955280" cy="447960"/>
          </a:xfrm>
          <a:prstGeom prst="rect">
            <a:avLst/>
          </a:prstGeom>
        </p:spPr>
        <p:txBody>
          <a:bodyPr lIns="0" rIns="0"/>
          <a:lstStyle>
            <a:lvl1pPr>
              <a:defRPr cap="none" baseline="0">
                <a:latin typeface="Arial" panose="020B0604020202020204" pitchFamily="34" charset="0"/>
                <a:ea typeface="Arial"/>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2437867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4/24/2019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4/24/2019</a:t>
            </a:fld>
            <a:endParaRPr lang="en-US" sz="900" dirty="0">
              <a:solidFill>
                <a:schemeClr val="bg2">
                  <a:lumMod val="50000"/>
                  <a:lumOff val="50000"/>
                </a:schemeClr>
              </a:solidFill>
              <a:latin typeface="+mn-lt"/>
            </a:endParaRPr>
          </a:p>
        </p:txBody>
      </p:sp>
      <p:sp>
        <p:nvSpPr>
          <p:cNvPr id="19" name="TextBox 19"/>
          <p:cNvSpPr txBox="1"/>
          <p:nvPr userDrawn="1"/>
        </p:nvSpPr>
        <p:spPr>
          <a:xfrm>
            <a:off x="276035" y="5008514"/>
            <a:ext cx="94577"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00" b="0" kern="1200" smtClean="0">
                <a:solidFill>
                  <a:srgbClr val="7F7F7F"/>
                </a:solidFill>
                <a:latin typeface="+mn-lt"/>
                <a:ea typeface="+mn-ea"/>
                <a:cs typeface="+mn-cs"/>
              </a:rPr>
              <a:pPr algn="r" rtl="0" fontAlgn="base">
                <a:lnSpc>
                  <a:spcPct val="90000"/>
                </a:lnSpc>
                <a:spcBef>
                  <a:spcPct val="0"/>
                </a:spcBef>
                <a:spcAft>
                  <a:spcPct val="0"/>
                </a:spcAft>
                <a:buClr>
                  <a:schemeClr val="bg1"/>
                </a:buClr>
              </a:pPr>
              <a:t>‹#›</a:t>
            </a:fld>
            <a:endParaRPr lang="en-US" sz="600" b="0" kern="1200" dirty="0" err="1">
              <a:solidFill>
                <a:srgbClr val="7F7F7F"/>
              </a:solidFill>
              <a:latin typeface="+mn-lt"/>
              <a:ea typeface="+mn-ea"/>
              <a:cs typeface="+mn-cs"/>
            </a:endParaRPr>
          </a:p>
        </p:txBody>
      </p:sp>
      <p:sp>
        <p:nvSpPr>
          <p:cNvPr id="20" name="TextBox 16"/>
          <p:cNvSpPr txBox="1"/>
          <p:nvPr userDrawn="1"/>
        </p:nvSpPr>
        <p:spPr>
          <a:xfrm>
            <a:off x="393050" y="5008514"/>
            <a:ext cx="136256"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600" kern="1200" dirty="0">
                <a:solidFill>
                  <a:srgbClr val="7F7F7F"/>
                </a:solidFill>
                <a:latin typeface="+mn-lt"/>
                <a:ea typeface="+mn-ea"/>
                <a:cs typeface="+mn-cs"/>
              </a:rPr>
              <a:t>of Y</a:t>
            </a:r>
          </a:p>
        </p:txBody>
      </p:sp>
      <p:sp>
        <p:nvSpPr>
          <p:cNvPr id="21" name="fl" descr="                              Dell - Internal Use - Confidential&#10;"/>
          <p:cNvSpPr txBox="1"/>
          <p:nvPr userDrawn="1"/>
        </p:nvSpPr>
        <p:spPr>
          <a:xfrm>
            <a:off x="669828" y="5007744"/>
            <a:ext cx="1158972" cy="83100"/>
          </a:xfrm>
          <a:prstGeom prst="rect">
            <a:avLst/>
          </a:prstGeom>
          <a:noFill/>
        </p:spPr>
        <p:txBody>
          <a:bodyPr vert="horz" wrap="none" lIns="0" tIns="0" rIns="0" bIns="0" rtlCol="0" anchor="ctr" anchorCtr="0">
            <a:spAutoFit/>
          </a:bodyPr>
          <a:lstStyle>
            <a:defPPr>
              <a:defRPr lang="en-US"/>
            </a:defPPr>
            <a:lvl1pPr marL="0" marR="0" indent="0" defTabSz="914400" eaLnBrk="1" latinLnBrk="0" hangingPunct="1">
              <a:lnSpc>
                <a:spcPct val="90000"/>
              </a:lnSpc>
              <a:spcBef>
                <a:spcPts val="100"/>
              </a:spcBef>
              <a:spcAft>
                <a:spcPts val="100"/>
              </a:spcAft>
              <a:buClrTx/>
              <a:buSzTx/>
              <a:buFontTx/>
              <a:buNone/>
              <a:tabLst/>
              <a:defRPr sz="600" b="0" i="0" u="none" baseline="0">
                <a:solidFill>
                  <a:srgbClr val="7F7F7F"/>
                </a:solidFill>
                <a:latin typeface="+mn-lt"/>
              </a:defRPr>
            </a:lvl1pPr>
          </a:lstStyle>
          <a:p>
            <a:pPr lvl="0"/>
            <a:r>
              <a:rPr lang="en-US" b="1" dirty="0"/>
              <a:t>Dell - Internal Use - Confidential</a:t>
            </a:r>
          </a:p>
        </p:txBody>
      </p:sp>
      <p:pic>
        <p:nvPicPr>
          <p:cNvPr id="22" name="Picture 21"/>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244" r:id="rId7"/>
    <p:sldLayoutId id="2147484245" r:id="rId8"/>
    <p:sldLayoutId id="2147484246" r:id="rId9"/>
    <p:sldLayoutId id="2147484249" r:id="rId10"/>
    <p:sldLayoutId id="2147484407" r:id="rId11"/>
    <p:sldLayoutId id="2147484433" r:id="rId12"/>
    <p:sldLayoutId id="2147484434" r:id="rId13"/>
    <p:sldLayoutId id="2147484425" r:id="rId14"/>
    <p:sldLayoutId id="2147484424" r:id="rId15"/>
    <p:sldLayoutId id="2147484435" r:id="rId16"/>
    <p:sldLayoutId id="2147484428" r:id="rId17"/>
    <p:sldLayoutId id="2147484429" r:id="rId18"/>
    <p:sldLayoutId id="2147484443" r:id="rId19"/>
    <p:sldLayoutId id="2147484444" r:id="rId20"/>
    <p:sldLayoutId id="2147484445" r:id="rId21"/>
    <p:sldLayoutId id="2147484447" r:id="rId2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chrome.google.com/webstore/detail/advanced-rest-client/hgmloofddffdnphfgcellkdfbfbjeloo"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hyperlink" Target="https://www.getpostman.com/downloads/" TargetMode="External"/><Relationship Id="rId3" Type="http://schemas.openxmlformats.org/officeDocument/2006/relationships/hyperlink" Target="https://firepad.io/" TargetMode="External"/><Relationship Id="rId7" Type="http://schemas.openxmlformats.org/officeDocument/2006/relationships/hyperlink" Target="https://chrome.google.com/webstore/detail/advanced-rest-client/hgmloofddffdnphfgcellkdfbfbjeloo"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jsoneditoronline.org/" TargetMode="External"/><Relationship Id="rId5" Type="http://schemas.openxmlformats.org/officeDocument/2006/relationships/hyperlink" Target="https://demo.firepad.io/#wQ3S77Nhpi" TargetMode="External"/><Relationship Id="rId4" Type="http://schemas.openxmlformats.org/officeDocument/2006/relationships/hyperlink" Target="https://public.etherpad-mozilla.org/" TargetMode="Externa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hyperlink" Target="https://nwserver:9090/nwrestapi/v2/global/clients?fl=hostname,saveset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Basics am </a:t>
            </a:r>
            <a:r>
              <a:rPr lang="en-US" b="1" dirty="0" err="1"/>
              <a:t>Beispiel</a:t>
            </a:r>
            <a:r>
              <a:rPr lang="en-US" b="1" dirty="0"/>
              <a:t> von NetWorker 18.2</a:t>
            </a:r>
            <a:br>
              <a:rPr lang="de-DE" sz="4400" b="1" dirty="0"/>
            </a:br>
            <a:endParaRPr lang="en-US" dirty="0"/>
          </a:p>
        </p:txBody>
      </p:sp>
    </p:spTree>
    <p:extLst>
      <p:ext uri="{BB962C8B-B14F-4D97-AF65-F5344CB8AC3E}">
        <p14:creationId xmlns:p14="http://schemas.microsoft.com/office/powerpoint/2010/main" val="783847082"/>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AFEA125D-F066-43BE-9624-37ACB9C462D3}"/>
              </a:ext>
            </a:extLst>
          </p:cNvPr>
          <p:cNvSpPr>
            <a:spLocks noGrp="1" noChangeArrowheads="1"/>
          </p:cNvSpPr>
          <p:nvPr>
            <p:ph type="title"/>
          </p:nvPr>
        </p:nvSpPr>
        <p:spPr/>
        <p:txBody>
          <a:bodyPr/>
          <a:lstStyle/>
          <a:p>
            <a:r>
              <a:rPr lang="en-US" altLang="de-DE" dirty="0"/>
              <a:t>Hypertext Transfer Protocol (HTTP)</a:t>
            </a:r>
          </a:p>
        </p:txBody>
      </p:sp>
      <p:sp>
        <p:nvSpPr>
          <p:cNvPr id="226310" name="Rectangle 6">
            <a:extLst>
              <a:ext uri="{FF2B5EF4-FFF2-40B4-BE49-F238E27FC236}">
                <a16:creationId xmlns:a16="http://schemas.microsoft.com/office/drawing/2014/main" id="{F28D4B13-0C9F-46B6-A150-0F668A1B7EAE}"/>
              </a:ext>
            </a:extLst>
          </p:cNvPr>
          <p:cNvSpPr>
            <a:spLocks noGrp="1" noChangeArrowheads="1"/>
          </p:cNvSpPr>
          <p:nvPr>
            <p:ph sz="half" idx="1"/>
          </p:nvPr>
        </p:nvSpPr>
        <p:spPr/>
        <p:txBody>
          <a:bodyPr>
            <a:normAutofit lnSpcReduction="10000"/>
          </a:bodyPr>
          <a:lstStyle/>
          <a:p>
            <a:pPr>
              <a:lnSpc>
                <a:spcPct val="80000"/>
              </a:lnSpc>
            </a:pPr>
            <a:r>
              <a:rPr lang="en-US" altLang="de-DE" sz="1890" dirty="0"/>
              <a:t>A communications protocol</a:t>
            </a:r>
          </a:p>
          <a:p>
            <a:pPr>
              <a:lnSpc>
                <a:spcPct val="80000"/>
              </a:lnSpc>
            </a:pPr>
            <a:endParaRPr lang="en-US" altLang="de-DE" sz="1890" dirty="0"/>
          </a:p>
          <a:p>
            <a:pPr>
              <a:lnSpc>
                <a:spcPct val="80000"/>
              </a:lnSpc>
            </a:pPr>
            <a:r>
              <a:rPr lang="en-US" altLang="de-DE" sz="1890" dirty="0"/>
              <a:t>Allows retrieving inter-linked text documents (hypertext) </a:t>
            </a:r>
          </a:p>
          <a:p>
            <a:pPr lvl="1">
              <a:lnSpc>
                <a:spcPct val="80000"/>
              </a:lnSpc>
            </a:pPr>
            <a:r>
              <a:rPr lang="en-US" altLang="de-DE" sz="1890" dirty="0"/>
              <a:t>World Wide Web.</a:t>
            </a:r>
          </a:p>
          <a:p>
            <a:pPr lvl="1">
              <a:lnSpc>
                <a:spcPct val="80000"/>
              </a:lnSpc>
            </a:pPr>
            <a:endParaRPr lang="en-US" altLang="de-DE" sz="1890" dirty="0"/>
          </a:p>
          <a:p>
            <a:pPr>
              <a:lnSpc>
                <a:spcPct val="80000"/>
              </a:lnSpc>
            </a:pPr>
            <a:r>
              <a:rPr lang="en-US" altLang="de-DE" sz="1890" dirty="0"/>
              <a:t>HTTP Verbs</a:t>
            </a:r>
          </a:p>
          <a:p>
            <a:pPr>
              <a:lnSpc>
                <a:spcPct val="80000"/>
              </a:lnSpc>
            </a:pPr>
            <a:endParaRPr lang="en-US" altLang="de-DE" sz="1890" dirty="0"/>
          </a:p>
          <a:p>
            <a:pPr lvl="1">
              <a:lnSpc>
                <a:spcPct val="80000"/>
              </a:lnSpc>
            </a:pPr>
            <a:r>
              <a:rPr lang="en-US" altLang="de-DE" sz="1350" dirty="0"/>
              <a:t>HEAD</a:t>
            </a:r>
          </a:p>
          <a:p>
            <a:pPr lvl="1">
              <a:lnSpc>
                <a:spcPct val="80000"/>
              </a:lnSpc>
            </a:pPr>
            <a:r>
              <a:rPr lang="en-US" altLang="de-DE" sz="1350" b="1" dirty="0"/>
              <a:t>GET</a:t>
            </a:r>
          </a:p>
          <a:p>
            <a:pPr lvl="1">
              <a:lnSpc>
                <a:spcPct val="80000"/>
              </a:lnSpc>
            </a:pPr>
            <a:r>
              <a:rPr lang="en-US" altLang="de-DE" sz="1350" b="1" dirty="0"/>
              <a:t>POST</a:t>
            </a:r>
          </a:p>
          <a:p>
            <a:pPr lvl="1">
              <a:lnSpc>
                <a:spcPct val="80000"/>
              </a:lnSpc>
            </a:pPr>
            <a:r>
              <a:rPr lang="en-US" altLang="de-DE" sz="1350" dirty="0"/>
              <a:t>PUT</a:t>
            </a:r>
          </a:p>
          <a:p>
            <a:pPr lvl="1">
              <a:lnSpc>
                <a:spcPct val="80000"/>
              </a:lnSpc>
            </a:pPr>
            <a:r>
              <a:rPr lang="en-US" altLang="de-DE" sz="1350" dirty="0"/>
              <a:t>DELETE</a:t>
            </a:r>
          </a:p>
          <a:p>
            <a:pPr lvl="1">
              <a:lnSpc>
                <a:spcPct val="80000"/>
              </a:lnSpc>
            </a:pPr>
            <a:r>
              <a:rPr lang="en-US" altLang="de-DE" sz="1350" dirty="0"/>
              <a:t>TRACE</a:t>
            </a:r>
          </a:p>
          <a:p>
            <a:pPr lvl="1">
              <a:lnSpc>
                <a:spcPct val="80000"/>
              </a:lnSpc>
            </a:pPr>
            <a:r>
              <a:rPr lang="en-US" altLang="de-DE" sz="1350" dirty="0"/>
              <a:t>OPTIONS</a:t>
            </a:r>
          </a:p>
          <a:p>
            <a:pPr lvl="1">
              <a:lnSpc>
                <a:spcPct val="80000"/>
              </a:lnSpc>
            </a:pPr>
            <a:r>
              <a:rPr lang="en-US" altLang="de-DE" sz="1350" dirty="0"/>
              <a:t>CONNECT</a:t>
            </a:r>
          </a:p>
          <a:p>
            <a:pPr>
              <a:lnSpc>
                <a:spcPct val="80000"/>
              </a:lnSpc>
            </a:pPr>
            <a:endParaRPr lang="en-US" altLang="de-DE" sz="1890" dirty="0"/>
          </a:p>
        </p:txBody>
      </p:sp>
      <p:sp>
        <p:nvSpPr>
          <p:cNvPr id="12" name="Slide Number Placeholder 5">
            <a:extLst>
              <a:ext uri="{FF2B5EF4-FFF2-40B4-BE49-F238E27FC236}">
                <a16:creationId xmlns:a16="http://schemas.microsoft.com/office/drawing/2014/main" id="{49419AF6-2853-4106-B33D-78C26104D773}"/>
              </a:ext>
            </a:extLst>
          </p:cNvPr>
          <p:cNvSpPr>
            <a:spLocks noGrp="1"/>
          </p:cNvSpPr>
          <p:nvPr>
            <p:ph type="sldNum" sz="quarter" idx="4294967295"/>
          </p:nvPr>
        </p:nvSpPr>
        <p:spPr/>
        <p:txBody>
          <a:bodyPr/>
          <a:lstStyle/>
          <a:p>
            <a:endParaRPr lang="en-US" altLang="de-DE" dirty="0"/>
          </a:p>
        </p:txBody>
      </p:sp>
      <p:sp>
        <p:nvSpPr>
          <p:cNvPr id="226311" name="Text Box 7">
            <a:extLst>
              <a:ext uri="{FF2B5EF4-FFF2-40B4-BE49-F238E27FC236}">
                <a16:creationId xmlns:a16="http://schemas.microsoft.com/office/drawing/2014/main" id="{151DE992-1F10-45C7-B1BB-68048430F760}"/>
              </a:ext>
            </a:extLst>
          </p:cNvPr>
          <p:cNvSpPr txBox="1">
            <a:spLocks noChangeArrowheads="1"/>
          </p:cNvSpPr>
          <p:nvPr/>
        </p:nvSpPr>
        <p:spPr bwMode="auto">
          <a:xfrm>
            <a:off x="3450336" y="2931795"/>
            <a:ext cx="1173099" cy="644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de-DE" sz="1620" dirty="0"/>
              <a:t>Browser</a:t>
            </a:r>
          </a:p>
        </p:txBody>
      </p:sp>
      <p:sp>
        <p:nvSpPr>
          <p:cNvPr id="226312" name="Text Box 8">
            <a:extLst>
              <a:ext uri="{FF2B5EF4-FFF2-40B4-BE49-F238E27FC236}">
                <a16:creationId xmlns:a16="http://schemas.microsoft.com/office/drawing/2014/main" id="{340408E7-F8BF-4ED7-B708-2B92300D25A5}"/>
              </a:ext>
            </a:extLst>
          </p:cNvPr>
          <p:cNvSpPr txBox="1">
            <a:spLocks noChangeArrowheads="1"/>
          </p:cNvSpPr>
          <p:nvPr/>
        </p:nvSpPr>
        <p:spPr bwMode="auto">
          <a:xfrm>
            <a:off x="6629400" y="2931795"/>
            <a:ext cx="1307592" cy="617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de-DE" sz="1620" dirty="0"/>
              <a:t>Web Server</a:t>
            </a:r>
          </a:p>
        </p:txBody>
      </p:sp>
      <p:sp>
        <p:nvSpPr>
          <p:cNvPr id="226313" name="Line 9">
            <a:extLst>
              <a:ext uri="{FF2B5EF4-FFF2-40B4-BE49-F238E27FC236}">
                <a16:creationId xmlns:a16="http://schemas.microsoft.com/office/drawing/2014/main" id="{D43FF983-F2B5-47BD-BD26-8114031F7FA2}"/>
              </a:ext>
            </a:extLst>
          </p:cNvPr>
          <p:cNvSpPr>
            <a:spLocks noChangeShapeType="1"/>
          </p:cNvSpPr>
          <p:nvPr/>
        </p:nvSpPr>
        <p:spPr bwMode="auto">
          <a:xfrm>
            <a:off x="4623435" y="3034665"/>
            <a:ext cx="20059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620"/>
          </a:p>
        </p:txBody>
      </p:sp>
      <p:sp>
        <p:nvSpPr>
          <p:cNvPr id="226314" name="Text Box 10">
            <a:extLst>
              <a:ext uri="{FF2B5EF4-FFF2-40B4-BE49-F238E27FC236}">
                <a16:creationId xmlns:a16="http://schemas.microsoft.com/office/drawing/2014/main" id="{4437AE36-9002-434D-8A67-A78B9DAC1947}"/>
              </a:ext>
            </a:extLst>
          </p:cNvPr>
          <p:cNvSpPr txBox="1">
            <a:spLocks noChangeArrowheads="1"/>
          </p:cNvSpPr>
          <p:nvPr/>
        </p:nvSpPr>
        <p:spPr bwMode="auto">
          <a:xfrm>
            <a:off x="4777740" y="2674620"/>
            <a:ext cx="1645920" cy="38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de-DE" sz="945"/>
              <a:t>GET /index.html HTTP/1.1</a:t>
            </a:r>
          </a:p>
          <a:p>
            <a:r>
              <a:rPr lang="en-US" altLang="de-DE" sz="945"/>
              <a:t>Host: www.pitt.edu</a:t>
            </a:r>
          </a:p>
        </p:txBody>
      </p:sp>
      <p:sp>
        <p:nvSpPr>
          <p:cNvPr id="226315" name="Line 11">
            <a:extLst>
              <a:ext uri="{FF2B5EF4-FFF2-40B4-BE49-F238E27FC236}">
                <a16:creationId xmlns:a16="http://schemas.microsoft.com/office/drawing/2014/main" id="{0F7810B1-91B9-4B3C-88EF-368326A60824}"/>
              </a:ext>
            </a:extLst>
          </p:cNvPr>
          <p:cNvSpPr>
            <a:spLocks noChangeShapeType="1"/>
          </p:cNvSpPr>
          <p:nvPr/>
        </p:nvSpPr>
        <p:spPr bwMode="auto">
          <a:xfrm flipH="1">
            <a:off x="4623435" y="3343275"/>
            <a:ext cx="20059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620"/>
          </a:p>
        </p:txBody>
      </p:sp>
      <p:sp>
        <p:nvSpPr>
          <p:cNvPr id="226316" name="Text Box 12">
            <a:extLst>
              <a:ext uri="{FF2B5EF4-FFF2-40B4-BE49-F238E27FC236}">
                <a16:creationId xmlns:a16="http://schemas.microsoft.com/office/drawing/2014/main" id="{856CDD3D-BFEB-4BD2-ADF9-4F3BE6427D5D}"/>
              </a:ext>
            </a:extLst>
          </p:cNvPr>
          <p:cNvSpPr txBox="1">
            <a:spLocks noChangeArrowheads="1"/>
          </p:cNvSpPr>
          <p:nvPr/>
        </p:nvSpPr>
        <p:spPr bwMode="auto">
          <a:xfrm>
            <a:off x="4880610" y="3394710"/>
            <a:ext cx="1444626"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e-DE" sz="945"/>
              <a:t>HTTP/1.1 200 OK</a:t>
            </a:r>
          </a:p>
          <a:p>
            <a:r>
              <a:rPr lang="en-US" altLang="de-DE" sz="945"/>
              <a:t>Content-Type: text/html</a:t>
            </a:r>
          </a:p>
          <a:p>
            <a:endParaRPr lang="en-US" altLang="de-DE" sz="945"/>
          </a:p>
          <a:p>
            <a:r>
              <a:rPr lang="en-US" altLang="de-DE" sz="945"/>
              <a:t>&lt;html&gt;&lt;head&gt;…</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200C68C5-E844-48AD-82D1-E04E8D81C850}"/>
              </a:ext>
            </a:extLst>
          </p:cNvPr>
          <p:cNvSpPr>
            <a:spLocks noGrp="1" noChangeArrowheads="1"/>
          </p:cNvSpPr>
          <p:nvPr>
            <p:ph type="body" sz="quarter" idx="10"/>
          </p:nvPr>
        </p:nvSpPr>
        <p:spPr/>
        <p:txBody>
          <a:bodyPr/>
          <a:lstStyle/>
          <a:p>
            <a:pPr>
              <a:buFont typeface="Wingdings" panose="05000000000000000000" pitchFamily="2" charset="2"/>
              <a:buNone/>
            </a:pPr>
            <a:r>
              <a:rPr lang="en-US" altLang="de-DE" sz="1800" b="1" dirty="0">
                <a:solidFill>
                  <a:schemeClr val="folHlink"/>
                </a:solidFill>
                <a:latin typeface="Times New Roman" panose="02020603050405020304" pitchFamily="18" charset="0"/>
              </a:rPr>
              <a:t>    </a:t>
            </a:r>
            <a:endParaRPr lang="en-US" altLang="de-DE" dirty="0"/>
          </a:p>
        </p:txBody>
      </p:sp>
      <p:sp>
        <p:nvSpPr>
          <p:cNvPr id="2" name="Title 1">
            <a:extLst>
              <a:ext uri="{FF2B5EF4-FFF2-40B4-BE49-F238E27FC236}">
                <a16:creationId xmlns:a16="http://schemas.microsoft.com/office/drawing/2014/main" id="{F50885FA-6431-40FC-A025-4FCDDAF46498}"/>
              </a:ext>
            </a:extLst>
          </p:cNvPr>
          <p:cNvSpPr>
            <a:spLocks noGrp="1"/>
          </p:cNvSpPr>
          <p:nvPr>
            <p:ph type="title"/>
          </p:nvPr>
        </p:nvSpPr>
        <p:spPr/>
        <p:txBody>
          <a:bodyPr>
            <a:normAutofit fontScale="90000"/>
          </a:bodyPr>
          <a:lstStyle/>
          <a:p>
            <a:r>
              <a:rPr lang="en-US" altLang="de-DE" b="1" dirty="0"/>
              <a:t>REST - An Architectural Style of Networked System</a:t>
            </a:r>
            <a:br>
              <a:rPr lang="en-US" altLang="de-DE" b="1" dirty="0">
                <a:solidFill>
                  <a:schemeClr val="folHlink"/>
                </a:solidFill>
                <a:latin typeface="Times New Roman" panose="02020603050405020304" pitchFamily="18" charset="0"/>
              </a:rPr>
            </a:br>
            <a:endParaRPr lang="de-DE" dirty="0"/>
          </a:p>
        </p:txBody>
      </p:sp>
      <p:sp>
        <p:nvSpPr>
          <p:cNvPr id="3" name="Content Placeholder 2">
            <a:extLst>
              <a:ext uri="{FF2B5EF4-FFF2-40B4-BE49-F238E27FC236}">
                <a16:creationId xmlns:a16="http://schemas.microsoft.com/office/drawing/2014/main" id="{291CAB92-7336-436C-AFC7-ABAC09CF23E1}"/>
              </a:ext>
            </a:extLst>
          </p:cNvPr>
          <p:cNvSpPr>
            <a:spLocks noGrp="1"/>
          </p:cNvSpPr>
          <p:nvPr>
            <p:ph sz="half" idx="1"/>
          </p:nvPr>
        </p:nvSpPr>
        <p:spPr>
          <a:xfrm>
            <a:off x="274320" y="1336122"/>
            <a:ext cx="7955280" cy="3235878"/>
          </a:xfrm>
        </p:spPr>
        <p:txBody>
          <a:bodyPr>
            <a:normAutofit/>
          </a:bodyPr>
          <a:lstStyle/>
          <a:p>
            <a:pPr marL="0" indent="0">
              <a:lnSpc>
                <a:spcPct val="80000"/>
              </a:lnSpc>
              <a:buNone/>
            </a:pPr>
            <a:endParaRPr lang="en-US" altLang="de-DE" b="1" dirty="0">
              <a:solidFill>
                <a:schemeClr val="bg2"/>
              </a:solidFill>
              <a:latin typeface="+mn-lt"/>
            </a:endParaRPr>
          </a:p>
          <a:p>
            <a:pPr>
              <a:lnSpc>
                <a:spcPct val="80000"/>
              </a:lnSpc>
            </a:pPr>
            <a:r>
              <a:rPr lang="en-US" altLang="de-DE" sz="1600" dirty="0">
                <a:solidFill>
                  <a:schemeClr val="bg2"/>
                </a:solidFill>
                <a:latin typeface="+mn-lt"/>
              </a:rPr>
              <a:t>Underlying Architectural model of the world wide web.</a:t>
            </a:r>
          </a:p>
          <a:p>
            <a:pPr>
              <a:lnSpc>
                <a:spcPct val="80000"/>
              </a:lnSpc>
            </a:pPr>
            <a:r>
              <a:rPr lang="en-US" altLang="de-DE" sz="1600" dirty="0">
                <a:solidFill>
                  <a:schemeClr val="bg2"/>
                </a:solidFill>
                <a:latin typeface="+mn-lt"/>
              </a:rPr>
              <a:t>Guiding framework for Web protocol standards.</a:t>
            </a:r>
          </a:p>
          <a:p>
            <a:pPr>
              <a:lnSpc>
                <a:spcPct val="80000"/>
              </a:lnSpc>
            </a:pPr>
            <a:endParaRPr lang="en-US" altLang="de-DE" sz="1600" dirty="0">
              <a:solidFill>
                <a:schemeClr val="bg2"/>
              </a:solidFill>
              <a:latin typeface="+mn-lt"/>
            </a:endParaRPr>
          </a:p>
          <a:p>
            <a:pPr>
              <a:lnSpc>
                <a:spcPct val="80000"/>
              </a:lnSpc>
              <a:buFont typeface="Wingdings" panose="05000000000000000000" pitchFamily="2" charset="2"/>
              <a:buNone/>
            </a:pPr>
            <a:r>
              <a:rPr lang="en-US" altLang="de-DE" b="1" dirty="0">
                <a:solidFill>
                  <a:schemeClr val="bg2"/>
                </a:solidFill>
                <a:latin typeface="+mn-lt"/>
              </a:rPr>
              <a:t>REST based web services</a:t>
            </a:r>
          </a:p>
          <a:p>
            <a:pPr>
              <a:lnSpc>
                <a:spcPct val="80000"/>
              </a:lnSpc>
              <a:buFont typeface="Wingdings" panose="05000000000000000000" pitchFamily="2" charset="2"/>
              <a:buNone/>
            </a:pPr>
            <a:endParaRPr lang="en-US" altLang="de-DE" b="1" dirty="0">
              <a:solidFill>
                <a:schemeClr val="bg2"/>
              </a:solidFill>
              <a:latin typeface="+mn-lt"/>
            </a:endParaRPr>
          </a:p>
          <a:p>
            <a:pPr>
              <a:lnSpc>
                <a:spcPct val="80000"/>
              </a:lnSpc>
            </a:pPr>
            <a:r>
              <a:rPr lang="en-US" altLang="de-DE" dirty="0">
                <a:solidFill>
                  <a:schemeClr val="bg2"/>
                </a:solidFill>
                <a:latin typeface="+mn-lt"/>
              </a:rPr>
              <a:t>Online shopping</a:t>
            </a:r>
          </a:p>
          <a:p>
            <a:pPr>
              <a:lnSpc>
                <a:spcPct val="80000"/>
              </a:lnSpc>
            </a:pPr>
            <a:r>
              <a:rPr lang="en-US" altLang="de-DE" dirty="0">
                <a:solidFill>
                  <a:schemeClr val="bg2"/>
                </a:solidFill>
                <a:latin typeface="+mn-lt"/>
              </a:rPr>
              <a:t>Search services</a:t>
            </a:r>
          </a:p>
          <a:p>
            <a:pPr>
              <a:lnSpc>
                <a:spcPct val="80000"/>
              </a:lnSpc>
            </a:pPr>
            <a:r>
              <a:rPr lang="en-US" altLang="de-DE" dirty="0">
                <a:solidFill>
                  <a:schemeClr val="bg2"/>
                </a:solidFill>
                <a:latin typeface="+mn-lt"/>
              </a:rPr>
              <a:t>Dictionary services</a:t>
            </a:r>
          </a:p>
          <a:p>
            <a:endParaRPr lang="de-DE" dirty="0">
              <a:solidFill>
                <a:schemeClr val="bg2"/>
              </a:solidFill>
              <a:latin typeface="+mn-lt"/>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9BA38D-A0F7-4AF2-ADC7-37E9E5924BA0}"/>
              </a:ext>
            </a:extLst>
          </p:cNvPr>
          <p:cNvSpPr>
            <a:spLocks noGrp="1"/>
          </p:cNvSpPr>
          <p:nvPr>
            <p:ph type="body" sz="quarter" idx="10"/>
          </p:nvPr>
        </p:nvSpPr>
        <p:spPr/>
        <p:txBody>
          <a:bodyPr/>
          <a:lstStyle/>
          <a:p>
            <a:endParaRPr lang="de-DE"/>
          </a:p>
        </p:txBody>
      </p:sp>
      <p:sp>
        <p:nvSpPr>
          <p:cNvPr id="19458" name="Rectangle 2">
            <a:extLst>
              <a:ext uri="{FF2B5EF4-FFF2-40B4-BE49-F238E27FC236}">
                <a16:creationId xmlns:a16="http://schemas.microsoft.com/office/drawing/2014/main" id="{674025F3-E36D-46E6-BDBF-05568F597D00}"/>
              </a:ext>
            </a:extLst>
          </p:cNvPr>
          <p:cNvSpPr>
            <a:spLocks noGrp="1" noChangeArrowheads="1"/>
          </p:cNvSpPr>
          <p:nvPr>
            <p:ph type="title"/>
          </p:nvPr>
        </p:nvSpPr>
        <p:spPr/>
        <p:txBody>
          <a:bodyPr/>
          <a:lstStyle/>
          <a:p>
            <a:r>
              <a:rPr lang="en-US" altLang="de-DE"/>
              <a:t>Main Concepts</a:t>
            </a:r>
          </a:p>
        </p:txBody>
      </p:sp>
      <p:sp>
        <p:nvSpPr>
          <p:cNvPr id="2" name="Content Placeholder 1">
            <a:extLst>
              <a:ext uri="{FF2B5EF4-FFF2-40B4-BE49-F238E27FC236}">
                <a16:creationId xmlns:a16="http://schemas.microsoft.com/office/drawing/2014/main" id="{49E2E947-79CF-4A6B-BCC4-68A2309BE4F8}"/>
              </a:ext>
            </a:extLst>
          </p:cNvPr>
          <p:cNvSpPr>
            <a:spLocks noGrp="1"/>
          </p:cNvSpPr>
          <p:nvPr>
            <p:ph sz="half" idx="1"/>
          </p:nvPr>
        </p:nvSpPr>
        <p:spPr/>
        <p:txBody>
          <a:bodyPr/>
          <a:lstStyle/>
          <a:p>
            <a:endParaRPr lang="de-DE"/>
          </a:p>
        </p:txBody>
      </p:sp>
      <p:sp>
        <p:nvSpPr>
          <p:cNvPr id="10" name="Slide Number Placeholder 4">
            <a:extLst>
              <a:ext uri="{FF2B5EF4-FFF2-40B4-BE49-F238E27FC236}">
                <a16:creationId xmlns:a16="http://schemas.microsoft.com/office/drawing/2014/main" id="{05DB0BFC-586D-481C-A5D8-9D34E7BB6274}"/>
              </a:ext>
            </a:extLst>
          </p:cNvPr>
          <p:cNvSpPr>
            <a:spLocks noGrp="1"/>
          </p:cNvSpPr>
          <p:nvPr>
            <p:ph type="sldNum" sz="quarter" idx="12"/>
          </p:nvPr>
        </p:nvSpPr>
        <p:spPr/>
        <p:txBody>
          <a:bodyPr/>
          <a:lstStyle/>
          <a:p>
            <a:endParaRPr lang="en-US" altLang="de-DE" dirty="0"/>
          </a:p>
        </p:txBody>
      </p:sp>
      <p:sp>
        <p:nvSpPr>
          <p:cNvPr id="19459" name="AutoShape 3">
            <a:extLst>
              <a:ext uri="{FF2B5EF4-FFF2-40B4-BE49-F238E27FC236}">
                <a16:creationId xmlns:a16="http://schemas.microsoft.com/office/drawing/2014/main" id="{7450B161-9656-4C5F-AB8C-103361478194}"/>
              </a:ext>
            </a:extLst>
          </p:cNvPr>
          <p:cNvSpPr>
            <a:spLocks noChangeArrowheads="1"/>
          </p:cNvSpPr>
          <p:nvPr/>
        </p:nvSpPr>
        <p:spPr bwMode="auto">
          <a:xfrm>
            <a:off x="3491865" y="2025253"/>
            <a:ext cx="2280285" cy="1883807"/>
          </a:xfrm>
          <a:prstGeom prst="triangle">
            <a:avLst>
              <a:gd name="adj" fmla="val 50000"/>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8" tIns="34288" rIns="68578" bIns="34288" anchor="ct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chemeClr val="accent2"/>
              </a:buClr>
              <a:buFont typeface="Wingdings" panose="05000000000000000000" pitchFamily="2" charset="2"/>
              <a:buNone/>
            </a:pPr>
            <a:endParaRPr lang="de-DE" altLang="de-DE" sz="1823">
              <a:latin typeface="Arial" panose="020B0604020202020204" pitchFamily="34" charset="0"/>
            </a:endParaRPr>
          </a:p>
        </p:txBody>
      </p:sp>
      <p:sp>
        <p:nvSpPr>
          <p:cNvPr id="19460" name="Text Box 4">
            <a:extLst>
              <a:ext uri="{FF2B5EF4-FFF2-40B4-BE49-F238E27FC236}">
                <a16:creationId xmlns:a16="http://schemas.microsoft.com/office/drawing/2014/main" id="{4952CFB3-86B5-4DCB-A367-B7F5C313C675}"/>
              </a:ext>
            </a:extLst>
          </p:cNvPr>
          <p:cNvSpPr txBox="1">
            <a:spLocks noChangeArrowheads="1"/>
          </p:cNvSpPr>
          <p:nvPr/>
        </p:nvSpPr>
        <p:spPr bwMode="auto">
          <a:xfrm>
            <a:off x="3543300" y="1256943"/>
            <a:ext cx="3657087" cy="75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8" tIns="34288" rIns="68578" bIns="3428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de-DE" sz="1485" b="1">
                <a:latin typeface="Arial" panose="020B0604020202020204" pitchFamily="34" charset="0"/>
              </a:rPr>
              <a:t>Nouns (Resources)</a:t>
            </a:r>
            <a:br>
              <a:rPr lang="en-US" altLang="de-DE" sz="1485" b="1">
                <a:latin typeface="Arial" panose="020B0604020202020204" pitchFamily="34" charset="0"/>
              </a:rPr>
            </a:br>
            <a:r>
              <a:rPr lang="en-US" altLang="de-DE" sz="1485" i="1">
                <a:latin typeface="Arial" panose="020B0604020202020204" pitchFamily="34" charset="0"/>
              </a:rPr>
              <a:t>unconstrained</a:t>
            </a:r>
            <a:br>
              <a:rPr lang="en-US" altLang="de-DE" sz="1485">
                <a:latin typeface="Arial" panose="020B0604020202020204" pitchFamily="34" charset="0"/>
              </a:rPr>
            </a:br>
            <a:r>
              <a:rPr lang="en-US" altLang="de-DE" sz="1485">
                <a:latin typeface="Arial" panose="020B0604020202020204" pitchFamily="34" charset="0"/>
              </a:rPr>
              <a:t>i.e., http://example.com/employees/12345</a:t>
            </a:r>
          </a:p>
        </p:txBody>
      </p:sp>
      <p:sp>
        <p:nvSpPr>
          <p:cNvPr id="19461" name="Text Box 5">
            <a:extLst>
              <a:ext uri="{FF2B5EF4-FFF2-40B4-BE49-F238E27FC236}">
                <a16:creationId xmlns:a16="http://schemas.microsoft.com/office/drawing/2014/main" id="{DAB744ED-2F14-4601-B916-B5DF22B17287}"/>
              </a:ext>
            </a:extLst>
          </p:cNvPr>
          <p:cNvSpPr txBox="1">
            <a:spLocks noChangeArrowheads="1"/>
          </p:cNvSpPr>
          <p:nvPr/>
        </p:nvSpPr>
        <p:spPr bwMode="auto">
          <a:xfrm>
            <a:off x="2308860" y="3806190"/>
            <a:ext cx="1121137" cy="75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8" tIns="34288" rIns="68578" bIns="3428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de-DE" sz="1485" b="1">
                <a:latin typeface="Arial" panose="020B0604020202020204" pitchFamily="34" charset="0"/>
              </a:rPr>
              <a:t>Verbs</a:t>
            </a:r>
            <a:br>
              <a:rPr lang="en-US" altLang="de-DE" sz="1485" b="1">
                <a:latin typeface="Arial" panose="020B0604020202020204" pitchFamily="34" charset="0"/>
              </a:rPr>
            </a:br>
            <a:r>
              <a:rPr lang="en-US" altLang="de-DE" sz="1485" i="1">
                <a:latin typeface="Arial" panose="020B0604020202020204" pitchFamily="34" charset="0"/>
              </a:rPr>
              <a:t>constrained</a:t>
            </a:r>
            <a:br>
              <a:rPr lang="en-US" altLang="de-DE" sz="1485">
                <a:latin typeface="Arial" panose="020B0604020202020204" pitchFamily="34" charset="0"/>
              </a:rPr>
            </a:br>
            <a:r>
              <a:rPr lang="en-US" altLang="de-DE" sz="1485">
                <a:latin typeface="Arial" panose="020B0604020202020204" pitchFamily="34" charset="0"/>
              </a:rPr>
              <a:t>i.e., GET</a:t>
            </a:r>
          </a:p>
        </p:txBody>
      </p:sp>
      <p:sp>
        <p:nvSpPr>
          <p:cNvPr id="19462" name="Text Box 6">
            <a:extLst>
              <a:ext uri="{FF2B5EF4-FFF2-40B4-BE49-F238E27FC236}">
                <a16:creationId xmlns:a16="http://schemas.microsoft.com/office/drawing/2014/main" id="{CA21F6E0-1CF8-46E3-8149-F7CCCD365905}"/>
              </a:ext>
            </a:extLst>
          </p:cNvPr>
          <p:cNvSpPr txBox="1">
            <a:spLocks noChangeArrowheads="1"/>
          </p:cNvSpPr>
          <p:nvPr/>
        </p:nvSpPr>
        <p:spPr bwMode="auto">
          <a:xfrm>
            <a:off x="5857875" y="3806190"/>
            <a:ext cx="1634098" cy="75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8" tIns="34288" rIns="68578" bIns="3428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anose="05000000000000000000" pitchFamily="2" charset="2"/>
              <a:buNone/>
            </a:pPr>
            <a:r>
              <a:rPr lang="en-US" altLang="de-DE" sz="1485" b="1">
                <a:latin typeface="Arial" panose="020B0604020202020204" pitchFamily="34" charset="0"/>
              </a:rPr>
              <a:t>Representations</a:t>
            </a:r>
            <a:br>
              <a:rPr lang="en-US" altLang="de-DE" sz="1485" b="1">
                <a:latin typeface="Arial" panose="020B0604020202020204" pitchFamily="34" charset="0"/>
              </a:rPr>
            </a:br>
            <a:r>
              <a:rPr lang="en-US" altLang="de-DE" sz="1485" i="1">
                <a:latin typeface="Arial" panose="020B0604020202020204" pitchFamily="34" charset="0"/>
              </a:rPr>
              <a:t>constrained</a:t>
            </a:r>
            <a:br>
              <a:rPr lang="en-US" altLang="de-DE" sz="1485" i="1">
                <a:latin typeface="Arial" panose="020B0604020202020204" pitchFamily="34" charset="0"/>
              </a:rPr>
            </a:br>
            <a:r>
              <a:rPr lang="en-US" altLang="de-DE" sz="1485">
                <a:latin typeface="Arial" panose="020B0604020202020204" pitchFamily="34" charset="0"/>
              </a:rPr>
              <a:t>i.e., XML</a:t>
            </a:r>
          </a:p>
        </p:txBody>
      </p:sp>
      <p:sp>
        <p:nvSpPr>
          <p:cNvPr id="19474" name="Text Box 18">
            <a:extLst>
              <a:ext uri="{FF2B5EF4-FFF2-40B4-BE49-F238E27FC236}">
                <a16:creationId xmlns:a16="http://schemas.microsoft.com/office/drawing/2014/main" id="{A309A599-DE5D-47FF-81F5-868B3EF9B3EF}"/>
              </a:ext>
            </a:extLst>
          </p:cNvPr>
          <p:cNvSpPr txBox="1">
            <a:spLocks noChangeArrowheads="1"/>
          </p:cNvSpPr>
          <p:nvPr/>
        </p:nvSpPr>
        <p:spPr bwMode="auto">
          <a:xfrm>
            <a:off x="4211956" y="2931795"/>
            <a:ext cx="92365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e-DE" sz="2160"/>
              <a:t>REST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2F1F1D-D57D-40D6-B01F-495EFE3A376F}"/>
              </a:ext>
            </a:extLst>
          </p:cNvPr>
          <p:cNvSpPr>
            <a:spLocks noGrp="1"/>
          </p:cNvSpPr>
          <p:nvPr>
            <p:ph type="body" sz="quarter" idx="10"/>
          </p:nvPr>
        </p:nvSpPr>
        <p:spPr/>
        <p:txBody>
          <a:bodyPr/>
          <a:lstStyle/>
          <a:p>
            <a:r>
              <a:rPr lang="de-DE" dirty="0"/>
              <a:t>Test an </a:t>
            </a:r>
            <a:r>
              <a:rPr lang="de-DE" dirty="0" err="1"/>
              <a:t>endpoint</a:t>
            </a:r>
            <a:endParaRPr lang="de-DE" dirty="0"/>
          </a:p>
        </p:txBody>
      </p:sp>
      <p:sp>
        <p:nvSpPr>
          <p:cNvPr id="2" name="Title 1">
            <a:extLst>
              <a:ext uri="{FF2B5EF4-FFF2-40B4-BE49-F238E27FC236}">
                <a16:creationId xmlns:a16="http://schemas.microsoft.com/office/drawing/2014/main" id="{FE44F1D9-8C56-40D6-8087-6C0C3D9D657D}"/>
              </a:ext>
            </a:extLst>
          </p:cNvPr>
          <p:cNvSpPr>
            <a:spLocks noGrp="1"/>
          </p:cNvSpPr>
          <p:nvPr>
            <p:ph type="title"/>
          </p:nvPr>
        </p:nvSpPr>
        <p:spPr/>
        <p:txBody>
          <a:bodyPr/>
          <a:lstStyle/>
          <a:p>
            <a:r>
              <a:rPr lang="de-DE" b="1" dirty="0"/>
              <a:t>http://ip.jsontest.com/</a:t>
            </a:r>
            <a:r>
              <a:rPr lang="de-DE" dirty="0"/>
              <a:t>.</a:t>
            </a:r>
          </a:p>
        </p:txBody>
      </p:sp>
      <p:sp>
        <p:nvSpPr>
          <p:cNvPr id="3" name="Content Placeholder 2">
            <a:extLst>
              <a:ext uri="{FF2B5EF4-FFF2-40B4-BE49-F238E27FC236}">
                <a16:creationId xmlns:a16="http://schemas.microsoft.com/office/drawing/2014/main" id="{4C0F4A3F-C410-4329-92EB-F51F6CC4D1D5}"/>
              </a:ext>
            </a:extLst>
          </p:cNvPr>
          <p:cNvSpPr>
            <a:spLocks noGrp="1"/>
          </p:cNvSpPr>
          <p:nvPr>
            <p:ph sz="half" idx="1"/>
          </p:nvPr>
        </p:nvSpPr>
        <p:spPr/>
        <p:txBody>
          <a:bodyPr>
            <a:normAutofit/>
          </a:bodyPr>
          <a:lstStyle/>
          <a:p>
            <a:endParaRPr lang="de-DE" dirty="0"/>
          </a:p>
          <a:p>
            <a:endParaRPr lang="de-DE" dirty="0"/>
          </a:p>
          <a:p>
            <a:endParaRPr lang="de-DE" dirty="0"/>
          </a:p>
          <a:p>
            <a:endParaRPr lang="de-DE" dirty="0"/>
          </a:p>
          <a:p>
            <a:endParaRPr lang="de-DE" dirty="0"/>
          </a:p>
          <a:p>
            <a:endParaRPr lang="de-DE" dirty="0"/>
          </a:p>
          <a:p>
            <a:r>
              <a:rPr lang="de-DE" dirty="0">
                <a:hlinkClick r:id="rId3"/>
              </a:rPr>
              <a:t>https://chrome.google.com/webstore/detail/advanced-rest-client/hgmloofddffdnphfgcellkdfbfbjeloo</a:t>
            </a:r>
            <a:endParaRPr lang="de-DE" dirty="0"/>
          </a:p>
        </p:txBody>
      </p:sp>
      <p:pic>
        <p:nvPicPr>
          <p:cNvPr id="5" name="Picture 4">
            <a:extLst>
              <a:ext uri="{FF2B5EF4-FFF2-40B4-BE49-F238E27FC236}">
                <a16:creationId xmlns:a16="http://schemas.microsoft.com/office/drawing/2014/main" id="{C1674F89-5E4E-4288-9A7D-CAE64F042E0E}"/>
              </a:ext>
            </a:extLst>
          </p:cNvPr>
          <p:cNvPicPr>
            <a:picLocks noChangeAspect="1"/>
          </p:cNvPicPr>
          <p:nvPr/>
        </p:nvPicPr>
        <p:blipFill>
          <a:blip r:embed="rId4"/>
          <a:stretch>
            <a:fillRect/>
          </a:stretch>
        </p:blipFill>
        <p:spPr>
          <a:xfrm>
            <a:off x="1976437" y="1743075"/>
            <a:ext cx="5191125" cy="1657350"/>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7355F-02E4-407F-9DCE-68F296B43E3A}"/>
              </a:ext>
            </a:extLst>
          </p:cNvPr>
          <p:cNvPicPr>
            <a:picLocks noGrp="1" noChangeAspect="1"/>
          </p:cNvPicPr>
          <p:nvPr>
            <p:ph sz="half" idx="1"/>
          </p:nvPr>
        </p:nvPicPr>
        <p:blipFill>
          <a:blip r:embed="rId2"/>
          <a:stretch>
            <a:fillRect/>
          </a:stretch>
        </p:blipFill>
        <p:spPr>
          <a:xfrm>
            <a:off x="274638" y="1555646"/>
            <a:ext cx="7954962" cy="2721184"/>
          </a:xfrm>
          <a:prstGeom prst="rect">
            <a:avLst/>
          </a:prstGeom>
        </p:spPr>
      </p:pic>
      <p:sp>
        <p:nvSpPr>
          <p:cNvPr id="6" name="Rectangle 5">
            <a:extLst>
              <a:ext uri="{FF2B5EF4-FFF2-40B4-BE49-F238E27FC236}">
                <a16:creationId xmlns:a16="http://schemas.microsoft.com/office/drawing/2014/main" id="{82E2D5C2-89C4-4B8D-B751-E0AEE4751820}"/>
              </a:ext>
            </a:extLst>
          </p:cNvPr>
          <p:cNvSpPr/>
          <p:nvPr/>
        </p:nvSpPr>
        <p:spPr>
          <a:xfrm>
            <a:off x="274638" y="405005"/>
            <a:ext cx="3377848" cy="461665"/>
          </a:xfrm>
          <a:prstGeom prst="rect">
            <a:avLst/>
          </a:prstGeom>
        </p:spPr>
        <p:txBody>
          <a:bodyPr wrap="none">
            <a:spAutoFit/>
          </a:bodyPr>
          <a:lstStyle/>
          <a:p>
            <a:r>
              <a:rPr lang="de-DE" b="1" dirty="0">
                <a:solidFill>
                  <a:srgbClr val="222222"/>
                </a:solidFill>
                <a:latin typeface="Source Sans Pro" panose="020B0503030403020204" pitchFamily="34" charset="0"/>
              </a:rPr>
              <a:t>http://ip.jsontest.com/</a:t>
            </a:r>
            <a:endParaRPr lang="de-DE" dirty="0"/>
          </a:p>
        </p:txBody>
      </p:sp>
    </p:spTree>
    <p:extLst>
      <p:ext uri="{BB962C8B-B14F-4D97-AF65-F5344CB8AC3E}">
        <p14:creationId xmlns:p14="http://schemas.microsoft.com/office/powerpoint/2010/main" val="28526321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71C93A-43F5-4B79-ABE7-86A14734EB38}"/>
              </a:ext>
            </a:extLst>
          </p:cNvPr>
          <p:cNvSpPr>
            <a:spLocks noGrp="1"/>
          </p:cNvSpPr>
          <p:nvPr>
            <p:ph type="title"/>
          </p:nvPr>
        </p:nvSpPr>
        <p:spPr/>
        <p:txBody>
          <a:bodyPr>
            <a:normAutofit/>
          </a:bodyPr>
          <a:lstStyle/>
          <a:p>
            <a:r>
              <a:rPr lang="de-DE" dirty="0"/>
              <a:t>Postman</a:t>
            </a:r>
            <a:endParaRPr lang="de-DE" dirty="0">
              <a:solidFill>
                <a:srgbClr val="FF0000"/>
              </a:solidFill>
            </a:endParaRPr>
          </a:p>
        </p:txBody>
      </p:sp>
    </p:spTree>
    <p:extLst>
      <p:ext uri="{BB962C8B-B14F-4D97-AF65-F5344CB8AC3E}">
        <p14:creationId xmlns:p14="http://schemas.microsoft.com/office/powerpoint/2010/main" val="40611306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477191A-7405-45DB-94D0-CDD292A8FADC}"/>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r>
              <a:rPr lang="en-US" sz="2400" kern="1200">
                <a:latin typeface="+mj-lt"/>
                <a:ea typeface="+mj-ea"/>
                <a:cs typeface="+mj-cs"/>
              </a:rPr>
              <a:t>Create a new collection</a:t>
            </a:r>
          </a:p>
        </p:txBody>
      </p:sp>
      <p:pic>
        <p:nvPicPr>
          <p:cNvPr id="5" name="Content Placeholder 4">
            <a:extLst>
              <a:ext uri="{FF2B5EF4-FFF2-40B4-BE49-F238E27FC236}">
                <a16:creationId xmlns:a16="http://schemas.microsoft.com/office/drawing/2014/main" id="{119E4F2B-6B2D-4606-BDDA-CA778BF26175}"/>
              </a:ext>
            </a:extLst>
          </p:cNvPr>
          <p:cNvPicPr>
            <a:picLocks noGrp="1" noChangeAspect="1"/>
          </p:cNvPicPr>
          <p:nvPr>
            <p:ph sz="half" idx="1"/>
          </p:nvPr>
        </p:nvPicPr>
        <p:blipFill>
          <a:blip r:embed="rId2"/>
          <a:stretch>
            <a:fillRect/>
          </a:stretch>
        </p:blipFill>
        <p:spPr>
          <a:xfrm>
            <a:off x="912456" y="1256420"/>
            <a:ext cx="7319087" cy="3295649"/>
          </a:xfrm>
          <a:prstGeom prst="rect">
            <a:avLst/>
          </a:prstGeom>
        </p:spPr>
      </p:pic>
    </p:spTree>
    <p:extLst>
      <p:ext uri="{BB962C8B-B14F-4D97-AF65-F5344CB8AC3E}">
        <p14:creationId xmlns:p14="http://schemas.microsoft.com/office/powerpoint/2010/main" val="163294935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60F3542-3E81-4DF3-B803-71AA3E2719EA}"/>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r>
              <a:rPr lang="en-US" sz="2400" kern="1200" dirty="0">
                <a:latin typeface="+mj-lt"/>
                <a:ea typeface="+mj-ea"/>
                <a:cs typeface="+mj-cs"/>
              </a:rPr>
              <a:t>New Collection</a:t>
            </a:r>
          </a:p>
        </p:txBody>
      </p:sp>
      <p:pic>
        <p:nvPicPr>
          <p:cNvPr id="5" name="Content Placeholder 4">
            <a:extLst>
              <a:ext uri="{FF2B5EF4-FFF2-40B4-BE49-F238E27FC236}">
                <a16:creationId xmlns:a16="http://schemas.microsoft.com/office/drawing/2014/main" id="{082D6C1F-6AFE-4225-B8ED-759A72A5E3BA}"/>
              </a:ext>
            </a:extLst>
          </p:cNvPr>
          <p:cNvPicPr>
            <a:picLocks noGrp="1" noChangeAspect="1"/>
          </p:cNvPicPr>
          <p:nvPr>
            <p:ph sz="half" idx="1"/>
          </p:nvPr>
        </p:nvPicPr>
        <p:blipFill>
          <a:blip r:embed="rId2"/>
          <a:stretch>
            <a:fillRect/>
          </a:stretch>
        </p:blipFill>
        <p:spPr>
          <a:xfrm>
            <a:off x="482600" y="1258261"/>
            <a:ext cx="8178799" cy="3291966"/>
          </a:xfrm>
          <a:prstGeom prst="rect">
            <a:avLst/>
          </a:prstGeom>
        </p:spPr>
      </p:pic>
      <p:pic>
        <p:nvPicPr>
          <p:cNvPr id="6" name="Picture 5">
            <a:extLst>
              <a:ext uri="{FF2B5EF4-FFF2-40B4-BE49-F238E27FC236}">
                <a16:creationId xmlns:a16="http://schemas.microsoft.com/office/drawing/2014/main" id="{138B6B77-0E60-4B37-BD2F-3A9A4A95EBD8}"/>
              </a:ext>
            </a:extLst>
          </p:cNvPr>
          <p:cNvPicPr>
            <a:picLocks noChangeAspect="1"/>
          </p:cNvPicPr>
          <p:nvPr/>
        </p:nvPicPr>
        <p:blipFill>
          <a:blip r:embed="rId3"/>
          <a:stretch>
            <a:fillRect/>
          </a:stretch>
        </p:blipFill>
        <p:spPr>
          <a:xfrm>
            <a:off x="5149320" y="3767137"/>
            <a:ext cx="2638425" cy="1266825"/>
          </a:xfrm>
          <a:prstGeom prst="rect">
            <a:avLst/>
          </a:prstGeom>
        </p:spPr>
      </p:pic>
    </p:spTree>
    <p:extLst>
      <p:ext uri="{BB962C8B-B14F-4D97-AF65-F5344CB8AC3E}">
        <p14:creationId xmlns:p14="http://schemas.microsoft.com/office/powerpoint/2010/main" val="393113865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B1FA409-0220-4255-ABDE-A23469B91C28}"/>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r>
              <a:rPr lang="en-US" sz="2400" kern="1200">
                <a:latin typeface="+mj-lt"/>
                <a:ea typeface="+mj-ea"/>
                <a:cs typeface="+mj-cs"/>
              </a:rPr>
              <a:t>Add a new request</a:t>
            </a:r>
          </a:p>
        </p:txBody>
      </p:sp>
      <p:pic>
        <p:nvPicPr>
          <p:cNvPr id="5" name="Content Placeholder 4">
            <a:extLst>
              <a:ext uri="{FF2B5EF4-FFF2-40B4-BE49-F238E27FC236}">
                <a16:creationId xmlns:a16="http://schemas.microsoft.com/office/drawing/2014/main" id="{44CC8211-AD7E-46CE-9F51-D5339440ACB6}"/>
              </a:ext>
            </a:extLst>
          </p:cNvPr>
          <p:cNvPicPr>
            <a:picLocks noGrp="1" noChangeAspect="1"/>
          </p:cNvPicPr>
          <p:nvPr>
            <p:ph sz="half" idx="1"/>
          </p:nvPr>
        </p:nvPicPr>
        <p:blipFill>
          <a:blip r:embed="rId2"/>
          <a:stretch>
            <a:fillRect/>
          </a:stretch>
        </p:blipFill>
        <p:spPr>
          <a:xfrm>
            <a:off x="1296046" y="1256420"/>
            <a:ext cx="6551907" cy="3295649"/>
          </a:xfrm>
          <a:prstGeom prst="rect">
            <a:avLst/>
          </a:prstGeom>
        </p:spPr>
      </p:pic>
      <p:sp>
        <p:nvSpPr>
          <p:cNvPr id="8" name="Rectangle 7">
            <a:extLst>
              <a:ext uri="{FF2B5EF4-FFF2-40B4-BE49-F238E27FC236}">
                <a16:creationId xmlns:a16="http://schemas.microsoft.com/office/drawing/2014/main" id="{FA8811C5-71BA-451A-AD22-4B89AE038D09}"/>
              </a:ext>
            </a:extLst>
          </p:cNvPr>
          <p:cNvSpPr/>
          <p:nvPr/>
        </p:nvSpPr>
        <p:spPr>
          <a:xfrm>
            <a:off x="5091289" y="3723391"/>
            <a:ext cx="1388533" cy="327378"/>
          </a:xfrm>
          <a:prstGeom prst="rect">
            <a:avLst/>
          </a:prstGeom>
          <a:noFill/>
          <a:ln w="50800" cmpd="sng">
            <a:solidFill>
              <a:schemeClr val="accent4"/>
            </a:solidFill>
          </a:ln>
          <a:effectLst/>
        </p:spPr>
        <p:txBody>
          <a:bodyPr wrap="square" lIns="182880" tIns="137160" rIns="137160" bIns="137160" rtlCol="0" anchor="ctr">
            <a:noAutofit/>
          </a:bodyPr>
          <a:lstStyle/>
          <a:p>
            <a:pPr algn="ctr">
              <a:lnSpc>
                <a:spcPct val="90000"/>
              </a:lnSpc>
              <a:spcBef>
                <a:spcPts val="600"/>
              </a:spcBef>
              <a:spcAft>
                <a:spcPts val="0"/>
              </a:spcAft>
            </a:pPr>
            <a:endParaRPr lang="de-DE" sz="2000" dirty="0" err="1">
              <a:solidFill>
                <a:schemeClr val="tx2"/>
              </a:solidFill>
              <a:latin typeface="+mn-lt"/>
            </a:endParaRPr>
          </a:p>
        </p:txBody>
      </p:sp>
    </p:spTree>
    <p:extLst>
      <p:ext uri="{BB962C8B-B14F-4D97-AF65-F5344CB8AC3E}">
        <p14:creationId xmlns:p14="http://schemas.microsoft.com/office/powerpoint/2010/main" val="135149954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370F12B-D68B-4459-95D3-B4501B5A49F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r>
              <a:rPr lang="en-US" sz="2400" kern="1200" dirty="0">
                <a:latin typeface="+mj-lt"/>
                <a:ea typeface="+mj-ea"/>
                <a:cs typeface="+mj-cs"/>
              </a:rPr>
              <a:t>Your first GET</a:t>
            </a:r>
          </a:p>
        </p:txBody>
      </p:sp>
      <p:pic>
        <p:nvPicPr>
          <p:cNvPr id="5" name="Content Placeholder 4">
            <a:extLst>
              <a:ext uri="{FF2B5EF4-FFF2-40B4-BE49-F238E27FC236}">
                <a16:creationId xmlns:a16="http://schemas.microsoft.com/office/drawing/2014/main" id="{17ED0A39-64E6-4859-91EE-BBCAE2D4EC3F}"/>
              </a:ext>
            </a:extLst>
          </p:cNvPr>
          <p:cNvPicPr>
            <a:picLocks noGrp="1" noChangeAspect="1"/>
          </p:cNvPicPr>
          <p:nvPr>
            <p:ph sz="half" idx="1"/>
          </p:nvPr>
        </p:nvPicPr>
        <p:blipFill>
          <a:blip r:embed="rId2"/>
          <a:stretch>
            <a:fillRect/>
          </a:stretch>
        </p:blipFill>
        <p:spPr>
          <a:xfrm>
            <a:off x="3402044" y="1256420"/>
            <a:ext cx="2339911" cy="3295649"/>
          </a:xfrm>
          <a:prstGeom prst="rect">
            <a:avLst/>
          </a:prstGeom>
        </p:spPr>
      </p:pic>
    </p:spTree>
    <p:extLst>
      <p:ext uri="{BB962C8B-B14F-4D97-AF65-F5344CB8AC3E}">
        <p14:creationId xmlns:p14="http://schemas.microsoft.com/office/powerpoint/2010/main" val="297854605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491B96-9F13-4DF2-9EAC-617D28E1B184}"/>
              </a:ext>
            </a:extLst>
          </p:cNvPr>
          <p:cNvSpPr>
            <a:spLocks noGrp="1"/>
          </p:cNvSpPr>
          <p:nvPr>
            <p:ph sz="half" idx="1"/>
          </p:nvPr>
        </p:nvSpPr>
        <p:spPr/>
        <p:txBody>
          <a:bodyPr wrap="square" lIns="0" tIns="0" rIns="0" bIns="0" anchor="t">
            <a:normAutofit/>
          </a:bodyPr>
          <a:lstStyle/>
          <a:p>
            <a:r>
              <a:rPr lang="de-DE" dirty="0" err="1"/>
              <a:t>Acess</a:t>
            </a:r>
            <a:r>
              <a:rPr lang="de-DE" dirty="0"/>
              <a:t> </a:t>
            </a:r>
            <a:r>
              <a:rPr lang="de-DE" dirty="0" err="1"/>
              <a:t>to</a:t>
            </a:r>
            <a:r>
              <a:rPr lang="de-DE" dirty="0"/>
              <a:t> a NetWorker 18.2. Server </a:t>
            </a:r>
            <a:r>
              <a:rPr lang="de-DE" dirty="0">
                <a:solidFill>
                  <a:schemeClr val="bg2"/>
                </a:solidFill>
                <a:latin typeface="OpenSans"/>
              </a:rPr>
              <a:t>{{</a:t>
            </a:r>
            <a:r>
              <a:rPr lang="de-DE" dirty="0" err="1">
                <a:solidFill>
                  <a:schemeClr val="bg2"/>
                </a:solidFill>
                <a:latin typeface="OpenSans"/>
              </a:rPr>
              <a:t>server</a:t>
            </a:r>
            <a:r>
              <a:rPr lang="de-DE" dirty="0">
                <a:solidFill>
                  <a:schemeClr val="bg2"/>
                </a:solidFill>
                <a:latin typeface="OpenSans"/>
              </a:rPr>
              <a:t>}}</a:t>
            </a:r>
          </a:p>
          <a:p>
            <a:endParaRPr lang="de-DE" dirty="0"/>
          </a:p>
          <a:p>
            <a:r>
              <a:rPr lang="de-DE" dirty="0"/>
              <a:t>Share online  </a:t>
            </a:r>
            <a:r>
              <a:rPr lang="de-DE" dirty="0" err="1"/>
              <a:t>commands</a:t>
            </a:r>
            <a:r>
              <a:rPr lang="de-DE" dirty="0"/>
              <a:t> </a:t>
            </a:r>
            <a:r>
              <a:rPr lang="de-DE" dirty="0" err="1"/>
              <a:t>with</a:t>
            </a:r>
            <a:r>
              <a:rPr lang="de-DE" dirty="0"/>
              <a:t>                            </a:t>
            </a:r>
            <a:r>
              <a:rPr lang="de-DE" dirty="0">
                <a:hlinkClick r:id="rId3"/>
              </a:rPr>
              <a:t>https://firepad.io/</a:t>
            </a:r>
            <a:endParaRPr lang="de-DE" dirty="0">
              <a:hlinkClick r:id="rId4"/>
            </a:endParaRPr>
          </a:p>
          <a:p>
            <a:pPr marL="572770" lvl="1"/>
            <a:r>
              <a:rPr lang="de-DE" dirty="0"/>
              <a:t>will </a:t>
            </a:r>
            <a:r>
              <a:rPr lang="de-DE" dirty="0" err="1"/>
              <a:t>share</a:t>
            </a:r>
            <a:r>
              <a:rPr lang="de-DE" dirty="0"/>
              <a:t> a </a:t>
            </a:r>
            <a:r>
              <a:rPr lang="de-DE" dirty="0" err="1"/>
              <a:t>place</a:t>
            </a:r>
            <a:r>
              <a:rPr lang="de-DE" dirty="0"/>
              <a:t> </a:t>
            </a:r>
            <a:r>
              <a:rPr lang="de-DE" dirty="0" err="1"/>
              <a:t>where</a:t>
            </a:r>
            <a:r>
              <a:rPr lang="de-DE" dirty="0"/>
              <a:t> </a:t>
            </a:r>
            <a:r>
              <a:rPr lang="de-DE" dirty="0" err="1"/>
              <a:t>we</a:t>
            </a:r>
            <a:r>
              <a:rPr lang="de-DE" dirty="0"/>
              <a:t> </a:t>
            </a:r>
            <a:r>
              <a:rPr lang="de-DE" dirty="0" err="1"/>
              <a:t>can</a:t>
            </a:r>
            <a:r>
              <a:rPr lang="de-DE" dirty="0"/>
              <a:t> </a:t>
            </a:r>
            <a:r>
              <a:rPr lang="de-DE" dirty="0" err="1"/>
              <a:t>share</a:t>
            </a:r>
            <a:r>
              <a:rPr lang="de-DE" dirty="0"/>
              <a:t> code </a:t>
            </a:r>
            <a:r>
              <a:rPr lang="de-DE" dirty="0" err="1"/>
              <a:t>wtihout</a:t>
            </a:r>
            <a:r>
              <a:rPr lang="de-DE" dirty="0"/>
              <a:t> </a:t>
            </a:r>
            <a:r>
              <a:rPr lang="de-DE" dirty="0" err="1"/>
              <a:t>typing</a:t>
            </a:r>
            <a:r>
              <a:rPr lang="de-DE" dirty="0"/>
              <a:t>  </a:t>
            </a:r>
            <a:r>
              <a:rPr lang="de-DE" dirty="0" err="1"/>
              <a:t>it</a:t>
            </a:r>
            <a:endParaRPr lang="de-DE" dirty="0"/>
          </a:p>
          <a:p>
            <a:pPr marL="572770" lvl="1"/>
            <a:r>
              <a:rPr lang="de-DE" dirty="0"/>
              <a:t>I will </a:t>
            </a:r>
            <a:r>
              <a:rPr lang="de-DE" dirty="0" err="1"/>
              <a:t>create</a:t>
            </a:r>
            <a:r>
              <a:rPr lang="de-DE" dirty="0"/>
              <a:t> </a:t>
            </a:r>
            <a:r>
              <a:rPr lang="de-DE" dirty="0" err="1"/>
              <a:t>our</a:t>
            </a:r>
            <a:r>
              <a:rPr lang="de-DE" dirty="0"/>
              <a:t> own private </a:t>
            </a:r>
            <a:r>
              <a:rPr lang="de-DE" dirty="0" err="1"/>
              <a:t>pad</a:t>
            </a:r>
            <a:r>
              <a:rPr lang="de-DE" dirty="0"/>
              <a:t> . </a:t>
            </a:r>
            <a:r>
              <a:rPr lang="de-DE" dirty="0" err="1"/>
              <a:t>Accissible</a:t>
            </a:r>
            <a:r>
              <a:rPr lang="de-DE" dirty="0"/>
              <a:t> </a:t>
            </a:r>
            <a:r>
              <a:rPr lang="de-DE" dirty="0" err="1"/>
              <a:t>under</a:t>
            </a:r>
            <a:r>
              <a:rPr lang="de-DE" dirty="0"/>
              <a:t>: </a:t>
            </a:r>
            <a:r>
              <a:rPr lang="de-DE" dirty="0">
                <a:hlinkClick r:id="rId5"/>
              </a:rPr>
              <a:t>https://demo.firepad.io/#wQ3S77Nhpi</a:t>
            </a:r>
            <a:endParaRPr lang="de-DE" dirty="0"/>
          </a:p>
          <a:p>
            <a:r>
              <a:rPr lang="de-DE" dirty="0">
                <a:latin typeface="Arial"/>
                <a:cs typeface="Arial"/>
              </a:rPr>
              <a:t>JSON Online Editor </a:t>
            </a:r>
            <a:r>
              <a:rPr lang="de-DE" dirty="0" err="1">
                <a:latin typeface="Arial"/>
                <a:cs typeface="Arial"/>
              </a:rPr>
              <a:t>for</a:t>
            </a:r>
            <a:r>
              <a:rPr lang="de-DE" dirty="0">
                <a:latin typeface="Arial"/>
                <a:cs typeface="Arial"/>
              </a:rPr>
              <a:t> </a:t>
            </a:r>
            <a:r>
              <a:rPr lang="de-DE" dirty="0" err="1">
                <a:latin typeface="Arial"/>
                <a:cs typeface="Arial"/>
              </a:rPr>
              <a:t>swagger</a:t>
            </a:r>
            <a:r>
              <a:rPr lang="de-DE" dirty="0">
                <a:latin typeface="Arial"/>
                <a:cs typeface="Arial"/>
              </a:rPr>
              <a:t> </a:t>
            </a:r>
            <a:r>
              <a:rPr lang="de-DE" dirty="0" err="1">
                <a:latin typeface="Arial"/>
                <a:cs typeface="Arial"/>
              </a:rPr>
              <a:t>files</a:t>
            </a:r>
            <a:r>
              <a:rPr lang="de-DE" dirty="0">
                <a:latin typeface="Arial"/>
                <a:cs typeface="Arial"/>
              </a:rPr>
              <a:t> </a:t>
            </a:r>
            <a:r>
              <a:rPr lang="de-DE" dirty="0">
                <a:latin typeface="Arial"/>
                <a:cs typeface="Arial"/>
                <a:hlinkClick r:id="rId6"/>
              </a:rPr>
              <a:t>https://jsoneditoronline.org/</a:t>
            </a:r>
            <a:endParaRPr lang="de-DE" dirty="0">
              <a:latin typeface="Arial"/>
              <a:cs typeface="Arial"/>
            </a:endParaRPr>
          </a:p>
          <a:p>
            <a:endParaRPr lang="de-DE" dirty="0"/>
          </a:p>
          <a:p>
            <a:r>
              <a:rPr lang="de-DE" dirty="0"/>
              <a:t>Download a </a:t>
            </a:r>
            <a:r>
              <a:rPr lang="de-DE" dirty="0" err="1"/>
              <a:t>rest</a:t>
            </a:r>
            <a:r>
              <a:rPr lang="de-DE" dirty="0"/>
              <a:t> </a:t>
            </a:r>
            <a:r>
              <a:rPr lang="de-DE" dirty="0" err="1"/>
              <a:t>api</a:t>
            </a:r>
            <a:r>
              <a:rPr lang="de-DE" dirty="0"/>
              <a:t> </a:t>
            </a:r>
            <a:r>
              <a:rPr lang="de-DE" dirty="0" err="1"/>
              <a:t>extension</a:t>
            </a:r>
            <a:r>
              <a:rPr lang="de-DE" dirty="0"/>
              <a:t> </a:t>
            </a:r>
            <a:r>
              <a:rPr lang="de-DE" dirty="0" err="1"/>
              <a:t>for</a:t>
            </a:r>
            <a:r>
              <a:rPr lang="de-DE" dirty="0"/>
              <a:t> Chrom </a:t>
            </a:r>
            <a:r>
              <a:rPr lang="de-DE" dirty="0" err="1"/>
              <a:t>or</a:t>
            </a:r>
            <a:r>
              <a:rPr lang="de-DE" dirty="0"/>
              <a:t> Postman / </a:t>
            </a:r>
            <a:r>
              <a:rPr lang="de-DE" dirty="0" err="1"/>
              <a:t>StopLight</a:t>
            </a:r>
            <a:r>
              <a:rPr lang="de-DE" dirty="0"/>
              <a:t> will also </a:t>
            </a:r>
            <a:r>
              <a:rPr lang="de-DE" dirty="0" err="1"/>
              <a:t>work</a:t>
            </a:r>
            <a:endParaRPr lang="de-DE" dirty="0"/>
          </a:p>
          <a:p>
            <a:pPr marL="572770" lvl="1"/>
            <a:r>
              <a:rPr lang="de-DE" dirty="0">
                <a:hlinkClick r:id="rId7"/>
              </a:rPr>
              <a:t>https://chrome.google.com/webstore/detail/advanced-rest-client/hgmloofddffdnphfgcellkdfbfbjeloo</a:t>
            </a:r>
            <a:endParaRPr lang="de-DE" dirty="0"/>
          </a:p>
          <a:p>
            <a:pPr marL="572770" lvl="1"/>
            <a:r>
              <a:rPr lang="de-DE" dirty="0">
                <a:hlinkClick r:id="rId8"/>
              </a:rPr>
              <a:t>https://www.getpostman.com/downloads/</a:t>
            </a:r>
            <a:endParaRPr lang="de-DE" dirty="0"/>
          </a:p>
          <a:p>
            <a:pPr marL="572770" lvl="1"/>
            <a:endParaRPr lang="de-DE" dirty="0"/>
          </a:p>
        </p:txBody>
      </p:sp>
      <p:sp>
        <p:nvSpPr>
          <p:cNvPr id="4" name="Title 3">
            <a:extLst>
              <a:ext uri="{FF2B5EF4-FFF2-40B4-BE49-F238E27FC236}">
                <a16:creationId xmlns:a16="http://schemas.microsoft.com/office/drawing/2014/main" id="{9D058BA4-2181-4AA2-BD4C-0CD23559991B}"/>
              </a:ext>
            </a:extLst>
          </p:cNvPr>
          <p:cNvSpPr>
            <a:spLocks noGrp="1"/>
          </p:cNvSpPr>
          <p:nvPr>
            <p:ph type="title"/>
          </p:nvPr>
        </p:nvSpPr>
        <p:spPr/>
        <p:txBody>
          <a:bodyPr/>
          <a:lstStyle/>
          <a:p>
            <a:r>
              <a:rPr lang="de-DE" dirty="0" err="1"/>
              <a:t>Preparation</a:t>
            </a:r>
            <a:r>
              <a:rPr lang="de-DE" dirty="0"/>
              <a:t> </a:t>
            </a:r>
            <a:r>
              <a:rPr lang="de-DE" dirty="0" err="1"/>
              <a:t>for</a:t>
            </a:r>
            <a:r>
              <a:rPr lang="de-DE" dirty="0"/>
              <a:t> </a:t>
            </a:r>
            <a:r>
              <a:rPr lang="de-DE" dirty="0" err="1"/>
              <a:t>today</a:t>
            </a:r>
            <a:r>
              <a:rPr lang="de-DE" dirty="0"/>
              <a:t> </a:t>
            </a:r>
            <a:r>
              <a:rPr lang="de-DE" dirty="0" err="1"/>
              <a:t>workshop</a:t>
            </a:r>
            <a:endParaRPr lang="de-DE" dirty="0"/>
          </a:p>
        </p:txBody>
      </p:sp>
      <p:pic>
        <p:nvPicPr>
          <p:cNvPr id="3" name="Picture 2">
            <a:extLst>
              <a:ext uri="{FF2B5EF4-FFF2-40B4-BE49-F238E27FC236}">
                <a16:creationId xmlns:a16="http://schemas.microsoft.com/office/drawing/2014/main" id="{8EAC0037-A6D9-4097-A184-53B2B25952F9}"/>
              </a:ext>
            </a:extLst>
          </p:cNvPr>
          <p:cNvPicPr>
            <a:picLocks noChangeAspect="1"/>
          </p:cNvPicPr>
          <p:nvPr/>
        </p:nvPicPr>
        <p:blipFill>
          <a:blip r:embed="rId9"/>
          <a:stretch>
            <a:fillRect/>
          </a:stretch>
        </p:blipFill>
        <p:spPr>
          <a:xfrm>
            <a:off x="2992183" y="1864995"/>
            <a:ext cx="1038225" cy="438150"/>
          </a:xfrm>
          <a:prstGeom prst="rect">
            <a:avLst/>
          </a:prstGeom>
        </p:spPr>
      </p:pic>
    </p:spTree>
    <p:extLst>
      <p:ext uri="{BB962C8B-B14F-4D97-AF65-F5344CB8AC3E}">
        <p14:creationId xmlns:p14="http://schemas.microsoft.com/office/powerpoint/2010/main" val="76576909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a:extLst>
              <a:ext uri="{FF2B5EF4-FFF2-40B4-BE49-F238E27FC236}">
                <a16:creationId xmlns:a16="http://schemas.microsoft.com/office/drawing/2014/main" id="{2CAC3C41-C14B-4082-BE5D-11F077A3A30F}"/>
              </a:ext>
            </a:extLst>
          </p:cNvPr>
          <p:cNvSpPr>
            <a:spLocks noGrp="1"/>
          </p:cNvSpPr>
          <p:nvPr>
            <p:ph type="title"/>
          </p:nvPr>
        </p:nvSpPr>
        <p:spPr>
          <a:xfrm>
            <a:off x="480059" y="1540230"/>
            <a:ext cx="2751871" cy="2070074"/>
          </a:xfrm>
        </p:spPr>
        <p:txBody>
          <a:bodyPr vert="horz" lIns="91440" tIns="45720" rIns="91440" bIns="45720" rtlCol="0" anchor="ctr">
            <a:normAutofit/>
          </a:bodyPr>
          <a:lstStyle/>
          <a:p>
            <a:r>
              <a:rPr lang="en-US" sz="4400" kern="1200" dirty="0">
                <a:solidFill>
                  <a:srgbClr val="FFFFFF"/>
                </a:solidFill>
                <a:latin typeface="+mj-lt"/>
                <a:ea typeface="+mj-ea"/>
                <a:cs typeface="+mj-cs"/>
              </a:rPr>
              <a:t>My first GET</a:t>
            </a:r>
          </a:p>
        </p:txBody>
      </p:sp>
      <p:sp>
        <p:nvSpPr>
          <p:cNvPr id="15" name="Content Placeholder 14">
            <a:extLst>
              <a:ext uri="{FF2B5EF4-FFF2-40B4-BE49-F238E27FC236}">
                <a16:creationId xmlns:a16="http://schemas.microsoft.com/office/drawing/2014/main" id="{256D4FA4-ED01-48C4-9BF0-AA69C64A7275}"/>
              </a:ext>
            </a:extLst>
          </p:cNvPr>
          <p:cNvSpPr>
            <a:spLocks noGrp="1"/>
          </p:cNvSpPr>
          <p:nvPr>
            <p:ph sz="half" idx="1"/>
          </p:nvPr>
        </p:nvSpPr>
        <p:spPr>
          <a:xfrm>
            <a:off x="4567930" y="601399"/>
            <a:ext cx="3979563" cy="3922976"/>
          </a:xfrm>
        </p:spPr>
        <p:txBody>
          <a:bodyPr vert="horz" lIns="91440" tIns="45720" rIns="91440" bIns="45720" rtlCol="0" anchor="ctr">
            <a:normAutofit/>
          </a:bodyPr>
          <a:lstStyle/>
          <a:p>
            <a:pPr>
              <a:lnSpc>
                <a:spcPct val="90000"/>
              </a:lnSpc>
            </a:pPr>
            <a:endParaRPr lang="en-US" sz="1800" kern="1200" dirty="0">
              <a:latin typeface="+mn-lt"/>
              <a:ea typeface="+mn-ea"/>
              <a:cs typeface="+mn-cs"/>
            </a:endParaRPr>
          </a:p>
        </p:txBody>
      </p:sp>
      <p:pic>
        <p:nvPicPr>
          <p:cNvPr id="19" name="Content Placeholder 4">
            <a:extLst>
              <a:ext uri="{FF2B5EF4-FFF2-40B4-BE49-F238E27FC236}">
                <a16:creationId xmlns:a16="http://schemas.microsoft.com/office/drawing/2014/main" id="{3332EDB9-85A8-42A7-A76C-C46360CF380E}"/>
              </a:ext>
            </a:extLst>
          </p:cNvPr>
          <p:cNvPicPr>
            <a:picLocks noChangeAspect="1"/>
          </p:cNvPicPr>
          <p:nvPr/>
        </p:nvPicPr>
        <p:blipFill>
          <a:blip r:embed="rId3"/>
          <a:stretch>
            <a:fillRect/>
          </a:stretch>
        </p:blipFill>
        <p:spPr>
          <a:xfrm>
            <a:off x="4641461" y="619125"/>
            <a:ext cx="4120728" cy="1040342"/>
          </a:xfrm>
          <a:prstGeom prst="rect">
            <a:avLst/>
          </a:prstGeom>
        </p:spPr>
      </p:pic>
      <p:pic>
        <p:nvPicPr>
          <p:cNvPr id="21" name="Picture 20">
            <a:extLst>
              <a:ext uri="{FF2B5EF4-FFF2-40B4-BE49-F238E27FC236}">
                <a16:creationId xmlns:a16="http://schemas.microsoft.com/office/drawing/2014/main" id="{E1379DC2-DD78-4BBA-9E74-8E3C392EB9A8}"/>
              </a:ext>
            </a:extLst>
          </p:cNvPr>
          <p:cNvPicPr>
            <a:picLocks noChangeAspect="1"/>
          </p:cNvPicPr>
          <p:nvPr/>
        </p:nvPicPr>
        <p:blipFill>
          <a:blip r:embed="rId4"/>
          <a:stretch>
            <a:fillRect/>
          </a:stretch>
        </p:blipFill>
        <p:spPr>
          <a:xfrm>
            <a:off x="4138538" y="1884292"/>
            <a:ext cx="4838346" cy="788599"/>
          </a:xfrm>
          <a:prstGeom prst="rect">
            <a:avLst/>
          </a:prstGeom>
        </p:spPr>
      </p:pic>
      <p:pic>
        <p:nvPicPr>
          <p:cNvPr id="16" name="Picture 15">
            <a:extLst>
              <a:ext uri="{FF2B5EF4-FFF2-40B4-BE49-F238E27FC236}">
                <a16:creationId xmlns:a16="http://schemas.microsoft.com/office/drawing/2014/main" id="{4F12E72E-335E-4225-BD43-FECFA55B7CBF}"/>
              </a:ext>
            </a:extLst>
          </p:cNvPr>
          <p:cNvPicPr>
            <a:picLocks noChangeAspect="1"/>
          </p:cNvPicPr>
          <p:nvPr/>
        </p:nvPicPr>
        <p:blipFill>
          <a:blip r:embed="rId5"/>
          <a:stretch>
            <a:fillRect/>
          </a:stretch>
        </p:blipFill>
        <p:spPr>
          <a:xfrm>
            <a:off x="4534237" y="3068867"/>
            <a:ext cx="4105275" cy="2000250"/>
          </a:xfrm>
          <a:prstGeom prst="rect">
            <a:avLst/>
          </a:prstGeom>
        </p:spPr>
      </p:pic>
    </p:spTree>
    <p:extLst>
      <p:ext uri="{BB962C8B-B14F-4D97-AF65-F5344CB8AC3E}">
        <p14:creationId xmlns:p14="http://schemas.microsoft.com/office/powerpoint/2010/main" val="2103956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17766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2856507"/>
            <a:ext cx="9144000" cy="2286993"/>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FFFE062-D3B7-4904-8925-9C65BBC52758}"/>
              </a:ext>
            </a:extLst>
          </p:cNvPr>
          <p:cNvSpPr>
            <a:spLocks noGrp="1"/>
          </p:cNvSpPr>
          <p:nvPr>
            <p:ph type="title"/>
          </p:nvPr>
        </p:nvSpPr>
        <p:spPr>
          <a:xfrm>
            <a:off x="603363" y="893847"/>
            <a:ext cx="7516084" cy="2232258"/>
          </a:xfrm>
        </p:spPr>
        <p:txBody>
          <a:bodyPr vert="horz" lIns="91440" tIns="45720" rIns="91440" bIns="45720" rtlCol="0" anchor="ctr">
            <a:normAutofit/>
          </a:bodyPr>
          <a:lstStyle/>
          <a:p>
            <a:r>
              <a:rPr lang="en-US" sz="5000" kern="1200" dirty="0">
                <a:solidFill>
                  <a:srgbClr val="FFFFFF"/>
                </a:solidFill>
                <a:latin typeface="+mj-lt"/>
                <a:ea typeface="+mj-ea"/>
                <a:cs typeface="+mj-cs"/>
              </a:rPr>
              <a:t>NetWorker 18.2 Rest API</a:t>
            </a:r>
          </a:p>
        </p:txBody>
      </p:sp>
    </p:spTree>
    <p:extLst>
      <p:ext uri="{BB962C8B-B14F-4D97-AF65-F5344CB8AC3E}">
        <p14:creationId xmlns:p14="http://schemas.microsoft.com/office/powerpoint/2010/main" val="173526276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984" y="285750"/>
            <a:ext cx="4751016" cy="485775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14" y="408582"/>
            <a:ext cx="4628186" cy="4734919"/>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all center">
            <a:extLst>
              <a:ext uri="{FF2B5EF4-FFF2-40B4-BE49-F238E27FC236}">
                <a16:creationId xmlns:a16="http://schemas.microsoft.com/office/drawing/2014/main" id="{14341BC2-4F96-45BA-BEEC-F9B94BD51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7818" y="1384327"/>
            <a:ext cx="3250406" cy="3250406"/>
          </a:xfrm>
          <a:prstGeom prst="rect">
            <a:avLst/>
          </a:prstGeom>
        </p:spPr>
      </p:pic>
      <p:sp>
        <p:nvSpPr>
          <p:cNvPr id="4" name="Rectangle 3">
            <a:extLst>
              <a:ext uri="{FF2B5EF4-FFF2-40B4-BE49-F238E27FC236}">
                <a16:creationId xmlns:a16="http://schemas.microsoft.com/office/drawing/2014/main" id="{D2855216-2C44-40F6-BB6C-7931108DBF65}"/>
              </a:ext>
            </a:extLst>
          </p:cNvPr>
          <p:cNvSpPr/>
          <p:nvPr/>
        </p:nvSpPr>
        <p:spPr>
          <a:xfrm>
            <a:off x="437929" y="3939893"/>
            <a:ext cx="4484113" cy="461665"/>
          </a:xfrm>
          <a:prstGeom prst="rect">
            <a:avLst/>
          </a:prstGeom>
        </p:spPr>
        <p:txBody>
          <a:bodyPr wrap="none">
            <a:spAutoFit/>
          </a:bodyPr>
          <a:lstStyle/>
          <a:p>
            <a:r>
              <a:rPr lang="de-DE" dirty="0">
                <a:solidFill>
                  <a:schemeClr val="bg2"/>
                </a:solidFill>
                <a:latin typeface="OpenSans"/>
              </a:rPr>
              <a:t>https://{{server}}:9090/nwrestapi/</a:t>
            </a:r>
            <a:endParaRPr lang="de-DE" dirty="0">
              <a:solidFill>
                <a:schemeClr val="bg2"/>
              </a:solidFill>
            </a:endParaRPr>
          </a:p>
        </p:txBody>
      </p:sp>
      <p:sp>
        <p:nvSpPr>
          <p:cNvPr id="6" name="Subtitle 5">
            <a:extLst>
              <a:ext uri="{FF2B5EF4-FFF2-40B4-BE49-F238E27FC236}">
                <a16:creationId xmlns:a16="http://schemas.microsoft.com/office/drawing/2014/main" id="{80419762-C64D-4CA3-87A2-E8636F735F9A}"/>
              </a:ext>
            </a:extLst>
          </p:cNvPr>
          <p:cNvSpPr>
            <a:spLocks noGrp="1"/>
          </p:cNvSpPr>
          <p:nvPr>
            <p:ph type="subTitle" idx="1"/>
          </p:nvPr>
        </p:nvSpPr>
        <p:spPr>
          <a:xfrm>
            <a:off x="274320" y="2252133"/>
            <a:ext cx="5200791" cy="430887"/>
          </a:xfrm>
        </p:spPr>
        <p:txBody>
          <a:bodyPr/>
          <a:lstStyle/>
          <a:p>
            <a:r>
              <a:rPr lang="en-US" sz="2800" kern="1200" dirty="0">
                <a:solidFill>
                  <a:schemeClr val="bg2"/>
                </a:solidFill>
              </a:rPr>
              <a:t>endpoint</a:t>
            </a:r>
            <a:endParaRPr lang="de-DE" dirty="0"/>
          </a:p>
        </p:txBody>
      </p:sp>
    </p:spTree>
    <p:extLst>
      <p:ext uri="{BB962C8B-B14F-4D97-AF65-F5344CB8AC3E}">
        <p14:creationId xmlns:p14="http://schemas.microsoft.com/office/powerpoint/2010/main" val="350306627"/>
      </p:ext>
    </p:extLst>
  </p:cSld>
  <p:clrMapOvr>
    <a:overrideClrMapping bg1="lt1" tx1="dk1" bg2="lt2" tx2="dk2" accent1="accent1" accent2="accent2" accent3="accent3" accent4="accent4" accent5="accent5" accent6="accent6" hlink="hlink" folHlink="folHlink"/>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A6F8F-D970-49AA-85D1-85215564A3F5}"/>
              </a:ext>
            </a:extLst>
          </p:cNvPr>
          <p:cNvSpPr>
            <a:spLocks noGrp="1"/>
          </p:cNvSpPr>
          <p:nvPr>
            <p:ph type="title"/>
          </p:nvPr>
        </p:nvSpPr>
        <p:spPr>
          <a:xfrm>
            <a:off x="603504" y="2490644"/>
            <a:ext cx="3430107" cy="1557250"/>
          </a:xfrm>
        </p:spPr>
        <p:txBody>
          <a:bodyPr vert="horz" lIns="91440" tIns="45720" rIns="91440" bIns="45720" rtlCol="0" anchor="t">
            <a:normAutofit/>
          </a:bodyPr>
          <a:lstStyle/>
          <a:p>
            <a:r>
              <a:rPr lang="en-US" sz="3600" kern="1200" dirty="0">
                <a:solidFill>
                  <a:schemeClr val="bg2"/>
                </a:solidFill>
                <a:latin typeface="+mj-lt"/>
                <a:ea typeface="+mj-ea"/>
                <a:cs typeface="+mj-cs"/>
              </a:rPr>
              <a:t>Authentication</a:t>
            </a:r>
          </a:p>
        </p:txBody>
      </p:sp>
      <p:sp>
        <p:nvSpPr>
          <p:cNvPr id="11" name="Freeform: Shape 1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984" y="285750"/>
            <a:ext cx="4751016" cy="485775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14" y="408582"/>
            <a:ext cx="4628186" cy="4734919"/>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Lock">
            <a:extLst>
              <a:ext uri="{FF2B5EF4-FFF2-40B4-BE49-F238E27FC236}">
                <a16:creationId xmlns:a16="http://schemas.microsoft.com/office/drawing/2014/main" id="{DB03A3AD-96E5-4A7D-91FE-3EA3965090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7818" y="1384327"/>
            <a:ext cx="3250406" cy="3250406"/>
          </a:xfrm>
          <a:prstGeom prst="rect">
            <a:avLst/>
          </a:prstGeom>
        </p:spPr>
      </p:pic>
    </p:spTree>
    <p:extLst>
      <p:ext uri="{BB962C8B-B14F-4D97-AF65-F5344CB8AC3E}">
        <p14:creationId xmlns:p14="http://schemas.microsoft.com/office/powerpoint/2010/main" val="1788746582"/>
      </p:ext>
    </p:extLst>
  </p:cSld>
  <p:clrMapOvr>
    <a:overrideClrMapping bg1="lt1" tx1="dk1" bg2="lt2" tx2="dk2" accent1="accent1" accent2="accent2" accent3="accent3" accent4="accent4" accent5="accent5" accent6="accent6" hlink="hlink" folHlink="folHlink"/>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8C7F3-B2C7-4DB6-9691-ED1923D5E519}"/>
              </a:ext>
            </a:extLst>
          </p:cNvPr>
          <p:cNvSpPr>
            <a:spLocks noGrp="1"/>
          </p:cNvSpPr>
          <p:nvPr>
            <p:ph type="title"/>
          </p:nvPr>
        </p:nvSpPr>
        <p:spPr/>
        <p:txBody>
          <a:bodyPr/>
          <a:lstStyle/>
          <a:p>
            <a:r>
              <a:rPr lang="en-US" b="1" dirty="0"/>
              <a:t>1. Configure a new client</a:t>
            </a:r>
            <a:br>
              <a:rPr lang="en-US" dirty="0"/>
            </a:br>
            <a:br>
              <a:rPr lang="en-US" dirty="0"/>
            </a:br>
            <a:endParaRPr lang="de-DE" dirty="0"/>
          </a:p>
        </p:txBody>
      </p:sp>
      <p:sp>
        <p:nvSpPr>
          <p:cNvPr id="5" name="Content Placeholder 4">
            <a:extLst>
              <a:ext uri="{FF2B5EF4-FFF2-40B4-BE49-F238E27FC236}">
                <a16:creationId xmlns:a16="http://schemas.microsoft.com/office/drawing/2014/main" id="{9B4B159D-B9B7-4DBC-8DDE-522EF79546C7}"/>
              </a:ext>
            </a:extLst>
          </p:cNvPr>
          <p:cNvSpPr>
            <a:spLocks noGrp="1"/>
          </p:cNvSpPr>
          <p:nvPr>
            <p:ph sz="half" idx="1"/>
          </p:nvPr>
        </p:nvSpPr>
        <p:spPr>
          <a:xfrm>
            <a:off x="274320" y="880533"/>
            <a:ext cx="7955280" cy="3636603"/>
          </a:xfrm>
        </p:spPr>
        <p:txBody>
          <a:bodyPr>
            <a:normAutofit/>
          </a:bodyPr>
          <a:lstStyle/>
          <a:p>
            <a:r>
              <a:rPr lang="en-US" b="1" dirty="0"/>
              <a:t>1-1. List the Networker clients</a:t>
            </a:r>
            <a:endParaRPr lang="en-US" dirty="0"/>
          </a:p>
          <a:p>
            <a:r>
              <a:rPr lang="en-US" dirty="0"/>
              <a:t>#curl -X GET -H "Content-Type: application/json" -H "Authorization: Basic XXXXXXXX" -H </a:t>
            </a:r>
          </a:p>
          <a:p>
            <a:r>
              <a:rPr lang="en-US" dirty="0"/>
              <a:t>"X-PrettyPrint:1" "</a:t>
            </a:r>
            <a:r>
              <a:rPr lang="en-US" b="1" dirty="0"/>
              <a:t>https://NWServer:9090/</a:t>
            </a:r>
            <a:r>
              <a:rPr lang="en-US" b="1" dirty="0" err="1"/>
              <a:t>nwrestapi</a:t>
            </a:r>
            <a:r>
              <a:rPr lang="en-US" b="1" dirty="0"/>
              <a:t>/v2/global/clients</a:t>
            </a:r>
            <a:r>
              <a:rPr lang="en-US" dirty="0"/>
              <a:t>" -k -1 </a:t>
            </a:r>
          </a:p>
          <a:p>
            <a:r>
              <a:rPr lang="en-US" b="1" dirty="0"/>
              <a:t>1-2. Create a new client</a:t>
            </a:r>
            <a:endParaRPr lang="en-US" dirty="0"/>
          </a:p>
          <a:p>
            <a:r>
              <a:rPr lang="en-US" dirty="0"/>
              <a:t>Let us create a client name "01-SCM.vlab.local" and configure it to backup "/</a:t>
            </a:r>
            <a:r>
              <a:rPr lang="en-US" dirty="0" err="1"/>
              <a:t>tmp</a:t>
            </a:r>
            <a:r>
              <a:rPr lang="en-US" dirty="0"/>
              <a:t>/" </a:t>
            </a:r>
            <a:r>
              <a:rPr lang="en-US" dirty="0" err="1"/>
              <a:t>saveset</a:t>
            </a:r>
            <a:endParaRPr lang="en-US" dirty="0"/>
          </a:p>
          <a:p>
            <a:r>
              <a:rPr lang="en-US" dirty="0"/>
              <a:t>  POST /</a:t>
            </a:r>
            <a:r>
              <a:rPr lang="en-US" dirty="0" err="1"/>
              <a:t>nwrestapi</a:t>
            </a:r>
            <a:r>
              <a:rPr lang="en-US" dirty="0"/>
              <a:t>/v2/global/clients</a:t>
            </a:r>
          </a:p>
          <a:p>
            <a:r>
              <a:rPr lang="en-US" dirty="0"/>
              <a:t>List  clients using REST API, however just filter the two fields (hostname and </a:t>
            </a:r>
            <a:r>
              <a:rPr lang="en-US" dirty="0" err="1"/>
              <a:t>savesets</a:t>
            </a:r>
            <a:r>
              <a:rPr lang="en-US" dirty="0"/>
              <a:t>) to be displayed</a:t>
            </a:r>
          </a:p>
          <a:p>
            <a:r>
              <a:rPr lang="en-US" dirty="0"/>
              <a:t>#curl -X GET -H "Content-Type: application/json" -H "Authorization: Basic XXXXXXXX" -H  "X-PrettyPrint:1" </a:t>
            </a:r>
            <a:r>
              <a:rPr lang="en-US" dirty="0">
                <a:hlinkClick r:id="rId2"/>
              </a:rPr>
              <a:t>https://NWServer:9090/nwrestapi/v2/global/clients?fl=hostname,savesets</a:t>
            </a:r>
            <a:r>
              <a:rPr lang="en-US" dirty="0"/>
              <a:t>  -k -1  </a:t>
            </a:r>
          </a:p>
          <a:p>
            <a:pPr marL="0" indent="0">
              <a:buNone/>
            </a:pPr>
            <a:endParaRPr lang="en-US" b="1" dirty="0"/>
          </a:p>
          <a:p>
            <a:endParaRPr lang="de-DE" b="1" dirty="0"/>
          </a:p>
        </p:txBody>
      </p:sp>
    </p:spTree>
    <p:extLst>
      <p:ext uri="{BB962C8B-B14F-4D97-AF65-F5344CB8AC3E}">
        <p14:creationId xmlns:p14="http://schemas.microsoft.com/office/powerpoint/2010/main" val="419899993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8C7F3-B2C7-4DB6-9691-ED1923D5E519}"/>
              </a:ext>
            </a:extLst>
          </p:cNvPr>
          <p:cNvSpPr>
            <a:spLocks noGrp="1"/>
          </p:cNvSpPr>
          <p:nvPr>
            <p:ph type="title"/>
          </p:nvPr>
        </p:nvSpPr>
        <p:spPr/>
        <p:txBody>
          <a:bodyPr/>
          <a:lstStyle/>
          <a:p>
            <a:r>
              <a:rPr lang="en-US" b="1" dirty="0"/>
              <a:t>1. Configure a new client</a:t>
            </a:r>
            <a:br>
              <a:rPr lang="en-US" dirty="0"/>
            </a:br>
            <a:br>
              <a:rPr lang="en-US" dirty="0"/>
            </a:br>
            <a:endParaRPr lang="de-DE" dirty="0"/>
          </a:p>
        </p:txBody>
      </p:sp>
      <p:sp>
        <p:nvSpPr>
          <p:cNvPr id="5" name="Content Placeholder 4">
            <a:extLst>
              <a:ext uri="{FF2B5EF4-FFF2-40B4-BE49-F238E27FC236}">
                <a16:creationId xmlns:a16="http://schemas.microsoft.com/office/drawing/2014/main" id="{9B4B159D-B9B7-4DBC-8DDE-522EF79546C7}"/>
              </a:ext>
            </a:extLst>
          </p:cNvPr>
          <p:cNvSpPr>
            <a:spLocks noGrp="1"/>
          </p:cNvSpPr>
          <p:nvPr>
            <p:ph sz="half" idx="1"/>
          </p:nvPr>
        </p:nvSpPr>
        <p:spPr>
          <a:xfrm>
            <a:off x="274320" y="880533"/>
            <a:ext cx="7955280" cy="3636603"/>
          </a:xfrm>
        </p:spPr>
        <p:txBody>
          <a:bodyPr>
            <a:normAutofit/>
          </a:bodyPr>
          <a:lstStyle/>
          <a:p>
            <a:r>
              <a:rPr lang="en-US" b="1" dirty="0"/>
              <a:t>1-3. Add the Client to an existing Protection Group</a:t>
            </a:r>
            <a:endParaRPr lang="en-US" dirty="0"/>
          </a:p>
          <a:p>
            <a:r>
              <a:rPr lang="en-US" dirty="0"/>
              <a:t>It is possible to create protection group, policy, workflow, action </a:t>
            </a:r>
            <a:r>
              <a:rPr lang="en-US" dirty="0" err="1"/>
              <a:t>etc</a:t>
            </a:r>
            <a:r>
              <a:rPr lang="en-US" dirty="0"/>
              <a:t> via REST API. However these are one time effort in most cases. Here it is assumed that Networker protection policies are setup and the newly created client needs to be added in the group to schedule the regular backups.</a:t>
            </a:r>
          </a:p>
          <a:p>
            <a:br>
              <a:rPr lang="en-US" dirty="0"/>
            </a:br>
            <a:endParaRPr lang="en-US" dirty="0"/>
          </a:p>
          <a:p>
            <a:r>
              <a:rPr lang="en-US" dirty="0"/>
              <a:t>Let us make a PUT call to the protection group "Bronze-Filesystem" and add the "</a:t>
            </a:r>
            <a:r>
              <a:rPr lang="en-US" dirty="0" err="1"/>
              <a:t>resourceId</a:t>
            </a:r>
            <a:r>
              <a:rPr lang="en-US" dirty="0"/>
              <a:t>" of the client as a "</a:t>
            </a:r>
            <a:r>
              <a:rPr lang="en-US" dirty="0" err="1"/>
              <a:t>workItem</a:t>
            </a:r>
            <a:r>
              <a:rPr lang="en-US" dirty="0"/>
              <a:t>". The </a:t>
            </a:r>
            <a:r>
              <a:rPr lang="en-US" dirty="0" err="1"/>
              <a:t>resourceId</a:t>
            </a:r>
            <a:r>
              <a:rPr lang="en-US" dirty="0"/>
              <a:t> can be obtained from above mentioned GET API for a client.</a:t>
            </a:r>
          </a:p>
          <a:p>
            <a:br>
              <a:rPr lang="en-US" dirty="0"/>
            </a:br>
            <a:endParaRPr lang="en-US" dirty="0"/>
          </a:p>
          <a:p>
            <a:r>
              <a:rPr lang="en-US" dirty="0"/>
              <a:t>PUT /</a:t>
            </a:r>
            <a:r>
              <a:rPr lang="en-US" dirty="0" err="1"/>
              <a:t>nwrestapi</a:t>
            </a:r>
            <a:r>
              <a:rPr lang="en-US" dirty="0"/>
              <a:t>/v2/global/</a:t>
            </a:r>
            <a:r>
              <a:rPr lang="en-US" dirty="0" err="1"/>
              <a:t>protectiongroups</a:t>
            </a:r>
            <a:r>
              <a:rPr lang="en-US" dirty="0"/>
              <a:t>/Bronze-Filesystem</a:t>
            </a:r>
          </a:p>
          <a:p>
            <a:endParaRPr lang="de-DE" b="1" dirty="0"/>
          </a:p>
        </p:txBody>
      </p:sp>
    </p:spTree>
    <p:extLst>
      <p:ext uri="{BB962C8B-B14F-4D97-AF65-F5344CB8AC3E}">
        <p14:creationId xmlns:p14="http://schemas.microsoft.com/office/powerpoint/2010/main" val="56380982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8C7F3-B2C7-4DB6-9691-ED1923D5E519}"/>
              </a:ext>
            </a:extLst>
          </p:cNvPr>
          <p:cNvSpPr>
            <a:spLocks noGrp="1"/>
          </p:cNvSpPr>
          <p:nvPr>
            <p:ph type="title"/>
          </p:nvPr>
        </p:nvSpPr>
        <p:spPr/>
        <p:txBody>
          <a:bodyPr/>
          <a:lstStyle/>
          <a:p>
            <a:r>
              <a:rPr lang="en-US" b="1" dirty="0"/>
              <a:t>2. Perform Backup of a Client</a:t>
            </a:r>
            <a:br>
              <a:rPr lang="en-US" dirty="0"/>
            </a:br>
            <a:endParaRPr lang="de-DE" dirty="0"/>
          </a:p>
        </p:txBody>
      </p:sp>
      <p:sp>
        <p:nvSpPr>
          <p:cNvPr id="5" name="Content Placeholder 4">
            <a:extLst>
              <a:ext uri="{FF2B5EF4-FFF2-40B4-BE49-F238E27FC236}">
                <a16:creationId xmlns:a16="http://schemas.microsoft.com/office/drawing/2014/main" id="{9B4B159D-B9B7-4DBC-8DDE-522EF79546C7}"/>
              </a:ext>
            </a:extLst>
          </p:cNvPr>
          <p:cNvSpPr>
            <a:spLocks noGrp="1"/>
          </p:cNvSpPr>
          <p:nvPr>
            <p:ph sz="half" idx="1"/>
          </p:nvPr>
        </p:nvSpPr>
        <p:spPr>
          <a:xfrm>
            <a:off x="274320" y="880533"/>
            <a:ext cx="7955280" cy="3636603"/>
          </a:xfrm>
        </p:spPr>
        <p:txBody>
          <a:bodyPr>
            <a:normAutofit/>
          </a:bodyPr>
          <a:lstStyle/>
          <a:p>
            <a:r>
              <a:rPr lang="en-US" b="1" dirty="0"/>
              <a:t>2-1. Perform On-demand Backup</a:t>
            </a:r>
            <a:endParaRPr lang="en-US" dirty="0"/>
          </a:p>
          <a:p>
            <a:r>
              <a:rPr lang="en-US" dirty="0"/>
              <a:t>Now let us run an on-demand backup for workflow "Filesystem" in Policy "Bronze".</a:t>
            </a:r>
          </a:p>
          <a:p>
            <a:r>
              <a:rPr lang="en-US" dirty="0"/>
              <a:t>POST /</a:t>
            </a:r>
            <a:r>
              <a:rPr lang="en-US" dirty="0" err="1"/>
              <a:t>nwrestapi</a:t>
            </a:r>
            <a:r>
              <a:rPr lang="en-US" dirty="0"/>
              <a:t>/v2/global/</a:t>
            </a:r>
            <a:r>
              <a:rPr lang="en-US" dirty="0" err="1"/>
              <a:t>protectionpolicies</a:t>
            </a:r>
            <a:r>
              <a:rPr lang="en-US" dirty="0"/>
              <a:t>/Bronze/workflows/Filesystem/op/backup</a:t>
            </a:r>
          </a:p>
          <a:p>
            <a:pPr marL="0" indent="0">
              <a:buNone/>
            </a:pPr>
            <a:r>
              <a:rPr lang="en-US" b="1" dirty="0"/>
              <a:t>2-2. List the Backups</a:t>
            </a:r>
            <a:endParaRPr lang="en-US" dirty="0"/>
          </a:p>
          <a:p>
            <a:r>
              <a:rPr lang="en-US" dirty="0"/>
              <a:t>We can generate a list of all the backups performed for the client. This output shows that there are two backups found for this client.</a:t>
            </a:r>
          </a:p>
          <a:p>
            <a:r>
              <a:rPr lang="en-US" dirty="0"/>
              <a:t># curl -X GET -H "Content-Type: application/json" -H "Authorization: Basic XXXXXXXX" -H </a:t>
            </a:r>
          </a:p>
          <a:p>
            <a:r>
              <a:rPr lang="en-US" dirty="0"/>
              <a:t>"X-PrettyPrint:1" "https://NWServer:9090/</a:t>
            </a:r>
            <a:r>
              <a:rPr lang="en-US" dirty="0" err="1"/>
              <a:t>nwrestapi</a:t>
            </a:r>
            <a:r>
              <a:rPr lang="en-US" dirty="0"/>
              <a:t>/v2/global/clients/45.0.92.4.0.0.0.0.</a:t>
            </a:r>
          </a:p>
          <a:p>
            <a:r>
              <a:rPr lang="en-US" dirty="0"/>
              <a:t>213.71.54.89.192.168.1.101/</a:t>
            </a:r>
            <a:r>
              <a:rPr lang="en-US" dirty="0" err="1"/>
              <a:t>backups?fl</a:t>
            </a:r>
            <a:r>
              <a:rPr lang="en-US" dirty="0"/>
              <a:t>=</a:t>
            </a:r>
            <a:r>
              <a:rPr lang="en-US" dirty="0" err="1"/>
              <a:t>name,saveTime,retentionTime,instances</a:t>
            </a:r>
            <a:r>
              <a:rPr lang="en-US" dirty="0"/>
              <a:t>" -k -1 </a:t>
            </a:r>
          </a:p>
          <a:p>
            <a:pPr marL="0" indent="0">
              <a:buNone/>
            </a:pPr>
            <a:endParaRPr lang="en-US" dirty="0"/>
          </a:p>
        </p:txBody>
      </p:sp>
    </p:spTree>
    <p:extLst>
      <p:ext uri="{BB962C8B-B14F-4D97-AF65-F5344CB8AC3E}">
        <p14:creationId xmlns:p14="http://schemas.microsoft.com/office/powerpoint/2010/main" val="231983955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3570-FF32-4DFF-8803-A57231693C8F}"/>
              </a:ext>
            </a:extLst>
          </p:cNvPr>
          <p:cNvSpPr>
            <a:spLocks noGrp="1"/>
          </p:cNvSpPr>
          <p:nvPr>
            <p:ph type="title"/>
          </p:nvPr>
        </p:nvSpPr>
        <p:spPr>
          <a:xfrm>
            <a:off x="274319" y="265272"/>
            <a:ext cx="9242214" cy="447960"/>
          </a:xfrm>
        </p:spPr>
        <p:txBody>
          <a:bodyPr/>
          <a:lstStyle/>
          <a:p>
            <a:r>
              <a:rPr lang="en-US" b="1" dirty="0"/>
              <a:t>3. </a:t>
            </a:r>
            <a:r>
              <a:rPr lang="en-US" sz="2400" b="1" dirty="0"/>
              <a:t>Configure</a:t>
            </a:r>
            <a:r>
              <a:rPr lang="en-US" b="1" dirty="0"/>
              <a:t> a new VM client for VMWare level Backup</a:t>
            </a:r>
            <a:br>
              <a:rPr lang="en-US" dirty="0"/>
            </a:br>
            <a:endParaRPr lang="de-DE" dirty="0"/>
          </a:p>
        </p:txBody>
      </p:sp>
      <p:sp>
        <p:nvSpPr>
          <p:cNvPr id="3" name="Content Placeholder 2">
            <a:extLst>
              <a:ext uri="{FF2B5EF4-FFF2-40B4-BE49-F238E27FC236}">
                <a16:creationId xmlns:a16="http://schemas.microsoft.com/office/drawing/2014/main" id="{6A28FA4D-F692-4143-996F-85C79A90EFFB}"/>
              </a:ext>
            </a:extLst>
          </p:cNvPr>
          <p:cNvSpPr>
            <a:spLocks noGrp="1"/>
          </p:cNvSpPr>
          <p:nvPr>
            <p:ph sz="half" idx="1"/>
          </p:nvPr>
        </p:nvSpPr>
        <p:spPr/>
        <p:txBody>
          <a:bodyPr>
            <a:normAutofit/>
          </a:bodyPr>
          <a:lstStyle/>
          <a:p>
            <a:r>
              <a:rPr lang="en-US" dirty="0"/>
              <a:t>For most VMWare based cloud platforms, this is a mandatory step and can be provided as self service. Users can select their own VMs and add them to backup.</a:t>
            </a:r>
          </a:p>
          <a:p>
            <a:r>
              <a:rPr lang="en-US" dirty="0"/>
              <a:t>First let us get the UUID of the VM that needs to be protected</a:t>
            </a:r>
          </a:p>
          <a:p>
            <a:r>
              <a:rPr lang="en-US" dirty="0"/>
              <a:t># curl -X GET -H "Content-Type: application/json" -H "Authorization: Basic XXXXXXXX" -H "X-PrettyPrint:1" "https://NWServer:9090/</a:t>
            </a:r>
            <a:r>
              <a:rPr lang="en-US" dirty="0" err="1"/>
              <a:t>nwrestapi</a:t>
            </a:r>
            <a:r>
              <a:rPr lang="en-US" dirty="0"/>
              <a:t>/v2/global/</a:t>
            </a:r>
            <a:r>
              <a:rPr lang="en-US" dirty="0" err="1"/>
              <a:t>vmware</a:t>
            </a:r>
            <a:r>
              <a:rPr lang="en-US" dirty="0"/>
              <a:t>/</a:t>
            </a:r>
            <a:r>
              <a:rPr lang="en-US" dirty="0" err="1"/>
              <a:t>vcenters</a:t>
            </a:r>
            <a:r>
              <a:rPr lang="en-US" dirty="0"/>
              <a:t>/vc01.vlab.local/</a:t>
            </a:r>
            <a:r>
              <a:rPr lang="en-US" dirty="0" err="1"/>
              <a:t>vms?fl</a:t>
            </a:r>
            <a:r>
              <a:rPr lang="en-US" dirty="0"/>
              <a:t>=</a:t>
            </a:r>
            <a:r>
              <a:rPr lang="en-US" dirty="0" err="1"/>
              <a:t>hostname,uuid</a:t>
            </a:r>
            <a:r>
              <a:rPr lang="en-US" dirty="0"/>
              <a:t>" -k -1   </a:t>
            </a:r>
          </a:p>
          <a:p>
            <a:br>
              <a:rPr lang="en-US" dirty="0"/>
            </a:br>
            <a:endParaRPr lang="de-DE" dirty="0"/>
          </a:p>
        </p:txBody>
      </p:sp>
    </p:spTree>
    <p:extLst>
      <p:ext uri="{BB962C8B-B14F-4D97-AF65-F5344CB8AC3E}">
        <p14:creationId xmlns:p14="http://schemas.microsoft.com/office/powerpoint/2010/main" val="21931827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9955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16FBF-410E-4BE0-8149-0F253D51EEC5}"/>
              </a:ext>
            </a:extLst>
          </p:cNvPr>
          <p:cNvSpPr>
            <a:spLocks noGrp="1"/>
          </p:cNvSpPr>
          <p:nvPr>
            <p:ph type="ctrTitle"/>
          </p:nvPr>
        </p:nvSpPr>
        <p:spPr/>
        <p:txBody>
          <a:bodyPr/>
          <a:lstStyle/>
          <a:p>
            <a:endParaRPr lang="de-DE"/>
          </a:p>
        </p:txBody>
      </p:sp>
      <p:sp>
        <p:nvSpPr>
          <p:cNvPr id="5" name="Rectangle 2">
            <a:extLst>
              <a:ext uri="{FF2B5EF4-FFF2-40B4-BE49-F238E27FC236}">
                <a16:creationId xmlns:a16="http://schemas.microsoft.com/office/drawing/2014/main" id="{8213A943-5F78-490F-A498-2AE7725ED76D}"/>
              </a:ext>
            </a:extLst>
          </p:cNvPr>
          <p:cNvSpPr txBox="1">
            <a:spLocks noChangeArrowheads="1"/>
          </p:cNvSpPr>
          <p:nvPr/>
        </p:nvSpPr>
        <p:spPr>
          <a:xfrm>
            <a:off x="539045" y="1878806"/>
            <a:ext cx="7772400" cy="1385888"/>
          </a:xfrm>
          <a:prstGeom prst="rect">
            <a:avLst/>
          </a:prstGeom>
        </p:spPr>
        <p:txBody>
          <a:bodyPr lIns="0" tIns="0" rIns="0" bIns="0" anchor="t" anchorCtr="0"/>
          <a:lstStyle>
            <a:lvl1pPr algn="l" rtl="0" eaLnBrk="1" fontAlgn="base" hangingPunct="1">
              <a:lnSpc>
                <a:spcPct val="100000"/>
              </a:lnSpc>
              <a:spcBef>
                <a:spcPct val="0"/>
              </a:spcBef>
              <a:spcAft>
                <a:spcPct val="0"/>
              </a:spcAft>
              <a:defRPr sz="2800" b="0" cap="all" baseline="0">
                <a:solidFill>
                  <a:schemeClr val="tx2"/>
                </a:solidFill>
                <a:latin typeface="+mj-lt"/>
                <a:ea typeface="Museo Sans For Dell" panose="02000000000000000000" pitchFamily="2" charset="0"/>
                <a:cs typeface="Verdana"/>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altLang="de-DE" sz="4400" b="1" cap="none" dirty="0" err="1">
                <a:solidFill>
                  <a:schemeClr val="bg1"/>
                </a:solidFill>
                <a:latin typeface="Arial" panose="020B0604020202020204" pitchFamily="34" charset="0"/>
                <a:cs typeface="Arial" panose="020B0604020202020204" pitchFamily="34" charset="0"/>
              </a:rPr>
              <a:t>ReST</a:t>
            </a:r>
            <a:r>
              <a:rPr lang="en-US" altLang="de-DE" sz="4400" b="1" cap="none" dirty="0">
                <a:solidFill>
                  <a:schemeClr val="bg1"/>
                </a:solidFill>
                <a:latin typeface="Arial" panose="020B0604020202020204" pitchFamily="34" charset="0"/>
                <a:cs typeface="Arial" panose="020B0604020202020204" pitchFamily="34" charset="0"/>
              </a:rPr>
              <a:t> -  </a:t>
            </a:r>
            <a:r>
              <a:rPr lang="en-US" altLang="de-DE" sz="4400" b="1" cap="none" dirty="0">
                <a:solidFill>
                  <a:srgbClr val="FF0000"/>
                </a:solidFill>
                <a:latin typeface="Arial" panose="020B0604020202020204" pitchFamily="34" charset="0"/>
                <a:cs typeface="Arial" panose="020B0604020202020204" pitchFamily="34" charset="0"/>
              </a:rPr>
              <a:t>Re</a:t>
            </a:r>
            <a:r>
              <a:rPr lang="en-US" altLang="de-DE" sz="4400" b="1" cap="none" dirty="0">
                <a:solidFill>
                  <a:schemeClr val="bg1"/>
                </a:solidFill>
                <a:latin typeface="Arial" panose="020B0604020202020204" pitchFamily="34" charset="0"/>
                <a:cs typeface="Arial" panose="020B0604020202020204" pitchFamily="34" charset="0"/>
              </a:rPr>
              <a:t>presentational </a:t>
            </a:r>
            <a:r>
              <a:rPr lang="en-US" altLang="de-DE" sz="4400" b="1" cap="none" dirty="0">
                <a:solidFill>
                  <a:srgbClr val="FF0000"/>
                </a:solidFill>
                <a:latin typeface="Arial" panose="020B0604020202020204" pitchFamily="34" charset="0"/>
                <a:cs typeface="Arial" panose="020B0604020202020204" pitchFamily="34" charset="0"/>
              </a:rPr>
              <a:t>S</a:t>
            </a:r>
            <a:r>
              <a:rPr lang="en-US" altLang="de-DE" sz="4400" b="1" cap="none" dirty="0">
                <a:solidFill>
                  <a:schemeClr val="bg1"/>
                </a:solidFill>
                <a:latin typeface="Arial" panose="020B0604020202020204" pitchFamily="34" charset="0"/>
                <a:cs typeface="Arial" panose="020B0604020202020204" pitchFamily="34" charset="0"/>
              </a:rPr>
              <a:t>tate </a:t>
            </a:r>
            <a:r>
              <a:rPr lang="en-US" altLang="de-DE" sz="4400" b="1" cap="none" dirty="0">
                <a:solidFill>
                  <a:srgbClr val="FF0000"/>
                </a:solidFill>
                <a:latin typeface="Arial" panose="020B0604020202020204" pitchFamily="34" charset="0"/>
                <a:cs typeface="Arial" panose="020B0604020202020204" pitchFamily="34" charset="0"/>
              </a:rPr>
              <a:t>T</a:t>
            </a:r>
            <a:r>
              <a:rPr lang="en-US" altLang="de-DE" sz="4400" b="1" cap="none" dirty="0">
                <a:solidFill>
                  <a:schemeClr val="bg1"/>
                </a:solidFill>
                <a:latin typeface="Arial" panose="020B0604020202020204" pitchFamily="34" charset="0"/>
                <a:cs typeface="Arial" panose="020B0604020202020204" pitchFamily="34" charset="0"/>
              </a:rPr>
              <a:t>ransfer </a:t>
            </a:r>
          </a:p>
        </p:txBody>
      </p:sp>
    </p:spTree>
    <p:extLst>
      <p:ext uri="{BB962C8B-B14F-4D97-AF65-F5344CB8AC3E}">
        <p14:creationId xmlns:p14="http://schemas.microsoft.com/office/powerpoint/2010/main" val="182150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31D0BA-C78C-4B9D-9902-9432A3A45D79}"/>
              </a:ext>
            </a:extLst>
          </p:cNvPr>
          <p:cNvSpPr>
            <a:spLocks noGrp="1"/>
          </p:cNvSpPr>
          <p:nvPr>
            <p:ph sz="half" idx="1"/>
          </p:nvPr>
        </p:nvSpPr>
        <p:spPr/>
        <p:txBody>
          <a:bodyPr anchor="ctr">
            <a:normAutofit/>
          </a:bodyPr>
          <a:lstStyle/>
          <a:p>
            <a:pPr marL="0" indent="0" algn="ctr">
              <a:buNone/>
            </a:pPr>
            <a:r>
              <a:rPr lang="en-US" altLang="de-DE" sz="3200" dirty="0">
                <a:solidFill>
                  <a:schemeClr val="bg2"/>
                </a:solidFill>
                <a:latin typeface="+mj-lt"/>
              </a:rPr>
              <a:t>REST is a term coined by Roy Fielding to describe an </a:t>
            </a:r>
            <a:r>
              <a:rPr lang="en-US" altLang="de-DE" sz="3200" b="1" dirty="0">
                <a:solidFill>
                  <a:schemeClr val="bg2"/>
                </a:solidFill>
                <a:latin typeface="+mj-lt"/>
              </a:rPr>
              <a:t>architecture style</a:t>
            </a:r>
            <a:r>
              <a:rPr lang="en-US" altLang="de-DE" sz="3200" dirty="0">
                <a:solidFill>
                  <a:schemeClr val="bg2"/>
                </a:solidFill>
                <a:latin typeface="+mj-lt"/>
              </a:rPr>
              <a:t> of networked systems. REST is an acronym standing for Representational State Transfer.</a:t>
            </a:r>
            <a:endParaRPr lang="de-DE" sz="3200" dirty="0">
              <a:solidFill>
                <a:schemeClr val="bg2"/>
              </a:solidFill>
              <a:latin typeface="+mj-lt"/>
            </a:endParaRPr>
          </a:p>
        </p:txBody>
      </p:sp>
      <p:sp>
        <p:nvSpPr>
          <p:cNvPr id="3" name="Title 2">
            <a:extLst>
              <a:ext uri="{FF2B5EF4-FFF2-40B4-BE49-F238E27FC236}">
                <a16:creationId xmlns:a16="http://schemas.microsoft.com/office/drawing/2014/main" id="{2688F3B8-94CB-461F-A087-445391AB9543}"/>
              </a:ext>
            </a:extLst>
          </p:cNvPr>
          <p:cNvSpPr>
            <a:spLocks noGrp="1"/>
          </p:cNvSpPr>
          <p:nvPr>
            <p:ph type="title"/>
          </p:nvPr>
        </p:nvSpPr>
        <p:spPr/>
        <p:txBody>
          <a:bodyPr/>
          <a:lstStyle/>
          <a:p>
            <a:r>
              <a:rPr lang="en-US" altLang="de-DE" b="1" dirty="0"/>
              <a:t>What is REST ?</a:t>
            </a:r>
            <a:br>
              <a:rPr lang="en-US" altLang="de-DE" b="1" dirty="0">
                <a:solidFill>
                  <a:schemeClr val="folHlink"/>
                </a:solidFill>
                <a:latin typeface="Times New Roman" panose="02020603050405020304" pitchFamily="18" charset="0"/>
              </a:rPr>
            </a:br>
            <a:endParaRPr lang="de-DE" dirty="0"/>
          </a:p>
        </p:txBody>
      </p:sp>
    </p:spTree>
    <p:extLst>
      <p:ext uri="{BB962C8B-B14F-4D97-AF65-F5344CB8AC3E}">
        <p14:creationId xmlns:p14="http://schemas.microsoft.com/office/powerpoint/2010/main" val="269041640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6A6F60F-E509-4D77-8130-054B601FF07F}"/>
              </a:ext>
            </a:extLst>
          </p:cNvPr>
          <p:cNvSpPr>
            <a:spLocks noGrp="1" noChangeArrowheads="1"/>
          </p:cNvSpPr>
          <p:nvPr>
            <p:ph type="ctrTitle"/>
          </p:nvPr>
        </p:nvSpPr>
        <p:spPr/>
        <p:txBody>
          <a:bodyPr/>
          <a:lstStyle/>
          <a:p>
            <a:r>
              <a:rPr lang="en-US" altLang="de-DE" b="1" cap="none" dirty="0">
                <a:solidFill>
                  <a:schemeClr val="bg1"/>
                </a:solidFill>
                <a:latin typeface="Arial" panose="020B0604020202020204" pitchFamily="34" charset="0"/>
                <a:cs typeface="Arial" panose="020B0604020202020204" pitchFamily="34" charset="0"/>
              </a:rPr>
              <a:t>Rest – An architectural Style</a:t>
            </a:r>
          </a:p>
        </p:txBody>
      </p:sp>
      <p:sp>
        <p:nvSpPr>
          <p:cNvPr id="50179" name="Rectangle 3">
            <a:extLst>
              <a:ext uri="{FF2B5EF4-FFF2-40B4-BE49-F238E27FC236}">
                <a16:creationId xmlns:a16="http://schemas.microsoft.com/office/drawing/2014/main" id="{1443EA80-BEC7-418D-82EB-737B9F6119C7}"/>
              </a:ext>
            </a:extLst>
          </p:cNvPr>
          <p:cNvSpPr>
            <a:spLocks noGrp="1" noChangeArrowheads="1"/>
          </p:cNvSpPr>
          <p:nvPr>
            <p:ph sz="half" idx="4294967295"/>
          </p:nvPr>
        </p:nvSpPr>
        <p:spPr>
          <a:xfrm>
            <a:off x="1083734" y="1283230"/>
            <a:ext cx="6589007" cy="3017837"/>
          </a:xfrm>
          <a:prstGeom prst="rect">
            <a:avLst/>
          </a:prstGeom>
        </p:spPr>
        <p:txBody>
          <a:bodyPr>
            <a:normAutofit fontScale="85000" lnSpcReduction="20000"/>
          </a:bodyPr>
          <a:lstStyle/>
          <a:p>
            <a:pPr>
              <a:buFont typeface="Wingdings" panose="05000000000000000000" pitchFamily="2" charset="2"/>
              <a:buNone/>
            </a:pPr>
            <a:r>
              <a:rPr lang="en-US" altLang="de-DE" sz="1800" dirty="0">
                <a:solidFill>
                  <a:schemeClr val="bg2"/>
                </a:solidFill>
                <a:latin typeface="+mn-lt"/>
              </a:rPr>
              <a:t>Elements</a:t>
            </a:r>
          </a:p>
          <a:p>
            <a:r>
              <a:rPr lang="en-US" altLang="de-DE" sz="1800" dirty="0">
                <a:solidFill>
                  <a:schemeClr val="bg2"/>
                </a:solidFill>
                <a:latin typeface="+mn-lt"/>
              </a:rPr>
              <a:t>Components – Proxy , gateway </a:t>
            </a:r>
            <a:r>
              <a:rPr lang="en-US" altLang="de-DE" sz="1800" dirty="0" err="1">
                <a:solidFill>
                  <a:schemeClr val="bg2"/>
                </a:solidFill>
                <a:latin typeface="+mn-lt"/>
              </a:rPr>
              <a:t>etc</a:t>
            </a:r>
            <a:endParaRPr lang="en-US" altLang="de-DE" sz="1800" dirty="0">
              <a:solidFill>
                <a:schemeClr val="bg2"/>
              </a:solidFill>
              <a:latin typeface="+mn-lt"/>
            </a:endParaRPr>
          </a:p>
          <a:p>
            <a:r>
              <a:rPr lang="en-US" altLang="de-DE" sz="1800" dirty="0">
                <a:solidFill>
                  <a:schemeClr val="bg2"/>
                </a:solidFill>
                <a:latin typeface="+mn-lt"/>
              </a:rPr>
              <a:t>Connectors   – client , server </a:t>
            </a:r>
            <a:r>
              <a:rPr lang="en-US" altLang="de-DE" sz="1800" dirty="0" err="1">
                <a:solidFill>
                  <a:schemeClr val="bg2"/>
                </a:solidFill>
                <a:latin typeface="+mn-lt"/>
              </a:rPr>
              <a:t>etc</a:t>
            </a:r>
            <a:endParaRPr lang="en-US" altLang="de-DE" sz="1800" dirty="0">
              <a:solidFill>
                <a:schemeClr val="bg2"/>
              </a:solidFill>
              <a:latin typeface="+mn-lt"/>
            </a:endParaRPr>
          </a:p>
          <a:p>
            <a:r>
              <a:rPr lang="en-US" altLang="de-DE" sz="1800" dirty="0">
                <a:solidFill>
                  <a:schemeClr val="bg2"/>
                </a:solidFill>
                <a:latin typeface="+mn-lt"/>
              </a:rPr>
              <a:t>Data             – resource , representation </a:t>
            </a:r>
            <a:r>
              <a:rPr lang="en-US" altLang="de-DE" sz="1800" dirty="0" err="1">
                <a:solidFill>
                  <a:schemeClr val="bg2"/>
                </a:solidFill>
                <a:latin typeface="+mn-lt"/>
              </a:rPr>
              <a:t>etc</a:t>
            </a:r>
            <a:endParaRPr lang="en-US" altLang="de-DE" sz="1800" dirty="0">
              <a:solidFill>
                <a:schemeClr val="bg2"/>
              </a:solidFill>
              <a:latin typeface="+mn-lt"/>
            </a:endParaRPr>
          </a:p>
          <a:p>
            <a:endParaRPr lang="en-US" altLang="de-DE" sz="1800" dirty="0">
              <a:solidFill>
                <a:schemeClr val="bg2"/>
              </a:solidFill>
              <a:latin typeface="+mn-lt"/>
            </a:endParaRPr>
          </a:p>
          <a:p>
            <a:pPr>
              <a:buFont typeface="Wingdings" panose="05000000000000000000" pitchFamily="2" charset="2"/>
              <a:buNone/>
            </a:pPr>
            <a:r>
              <a:rPr lang="en-US" altLang="de-DE" sz="1800" dirty="0">
                <a:solidFill>
                  <a:schemeClr val="bg2"/>
                </a:solidFill>
                <a:latin typeface="+mn-lt"/>
              </a:rPr>
              <a:t>REST</a:t>
            </a:r>
          </a:p>
          <a:p>
            <a:r>
              <a:rPr lang="en-US" altLang="de-DE" sz="1800" dirty="0">
                <a:solidFill>
                  <a:schemeClr val="bg2"/>
                </a:solidFill>
                <a:latin typeface="+mn-lt"/>
              </a:rPr>
              <a:t>Ignores component implementation details.</a:t>
            </a:r>
          </a:p>
          <a:p>
            <a:r>
              <a:rPr lang="en-US" altLang="de-DE" sz="1800" dirty="0">
                <a:solidFill>
                  <a:schemeClr val="bg2"/>
                </a:solidFill>
                <a:latin typeface="+mn-lt"/>
              </a:rPr>
              <a:t>Focus on roles of </a:t>
            </a:r>
            <a:r>
              <a:rPr lang="en-US" altLang="de-DE" sz="1800" dirty="0" err="1">
                <a:solidFill>
                  <a:schemeClr val="bg2"/>
                </a:solidFill>
                <a:latin typeface="+mn-lt"/>
              </a:rPr>
              <a:t>components,their</a:t>
            </a:r>
            <a:r>
              <a:rPr lang="en-US" altLang="de-DE" sz="1800" dirty="0">
                <a:solidFill>
                  <a:schemeClr val="bg2"/>
                </a:solidFill>
                <a:latin typeface="+mn-lt"/>
              </a:rPr>
              <a:t> interactions and their</a:t>
            </a:r>
          </a:p>
          <a:p>
            <a:pPr>
              <a:buFont typeface="Wingdings" panose="05000000000000000000" pitchFamily="2" charset="2"/>
              <a:buNone/>
            </a:pPr>
            <a:r>
              <a:rPr lang="en-US" altLang="de-DE" sz="1800" dirty="0">
                <a:solidFill>
                  <a:schemeClr val="bg2"/>
                </a:solidFill>
                <a:latin typeface="+mn-lt"/>
              </a:rPr>
              <a:t>     interpretation of data elements.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3196F-9BB2-4CFA-A7FE-F06B57792ECF}"/>
              </a:ext>
            </a:extLst>
          </p:cNvPr>
          <p:cNvSpPr>
            <a:spLocks noGrp="1"/>
          </p:cNvSpPr>
          <p:nvPr>
            <p:ph type="title"/>
          </p:nvPr>
        </p:nvSpPr>
        <p:spPr/>
        <p:txBody>
          <a:bodyPr/>
          <a:lstStyle/>
          <a:p>
            <a:endParaRPr lang="de-DE" dirty="0"/>
          </a:p>
        </p:txBody>
      </p:sp>
      <p:sp>
        <p:nvSpPr>
          <p:cNvPr id="5" name="Content Placeholder 4">
            <a:extLst>
              <a:ext uri="{FF2B5EF4-FFF2-40B4-BE49-F238E27FC236}">
                <a16:creationId xmlns:a16="http://schemas.microsoft.com/office/drawing/2014/main" id="{780AC623-ED6C-46B3-8677-C9CF401A39A5}"/>
              </a:ext>
            </a:extLst>
          </p:cNvPr>
          <p:cNvSpPr>
            <a:spLocks noGrp="1"/>
          </p:cNvSpPr>
          <p:nvPr>
            <p:ph sz="half" idx="1"/>
          </p:nvPr>
        </p:nvSpPr>
        <p:spPr/>
        <p:txBody>
          <a:bodyPr>
            <a:normAutofit fontScale="92500" lnSpcReduction="20000"/>
          </a:bodyPr>
          <a:lstStyle/>
          <a:p>
            <a:pPr>
              <a:buFont typeface="Wingdings" panose="05000000000000000000" pitchFamily="2" charset="2"/>
              <a:buNone/>
            </a:pPr>
            <a:r>
              <a:rPr lang="en-US" altLang="de-DE" sz="3000" dirty="0">
                <a:solidFill>
                  <a:schemeClr val="bg1"/>
                </a:solidFill>
              </a:rPr>
              <a:t>"Representational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 </a:t>
            </a:r>
          </a:p>
          <a:p>
            <a:pPr>
              <a:buFont typeface="Wingdings" panose="05000000000000000000" pitchFamily="2" charset="2"/>
              <a:buNone/>
            </a:pPr>
            <a:r>
              <a:rPr lang="en-US" altLang="de-DE" sz="3000" dirty="0">
                <a:solidFill>
                  <a:schemeClr val="bg1"/>
                </a:solidFill>
              </a:rPr>
              <a:t>                                         Roy Fielding. </a:t>
            </a:r>
          </a:p>
          <a:p>
            <a:endParaRPr lang="de-DE" dirty="0"/>
          </a:p>
        </p:txBody>
      </p:sp>
    </p:spTree>
    <p:extLst>
      <p:ext uri="{BB962C8B-B14F-4D97-AF65-F5344CB8AC3E}">
        <p14:creationId xmlns:p14="http://schemas.microsoft.com/office/powerpoint/2010/main" val="271575479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062E-47E6-4D4C-9CF2-45588879CDA3}"/>
              </a:ext>
            </a:extLst>
          </p:cNvPr>
          <p:cNvSpPr>
            <a:spLocks noGrp="1"/>
          </p:cNvSpPr>
          <p:nvPr>
            <p:ph type="title"/>
          </p:nvPr>
        </p:nvSpPr>
        <p:spPr/>
        <p:txBody>
          <a:bodyPr lIns="0" rIns="0" anchor="t"/>
          <a:lstStyle/>
          <a:p>
            <a:r>
              <a:rPr lang="en-US" dirty="0"/>
              <a:t>Representational State Transfer</a:t>
            </a:r>
          </a:p>
        </p:txBody>
      </p:sp>
      <p:sp>
        <p:nvSpPr>
          <p:cNvPr id="3" name="Content Placeholder 2">
            <a:extLst>
              <a:ext uri="{FF2B5EF4-FFF2-40B4-BE49-F238E27FC236}">
                <a16:creationId xmlns:a16="http://schemas.microsoft.com/office/drawing/2014/main" id="{34EAE675-7EBE-40AF-B0AF-72AB302D1FB3}"/>
              </a:ext>
            </a:extLst>
          </p:cNvPr>
          <p:cNvSpPr>
            <a:spLocks noGrp="1"/>
          </p:cNvSpPr>
          <p:nvPr>
            <p:ph sz="half" idx="1"/>
          </p:nvPr>
        </p:nvSpPr>
        <p:spPr/>
        <p:txBody>
          <a:bodyPr wrap="square" lIns="0" tIns="0" rIns="0" bIns="0" anchor="t">
            <a:noAutofit/>
          </a:bodyPr>
          <a:lstStyle/>
          <a:p>
            <a:pPr marL="0" indent="0">
              <a:buNone/>
            </a:pPr>
            <a:r>
              <a:rPr lang="de" sz="2800" dirty="0" err="1">
                <a:latin typeface="Consolas"/>
                <a:cs typeface="Arial"/>
              </a:rPr>
              <a:t>Representative</a:t>
            </a:r>
            <a:r>
              <a:rPr lang="de" sz="2800" dirty="0">
                <a:latin typeface="Consolas"/>
                <a:cs typeface="Arial"/>
              </a:rPr>
              <a:t> State Transfer ist ein Netzwerk von Webseiten (eine virtuelle Zustandsmaschine), bei dem der Benutzer eine Anwendung durch Auswählen von Links (Zustandsübergängen) durchläuft, was zu einer nächste Seite (nächste Seite)</a:t>
            </a:r>
            <a:endParaRPr lang="en-US" sz="2800">
              <a:cs typeface="Arial"/>
            </a:endParaRPr>
          </a:p>
        </p:txBody>
      </p:sp>
    </p:spTree>
    <p:extLst>
      <p:ext uri="{BB962C8B-B14F-4D97-AF65-F5344CB8AC3E}">
        <p14:creationId xmlns:p14="http://schemas.microsoft.com/office/powerpoint/2010/main" val="131802192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8">
            <a:extLst>
              <a:ext uri="{FF2B5EF4-FFF2-40B4-BE49-F238E27FC236}">
                <a16:creationId xmlns:a16="http://schemas.microsoft.com/office/drawing/2014/main" id="{FC855001-BC18-4AB6-9817-722D954AC0B1}"/>
              </a:ext>
            </a:extLst>
          </p:cNvPr>
          <p:cNvSpPr>
            <a:spLocks noGrp="1" noChangeArrowheads="1"/>
          </p:cNvSpPr>
          <p:nvPr>
            <p:ph type="body" sz="half" idx="1"/>
          </p:nvPr>
        </p:nvSpPr>
        <p:spPr>
          <a:xfrm>
            <a:off x="788105" y="632752"/>
            <a:ext cx="3230166" cy="3086100"/>
          </a:xfrm>
        </p:spPr>
        <p:txBody>
          <a:bodyPr/>
          <a:lstStyle/>
          <a:p>
            <a:endParaRPr lang="en-US" altLang="de-DE" b="1" dirty="0">
              <a:solidFill>
                <a:schemeClr val="bg2"/>
              </a:solidFill>
              <a:latin typeface="Times New Roman" panose="02020603050405020304" pitchFamily="18" charset="0"/>
            </a:endParaRPr>
          </a:p>
          <a:p>
            <a:r>
              <a:rPr lang="en-US" altLang="de-DE" sz="2100" b="1" dirty="0">
                <a:solidFill>
                  <a:schemeClr val="bg2"/>
                </a:solidFill>
                <a:latin typeface="Times New Roman" panose="02020603050405020304" pitchFamily="18" charset="0"/>
              </a:rPr>
              <a:t>Resource</a:t>
            </a:r>
          </a:p>
          <a:p>
            <a:endParaRPr lang="en-US" altLang="de-DE" b="1" dirty="0">
              <a:solidFill>
                <a:schemeClr val="bg2"/>
              </a:solidFill>
              <a:latin typeface="Times New Roman" panose="02020603050405020304" pitchFamily="18" charset="0"/>
            </a:endParaRPr>
          </a:p>
          <a:p>
            <a:r>
              <a:rPr lang="en-US" altLang="de-DE" sz="1800" b="1" dirty="0">
                <a:solidFill>
                  <a:schemeClr val="bg2"/>
                </a:solidFill>
              </a:rPr>
              <a:t>URI-Uniform Resource Identifier (or URL)</a:t>
            </a:r>
          </a:p>
          <a:p>
            <a:endParaRPr lang="en-US" altLang="de-DE" sz="1800" b="1" dirty="0">
              <a:solidFill>
                <a:schemeClr val="bg2"/>
              </a:solidFill>
            </a:endParaRPr>
          </a:p>
          <a:p>
            <a:r>
              <a:rPr lang="en-US" altLang="de-DE" sz="1800" b="1" dirty="0">
                <a:solidFill>
                  <a:schemeClr val="bg2"/>
                </a:solidFill>
              </a:rPr>
              <a:t>Web Page (HTML Page)</a:t>
            </a:r>
          </a:p>
          <a:p>
            <a:endParaRPr lang="en-US" altLang="de-DE" sz="2100" b="1" dirty="0">
              <a:solidFill>
                <a:schemeClr val="bg2"/>
              </a:solidFill>
            </a:endParaRPr>
          </a:p>
        </p:txBody>
      </p:sp>
      <p:pic>
        <p:nvPicPr>
          <p:cNvPr id="11269" name="Picture 5" descr="A resource (Oaxaca Weather Info) is identified by a particular URI and is represented by pseudo-HTML content">
            <a:extLst>
              <a:ext uri="{FF2B5EF4-FFF2-40B4-BE49-F238E27FC236}">
                <a16:creationId xmlns:a16="http://schemas.microsoft.com/office/drawing/2014/main" id="{3C1AADE5-4BAA-4078-B20D-27984421CAB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08960" y="1513285"/>
            <a:ext cx="2843213"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5" descr="A resource (Oaxaca Weather Info) is identified by a particular URI and is represented by pseudo-HTML content">
            <a:extLst>
              <a:ext uri="{FF2B5EF4-FFF2-40B4-BE49-F238E27FC236}">
                <a16:creationId xmlns:a16="http://schemas.microsoft.com/office/drawing/2014/main" id="{4818A038-61EB-4A66-94C3-79468910F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54613" y="2017713"/>
            <a:ext cx="37909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descr="A resource (Oaxaca Weather Info) is identified by a particular URI and is represented by pseudo-HTML content">
            <a:extLst>
              <a:ext uri="{FF2B5EF4-FFF2-40B4-BE49-F238E27FC236}">
                <a16:creationId xmlns:a16="http://schemas.microsoft.com/office/drawing/2014/main" id="{CE047B8F-A7B9-4E3B-A04B-5605DC7CD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07013" y="2170113"/>
            <a:ext cx="37909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F246ECFB-B288-4CC3-99A4-17333A45E34B}"/>
              </a:ext>
            </a:extLst>
          </p:cNvPr>
          <p:cNvPicPr>
            <a:picLocks noChangeAspect="1"/>
          </p:cNvPicPr>
          <p:nvPr/>
        </p:nvPicPr>
        <p:blipFill>
          <a:blip r:embed="rId4"/>
          <a:stretch>
            <a:fillRect/>
          </a:stretch>
        </p:blipFill>
        <p:spPr>
          <a:xfrm>
            <a:off x="4346045" y="121179"/>
            <a:ext cx="4448175" cy="4562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8496-457F-4E9E-8F2D-ED6F9175B2E4}"/>
              </a:ext>
            </a:extLst>
          </p:cNvPr>
          <p:cNvSpPr>
            <a:spLocks noGrp="1"/>
          </p:cNvSpPr>
          <p:nvPr>
            <p:ph type="title"/>
          </p:nvPr>
        </p:nvSpPr>
        <p:spPr/>
        <p:txBody>
          <a:bodyPr>
            <a:normAutofit fontScale="90000"/>
          </a:bodyPr>
          <a:lstStyle/>
          <a:p>
            <a:r>
              <a:rPr lang="en-US" altLang="de-DE" b="1" dirty="0"/>
              <a:t>Why is it called </a:t>
            </a:r>
            <a:r>
              <a:rPr lang="en-US" altLang="de-DE" b="1" dirty="0">
                <a:solidFill>
                  <a:schemeClr val="bg2"/>
                </a:solidFill>
              </a:rPr>
              <a:t>Re</a:t>
            </a:r>
            <a:r>
              <a:rPr lang="en-US" altLang="de-DE" b="1" dirty="0"/>
              <a:t>presentational </a:t>
            </a:r>
            <a:r>
              <a:rPr lang="en-US" altLang="de-DE" b="1" dirty="0">
                <a:solidFill>
                  <a:schemeClr val="bg2"/>
                </a:solidFill>
              </a:rPr>
              <a:t>S</a:t>
            </a:r>
            <a:r>
              <a:rPr lang="en-US" altLang="de-DE" b="1" dirty="0"/>
              <a:t>tate </a:t>
            </a:r>
            <a:r>
              <a:rPr lang="en-US" altLang="de-DE" b="1" dirty="0">
                <a:solidFill>
                  <a:schemeClr val="bg2"/>
                </a:solidFill>
              </a:rPr>
              <a:t>T</a:t>
            </a:r>
            <a:r>
              <a:rPr lang="en-US" altLang="de-DE" b="1" dirty="0"/>
              <a:t>ransfer ?</a:t>
            </a:r>
            <a:br>
              <a:rPr lang="en-US" altLang="de-DE" b="1" dirty="0"/>
            </a:br>
            <a:endParaRPr lang="de-DE" dirty="0"/>
          </a:p>
        </p:txBody>
      </p:sp>
      <p:sp>
        <p:nvSpPr>
          <p:cNvPr id="3" name="Content Placeholder 2">
            <a:extLst>
              <a:ext uri="{FF2B5EF4-FFF2-40B4-BE49-F238E27FC236}">
                <a16:creationId xmlns:a16="http://schemas.microsoft.com/office/drawing/2014/main" id="{11CD20C3-692F-4A35-8899-D7AA02B8AA4C}"/>
              </a:ext>
            </a:extLst>
          </p:cNvPr>
          <p:cNvSpPr>
            <a:spLocks noGrp="1"/>
          </p:cNvSpPr>
          <p:nvPr>
            <p:ph sz="half" idx="1"/>
          </p:nvPr>
        </p:nvSpPr>
        <p:spPr>
          <a:xfrm>
            <a:off x="274320" y="2099732"/>
            <a:ext cx="7955280" cy="2472267"/>
          </a:xfrm>
        </p:spPr>
        <p:txBody>
          <a:bodyPr/>
          <a:lstStyle/>
          <a:p>
            <a:endParaRPr lang="de-DE" dirty="0"/>
          </a:p>
        </p:txBody>
      </p:sp>
      <p:sp>
        <p:nvSpPr>
          <p:cNvPr id="18437" name="Rectangle 5">
            <a:extLst>
              <a:ext uri="{FF2B5EF4-FFF2-40B4-BE49-F238E27FC236}">
                <a16:creationId xmlns:a16="http://schemas.microsoft.com/office/drawing/2014/main" id="{AF6A5CFC-F21D-4379-8999-784F507E8C46}"/>
              </a:ext>
            </a:extLst>
          </p:cNvPr>
          <p:cNvSpPr>
            <a:spLocks noChangeArrowheads="1"/>
          </p:cNvSpPr>
          <p:nvPr/>
        </p:nvSpPr>
        <p:spPr bwMode="auto">
          <a:xfrm>
            <a:off x="2228850" y="2686050"/>
            <a:ext cx="97155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de-DE" sz="1350"/>
              <a:t>Client</a:t>
            </a:r>
          </a:p>
        </p:txBody>
      </p:sp>
      <p:sp>
        <p:nvSpPr>
          <p:cNvPr id="18439" name="Oval 7">
            <a:extLst>
              <a:ext uri="{FF2B5EF4-FFF2-40B4-BE49-F238E27FC236}">
                <a16:creationId xmlns:a16="http://schemas.microsoft.com/office/drawing/2014/main" id="{341238CC-4E3B-4519-852A-BB3DC45BBD2A}"/>
              </a:ext>
            </a:extLst>
          </p:cNvPr>
          <p:cNvSpPr>
            <a:spLocks noChangeArrowheads="1"/>
          </p:cNvSpPr>
          <p:nvPr/>
        </p:nvSpPr>
        <p:spPr bwMode="auto">
          <a:xfrm>
            <a:off x="6229350" y="2743200"/>
            <a:ext cx="971550" cy="5715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de-DE" sz="1350"/>
              <a:t>Resource</a:t>
            </a:r>
          </a:p>
        </p:txBody>
      </p:sp>
      <p:sp>
        <p:nvSpPr>
          <p:cNvPr id="18440" name="Line 8">
            <a:extLst>
              <a:ext uri="{FF2B5EF4-FFF2-40B4-BE49-F238E27FC236}">
                <a16:creationId xmlns:a16="http://schemas.microsoft.com/office/drawing/2014/main" id="{893BD6B2-D468-4E2B-9B1B-D3F433455B04}"/>
              </a:ext>
            </a:extLst>
          </p:cNvPr>
          <p:cNvSpPr>
            <a:spLocks noChangeShapeType="1"/>
          </p:cNvSpPr>
          <p:nvPr/>
        </p:nvSpPr>
        <p:spPr bwMode="auto">
          <a:xfrm>
            <a:off x="3200400" y="2914650"/>
            <a:ext cx="308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sp>
        <p:nvSpPr>
          <p:cNvPr id="18441" name="Text Box 9">
            <a:extLst>
              <a:ext uri="{FF2B5EF4-FFF2-40B4-BE49-F238E27FC236}">
                <a16:creationId xmlns:a16="http://schemas.microsoft.com/office/drawing/2014/main" id="{89CC95CF-4674-4AD0-BD1D-B53D247A5AA1}"/>
              </a:ext>
            </a:extLst>
          </p:cNvPr>
          <p:cNvSpPr txBox="1">
            <a:spLocks noChangeArrowheads="1"/>
          </p:cNvSpPr>
          <p:nvPr/>
        </p:nvSpPr>
        <p:spPr bwMode="auto">
          <a:xfrm>
            <a:off x="3817144" y="2252662"/>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de-DE" sz="1350">
              <a:latin typeface="Tahoma" panose="020B0604030504040204" pitchFamily="34" charset="0"/>
            </a:endParaRPr>
          </a:p>
        </p:txBody>
      </p:sp>
      <p:sp>
        <p:nvSpPr>
          <p:cNvPr id="18442" name="Text Box 10">
            <a:extLst>
              <a:ext uri="{FF2B5EF4-FFF2-40B4-BE49-F238E27FC236}">
                <a16:creationId xmlns:a16="http://schemas.microsoft.com/office/drawing/2014/main" id="{D1B08460-CFB3-47AF-90E5-10CF5F58ADAD}"/>
              </a:ext>
            </a:extLst>
          </p:cNvPr>
          <p:cNvSpPr txBox="1">
            <a:spLocks noChangeArrowheads="1"/>
          </p:cNvSpPr>
          <p:nvPr/>
        </p:nvSpPr>
        <p:spPr bwMode="auto">
          <a:xfrm>
            <a:off x="3600451" y="228600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de-DE" sz="1350">
              <a:latin typeface="Tahoma" panose="020B0604030504040204" pitchFamily="34" charset="0"/>
            </a:endParaRPr>
          </a:p>
        </p:txBody>
      </p:sp>
      <p:sp>
        <p:nvSpPr>
          <p:cNvPr id="18443" name="Text Box 11">
            <a:extLst>
              <a:ext uri="{FF2B5EF4-FFF2-40B4-BE49-F238E27FC236}">
                <a16:creationId xmlns:a16="http://schemas.microsoft.com/office/drawing/2014/main" id="{C6866B94-412B-40C2-9155-9C5CFAAA0B2A}"/>
              </a:ext>
            </a:extLst>
          </p:cNvPr>
          <p:cNvSpPr txBox="1">
            <a:spLocks noChangeArrowheads="1"/>
          </p:cNvSpPr>
          <p:nvPr/>
        </p:nvSpPr>
        <p:spPr bwMode="auto">
          <a:xfrm>
            <a:off x="3314700" y="2628900"/>
            <a:ext cx="300050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e-DE" sz="1350">
                <a:latin typeface="Tahoma" panose="020B0604030504040204" pitchFamily="34" charset="0"/>
              </a:rPr>
              <a:t>http://weather.example.com/oaxaca </a:t>
            </a:r>
          </a:p>
        </p:txBody>
      </p:sp>
      <p:sp>
        <p:nvSpPr>
          <p:cNvPr id="18444" name="Line 12">
            <a:extLst>
              <a:ext uri="{FF2B5EF4-FFF2-40B4-BE49-F238E27FC236}">
                <a16:creationId xmlns:a16="http://schemas.microsoft.com/office/drawing/2014/main" id="{533AE46F-3CBE-4396-883C-D2825EAD1195}"/>
              </a:ext>
            </a:extLst>
          </p:cNvPr>
          <p:cNvSpPr>
            <a:spLocks noChangeShapeType="1"/>
          </p:cNvSpPr>
          <p:nvPr/>
        </p:nvSpPr>
        <p:spPr bwMode="auto">
          <a:xfrm flipH="1">
            <a:off x="3200400" y="3086100"/>
            <a:ext cx="3028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sp>
        <p:nvSpPr>
          <p:cNvPr id="18446" name="Rectangle 14">
            <a:extLst>
              <a:ext uri="{FF2B5EF4-FFF2-40B4-BE49-F238E27FC236}">
                <a16:creationId xmlns:a16="http://schemas.microsoft.com/office/drawing/2014/main" id="{3BEEA198-BEAE-44A6-81F4-81CCB4857E06}"/>
              </a:ext>
            </a:extLst>
          </p:cNvPr>
          <p:cNvSpPr>
            <a:spLocks noChangeArrowheads="1"/>
          </p:cNvSpPr>
          <p:nvPr/>
        </p:nvSpPr>
        <p:spPr bwMode="auto">
          <a:xfrm>
            <a:off x="4000501" y="3143250"/>
            <a:ext cx="175471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e-DE" sz="1350">
                <a:latin typeface="Tahoma" panose="020B0604030504040204" pitchFamily="34" charset="0"/>
              </a:rPr>
              <a:t>OaxacaWeather.html</a:t>
            </a:r>
          </a:p>
        </p:txBody>
      </p:sp>
      <p:sp>
        <p:nvSpPr>
          <p:cNvPr id="5" name="Text Placeholder 4">
            <a:extLst>
              <a:ext uri="{FF2B5EF4-FFF2-40B4-BE49-F238E27FC236}">
                <a16:creationId xmlns:a16="http://schemas.microsoft.com/office/drawing/2014/main" id="{4B7379D3-F498-4E1B-A03B-ADD273005893}"/>
              </a:ext>
            </a:extLst>
          </p:cNvPr>
          <p:cNvSpPr>
            <a:spLocks noGrp="1"/>
          </p:cNvSpPr>
          <p:nvPr>
            <p:ph type="body" sz="quarter" idx="10"/>
          </p:nvPr>
        </p:nvSpPr>
        <p:spPr/>
        <p:txBody>
          <a:bodyPr/>
          <a:lstStyle/>
          <a:p>
            <a:endParaRPr lang="de-DE"/>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899d20f0-ef77-4f9b-a1f8-91912b8e2e0a" local="false">
  <p:Name>Site Information Management Policy</p:Name>
  <p:Description>This policy applies to all elements of the site.</p:Description>
  <p:Statement>This document is maintained and controlled in the Process Asset Library. Always use the Process Asset Library to access the latest version of the document. All printed or downloaded documents are considered uncontrolled. </p:Statement>
  <p:PolicyItems>
    <p:PolicyItem featureId="Microsoft.Office.RecordsManagement.PolicyFeatures.PolicyAudit">
      <p:Name>Auditing</p:Name>
      <p:Description>Audits user actions on documents and list items to the Audit Log.</p:Description>
      <p:CustomData>
        <Audit>
          <Update/>
          <CheckInOut/>
          <MoveCopy/>
          <DeleteRestore/>
        </Audit>
      </p:CustomData>
    </p:PolicyItem>
  </p:PolicyItems>
</p:Policy>
</file>

<file path=customXml/item2.xml><?xml version="1.0" encoding="utf-8"?>
<?mso-contentType ?>
<customXsn xmlns="http://schemas.microsoft.com/office/2006/metadata/customXsn">
  <xsnLocation>http://intranet.dell.com/sites/PAL/PAL%20Templates/Forms/AllItems.aspx</xsnLocation>
  <cached>True</cached>
  <openByDefault>False</openByDefault>
  <xsnScope>http://intranet.dell.com/sites/PAL</xsnScope>
</customXsn>
</file>

<file path=customXml/item3.xml><?xml version="1.0" encoding="utf-8"?>
<ct:contentTypeSchema xmlns:ct="http://schemas.microsoft.com/office/2006/metadata/contentType" xmlns:ma="http://schemas.microsoft.com/office/2006/metadata/properties/metaAttributes" ct:_="" ma:_="" ma:contentTypeName="Document" ma:contentTypeID="0x0101001E6A2586BDFD2B44BC3469F7268A1C0D" ma:contentTypeVersion="70" ma:contentTypeDescription="Create a new document." ma:contentTypeScope="" ma:versionID="a120942e73d673dd82719249335d2787">
  <xsd:schema xmlns:xsd="http://www.w3.org/2001/XMLSchema" xmlns:xs="http://www.w3.org/2001/XMLSchema" xmlns:p="http://schemas.microsoft.com/office/2006/metadata/properties" xmlns:ns2="537d63c0-3bc2-426d-b4a7-14c2eef938de" targetNamespace="http://schemas.microsoft.com/office/2006/metadata/properties" ma:root="true" ma:fieldsID="7b3fd17513c7b39765ff23ba3e036dae" ns2:_="">
    <xsd:import namespace="537d63c0-3bc2-426d-b4a7-14c2eef938de"/>
    <xsd:element name="properties">
      <xsd:complexType>
        <xsd:sequence>
          <xsd:element name="documentManagement">
            <xsd:complexType>
              <xsd:all>
                <xsd:element ref="ns2:PAL_x0020_Number"/>
                <xsd:element ref="ns2:Document_x0020_Type"/>
                <xsd:element ref="ns2:Document_x0020_Owner_x0020_Organization"/>
                <xsd:element ref="ns2:Sub_x002d_Org_x002f_Function"/>
                <xsd:element ref="ns2:Work_x0020_Area" minOccurs="0"/>
                <xsd:element ref="ns2:Offer_x0020_Type_x0020__x007c__x0020_Product_x0020_Offers_x0020_Affected" minOccurs="0"/>
                <xsd:element ref="ns2:Commodity1" minOccurs="0"/>
                <xsd:element ref="ns2:Language1" minOccurs="0"/>
                <xsd:element ref="ns2:Region1" minOccurs="0"/>
                <xsd:element ref="ns2:Sub_x002d_Region1" minOccurs="0"/>
                <xsd:element ref="ns2:Document_x0020_Owner_x0020_E_x002d_mail"/>
                <xsd:element ref="ns2:Document_x0020_Owner_x0020_Badge_x0020_Number" minOccurs="0"/>
                <xsd:element ref="ns2:Document_x0020_Owner_x0020_Manager_x0020_E_x002d_mail" minOccurs="0"/>
                <xsd:element ref="ns2:Document_x0020_Approver_x002f_Reviewer_x0020_Name_x0020__x0028_s_x0029_"/>
                <xsd:element ref="ns2:Document_x0020_Approver_x0020__x0028_s_x0029_"/>
                <xsd:element ref="ns2:Legal_x0020_Status" minOccurs="0"/>
                <xsd:element ref="ns2:Review_x0020_Frequency_x0020__x0028_In_x0020_Months_x0029_" minOccurs="0"/>
                <xsd:element ref="ns2:Comment" minOccurs="0"/>
                <xsd:element ref="ns2: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d63c0-3bc2-426d-b4a7-14c2eef938de" elementFormDefault="qualified">
    <xsd:import namespace="http://schemas.microsoft.com/office/2006/documentManagement/types"/>
    <xsd:import namespace="http://schemas.microsoft.com/office/infopath/2007/PartnerControls"/>
    <xsd:element name="PAL_x0020_Number" ma:index="8" ma:displayName="PAL Number" ma:decimals="0" ma:indexed="true" ma:internalName="PAL_x0020_Number" ma:percentage="FALSE">
      <xsd:simpleType>
        <xsd:restriction base="dms:Number"/>
      </xsd:simpleType>
    </xsd:element>
    <xsd:element name="Document_x0020_Type" ma:index="9" ma:displayName="Document Type" ma:list="{43fca210-bbd7-4ace-8d39-2cf5f76329e6}" ma:internalName="Document_x0020_Type" ma:showField="Title">
      <xsd:simpleType>
        <xsd:restriction base="dms:Lookup"/>
      </xsd:simpleType>
    </xsd:element>
    <xsd:element name="Document_x0020_Owner_x0020_Organization" ma:index="10" ma:displayName="Document Owner Organization" ma:list="{cef0e413-842e-4583-89b7-f4aea893a409}" ma:internalName="Document_x0020_Owner_x0020_Organization" ma:showField="Title">
      <xsd:simpleType>
        <xsd:restriction base="dms:Lookup"/>
      </xsd:simpleType>
    </xsd:element>
    <xsd:element name="Sub_x002d_Org_x002f_Function" ma:index="11" ma:displayName="Sub-Org" ma:description="Enter your sub-organization or team's function here." ma:list="{4c24bff7-0cf8-452c-9a97-eddc03fad783}" ma:internalName="Sub_x002d_Org_x002f_Function" ma:readOnly="false" ma:showField="Title">
      <xsd:simpleType>
        <xsd:restriction base="dms:Lookup"/>
      </xsd:simpleType>
    </xsd:element>
    <xsd:element name="Work_x0020_Area" ma:index="12" nillable="true" ma:displayName="Work Area" ma:list="{cf131a5b-0e4b-4981-9707-e2c37b3a8672}" ma:internalName="Work_x0020_Area" ma:readOnly="false" ma:showField="Title">
      <xsd:complexType>
        <xsd:complexContent>
          <xsd:extension base="dms:MultiChoiceLookup">
            <xsd:sequence>
              <xsd:element name="Value" type="dms:Lookup" maxOccurs="unbounded" minOccurs="0" nillable="true"/>
            </xsd:sequence>
          </xsd:extension>
        </xsd:complexContent>
      </xsd:complexType>
    </xsd:element>
    <xsd:element name="Offer_x0020_Type_x0020__x007c__x0020_Product_x0020_Offers_x0020_Affected" ma:index="13" nillable="true" ma:displayName="Offer Type" ma:description="Offer Type | Product Offers Affected" ma:list="{6c37fd13-d14a-4069-87aa-b6a6652160ab}" ma:internalName="Offer_x0020_Type_x0020__x007c__x0020_Product_x0020_Offers_x0020_Affected" ma:readOnly="false" ma:showField="Title">
      <xsd:complexType>
        <xsd:complexContent>
          <xsd:extension base="dms:MultiChoiceLookup">
            <xsd:sequence>
              <xsd:element name="Value" type="dms:Lookup" maxOccurs="unbounded" minOccurs="0" nillable="true"/>
            </xsd:sequence>
          </xsd:extension>
        </xsd:complexContent>
      </xsd:complexType>
    </xsd:element>
    <xsd:element name="Commodity1" ma:index="14" nillable="true" ma:displayName="Commodity" ma:default="1 - N/A" ma:format="Dropdown" ma:internalName="Commodity1">
      <xsd:simpleType>
        <xsd:restriction base="dms:Choice">
          <xsd:enumeration value="1 - N/A"/>
          <xsd:enumeration value="2 - All"/>
          <xsd:enumeration value="Devices (active/ passive)"/>
          <xsd:enumeration value="HDD / SSD"/>
          <xsd:enumeration value="Batteries"/>
          <xsd:enumeration value="Cables and connectors"/>
          <xsd:enumeration value="Comm’s (wired/wireless)"/>
          <xsd:enumeration value="DCS"/>
          <xsd:enumeration value="Desktop platforms"/>
          <xsd:enumeration value="Fans &amp; heatsinks"/>
          <xsd:enumeration value="General Procurement commodity"/>
          <xsd:enumeration value="Graphics"/>
          <xsd:enumeration value="I/O and Audio"/>
          <xsd:enumeration value="Imaging"/>
          <xsd:enumeration value="LCDs and monitors"/>
          <xsd:enumeration value="Logistics"/>
          <xsd:enumeration value="Mechanical"/>
          <xsd:enumeration value="Memory"/>
          <xsd:enumeration value="Notebook platforms"/>
          <xsd:enumeration value="Optical devices"/>
          <xsd:enumeration value="PCB"/>
          <xsd:enumeration value="PCBA"/>
          <xsd:enumeration value="Peripherals"/>
          <xsd:enumeration value="PSUs and AC adapters"/>
          <xsd:enumeration value="Server platforms"/>
          <xsd:enumeration value="Silicon"/>
          <xsd:enumeration value="Soft Goods"/>
          <xsd:enumeration value="Storage platforms"/>
          <xsd:enumeration value="Tape backup"/>
          <xsd:enumeration value="1 - Commodity Not on List"/>
        </xsd:restriction>
      </xsd:simpleType>
    </xsd:element>
    <xsd:element name="Language1" ma:index="15" nillable="true" ma:displayName="Language" ma:default="1 - English" ma:format="Dropdown" ma:internalName="Language1">
      <xsd:simpleType>
        <xsd:restriction base="dms:Choice">
          <xsd:enumeration value="1 - English"/>
          <xsd:enumeration value="1 - Multi-language"/>
          <xsd:enumeration value="French"/>
          <xsd:enumeration value="Portuguese - Brazilian"/>
          <xsd:enumeration value="Chinese - Simplified"/>
          <xsd:enumeration value="Spanish"/>
          <xsd:enumeration value="German"/>
          <xsd:enumeration value="Italian"/>
          <xsd:enumeration value="Japanese"/>
          <xsd:enumeration value="Korean"/>
          <xsd:enumeration value="Chinese - Traditional"/>
          <xsd:enumeration value="Polish"/>
        </xsd:restriction>
      </xsd:simpleType>
    </xsd:element>
    <xsd:element name="Region1" ma:index="16" nillable="true" ma:displayName="Region" ma:default="All" ma:format="Dropdown" ma:internalName="Region1">
      <xsd:simpleType>
        <xsd:restriction base="dms:Choice">
          <xsd:enumeration value="All"/>
          <xsd:enumeration value="APJ"/>
          <xsd:enumeration value="Americas"/>
          <xsd:enumeration value="EMEA"/>
        </xsd:restriction>
      </xsd:simpleType>
    </xsd:element>
    <xsd:element name="Sub_x002d_Region1" ma:index="17" nillable="true" ma:displayName="Sub-Region" ma:default="1-N/A" ma:format="Dropdown" ma:internalName="Sub_x002d_Region1">
      <xsd:simpleType>
        <xsd:restriction base="dms:Choice">
          <xsd:enumeration value="1-N/A"/>
          <xsd:enumeration value="All"/>
          <xsd:enumeration value="Canada"/>
          <xsd:enumeration value="USA"/>
          <xsd:enumeration value="Brazil"/>
          <xsd:enumeration value="Mexico"/>
          <xsd:enumeration value="ROLA (rest of Latin America)"/>
          <xsd:enumeration value="North/Central Europe"/>
          <xsd:enumeration value="Middle East/Africa"/>
          <xsd:enumeration value="Eastern Europe"/>
          <xsd:enumeration value="Southern Europe"/>
          <xsd:enumeration value="UK/Ireland"/>
          <xsd:enumeration value="ANZ"/>
          <xsd:enumeration value="China"/>
          <xsd:enumeration value="Japan"/>
          <xsd:enumeration value="Korea"/>
          <xsd:enumeration value="South Asia"/>
          <xsd:enumeration value="India"/>
        </xsd:restriction>
      </xsd:simpleType>
    </xsd:element>
    <xsd:element name="Document_x0020_Owner_x0020_E_x002d_mail" ma:index="18" ma:displayName="Document Owner E-mail" ma:list="UserInfo" ma:SearchPeopleOnly="false" ma:SharePointGroup="0" ma:internalName="Document_x0020_Owner_x0020_E_x002d_mail"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Owner_x0020_Badge_x0020_Number" ma:index="19" nillable="true" ma:displayName="Document Owner Badge Number" ma:decimals="0" ma:internalName="Document_x0020_Owner_x0020_Badge_x0020_Number">
      <xsd:simpleType>
        <xsd:restriction base="dms:Number"/>
      </xsd:simpleType>
    </xsd:element>
    <xsd:element name="Document_x0020_Owner_x0020_Manager_x0020_E_x002d_mail" ma:index="20" nillable="true" ma:displayName="Document Owner Manager E-mail" ma:list="UserInfo" ma:SearchPeopleOnly="false" ma:SharePointGroup="0" ma:internalName="Document_x0020_Owner_x0020_Manager_x0020_E_x002d_mail"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Approver_x002f_Reviewer_x0020_Name_x0020__x0028_s_x0029_" ma:index="21" ma:displayName="Document Reviewer E-mail (s)" ma:list="UserInfo" ma:SearchPeopleOnly="false" ma:SharePointGroup="0" ma:internalName="Document_x0020_Approver_x002f_Reviewer_x0020_Name_x0020__x0028_s_x0029_"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Approver_x0020__x0028_s_x0029_" ma:index="22" ma:displayName="Document Approver E-mail (s)" ma:list="UserInfo" ma:SharePointGroup="0" ma:internalName="Document_x0020_Approver_x0020__x0028_s_x0029_"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Legal_x0020_Status" ma:index="23" nillable="true" ma:displayName="Legal Status" ma:default="N/A" ma:format="RadioButtons" ma:internalName="Legal_x0020_Status">
      <xsd:simpleType>
        <xsd:restriction base="dms:Choice">
          <xsd:enumeration value="N/A"/>
          <xsd:enumeration value="Yes - On Legal Hold"/>
          <xsd:enumeration value="No - Not on Legal Hold"/>
        </xsd:restriction>
      </xsd:simpleType>
    </xsd:element>
    <xsd:element name="Review_x0020_Frequency_x0020__x0028_In_x0020_Months_x0029_" ma:index="24" nillable="true" ma:displayName="Review Frequency (In Months)" ma:decimals="0" ma:default="12" ma:description="give the minimum duration within which the document should be reviewed in months" ma:internalName="Review_x0020_Frequency_x0020__x0028_In_x0020_Months_x0029_" ma:percentage="FALSE">
      <xsd:simpleType>
        <xsd:restriction base="dms:Number"/>
      </xsd:simpleType>
    </xsd:element>
    <xsd:element name="Comment" ma:index="25" nillable="true" ma:displayName="Comment" ma:internalName="Comment">
      <xsd:simpleType>
        <xsd:restriction base="dms:Note">
          <xsd:maxLength value="255"/>
        </xsd:restriction>
      </xsd:simpleType>
    </xsd:element>
    <xsd:element name="_dlc_Exempt" ma:index="27" nillable="true" ma:displayName="Exempt from Policy" ma:description=""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Comment xmlns="537d63c0-3bc2-426d-b4a7-14c2eef938de" xsi:nil="true"/>
    <PAL_x0020_Number xmlns="537d63c0-3bc2-426d-b4a7-14c2eef938de">101000520</PAL_x0020_Number>
    <Document_x0020_Owner_x0020_Organization xmlns="537d63c0-3bc2-426d-b4a7-14c2eef938de">54</Document_x0020_Owner_x0020_Organization>
    <Document_x0020_Owner_x0020_Manager_x0020_E_x002d_mail xmlns="537d63c0-3bc2-426d-b4a7-14c2eef938de">
      <UserInfo>
        <DisplayName/>
        <AccountId xsi:nil="true"/>
        <AccountType/>
      </UserInfo>
    </Document_x0020_Owner_x0020_Manager_x0020_E_x002d_mail>
    <Region1 xmlns="537d63c0-3bc2-426d-b4a7-14c2eef938de">All</Region1>
    <Legal_x0020_Status xmlns="537d63c0-3bc2-426d-b4a7-14c2eef938de">N/A</Legal_x0020_Status>
    <Document_x0020_Owner_x0020_E_x002d_mail xmlns="537d63c0-3bc2-426d-b4a7-14c2eef938de">
      <UserInfo>
        <DisplayName>AMERICAS\picarl</DisplayName>
        <AccountId>32255</AccountId>
        <AccountType/>
      </UserInfo>
    </Document_x0020_Owner_x0020_E_x002d_mail>
    <Document_x0020_Type xmlns="537d63c0-3bc2-426d-b4a7-14c2eef938de">15</Document_x0020_Type>
    <Document_x0020_Approver_x002f_Reviewer_x0020_Name_x0020__x0028_s_x0029_ xmlns="537d63c0-3bc2-426d-b4a7-14c2eef938de">
      <UserInfo>
        <DisplayName>AMERICAS\picarl</DisplayName>
        <AccountId>32255</AccountId>
        <AccountType/>
      </UserInfo>
      <UserInfo>
        <DisplayName>AMERICAS\toddk2</DisplayName>
        <AccountId>32254</AccountId>
        <AccountType/>
      </UserInfo>
      <UserInfo>
        <DisplayName>AMERICAS\Scott_Waidelich</DisplayName>
        <AccountId>4462</AccountId>
        <AccountType/>
      </UserInfo>
      <UserInfo>
        <DisplayName>AMERICAS\Rick_Benyo</DisplayName>
        <AccountId>3057</AccountId>
        <AccountType/>
      </UserInfo>
      <UserInfo>
        <DisplayName>AMERICAS\anthony_torres1</DisplayName>
        <AccountId>1295</AccountId>
        <AccountType/>
      </UserInfo>
    </Document_x0020_Approver_x002f_Reviewer_x0020_Name_x0020__x0028_s_x0029_>
    <Document_x0020_Owner_x0020_Badge_x0020_Number xmlns="537d63c0-3bc2-426d-b4a7-14c2eef938de" xsi:nil="true"/>
    <Work_x0020_Area xmlns="537d63c0-3bc2-426d-b4a7-14c2eef938de"/>
    <Offer_x0020_Type_x0020__x007c__x0020_Product_x0020_Offers_x0020_Affected xmlns="537d63c0-3bc2-426d-b4a7-14c2eef938de"/>
    <Language1 xmlns="537d63c0-3bc2-426d-b4a7-14c2eef938de" xsi:nil="true"/>
    <Sub_x002d_Region1 xmlns="537d63c0-3bc2-426d-b4a7-14c2eef938de">1-N/A</Sub_x002d_Region1>
    <Document_x0020_Approver_x0020__x0028_s_x0029_ xmlns="537d63c0-3bc2-426d-b4a7-14c2eef938de">
      <UserInfo>
        <DisplayName>AMERICAS\picarl</DisplayName>
        <AccountId>32255</AccountId>
        <AccountType/>
      </UserInfo>
      <UserInfo>
        <DisplayName>AMERICAS\toddk2</DisplayName>
        <AccountId>32254</AccountId>
        <AccountType/>
      </UserInfo>
      <UserInfo>
        <DisplayName>AMERICAS\Scott_Waidelich</DisplayName>
        <AccountId>4462</AccountId>
        <AccountType/>
      </UserInfo>
      <UserInfo>
        <DisplayName>AMERICAS\Rick_Benyo</DisplayName>
        <AccountId>3057</AccountId>
        <AccountType/>
      </UserInfo>
      <UserInfo>
        <DisplayName>AMERICAS\anthony_torres1</DisplayName>
        <AccountId>1295</AccountId>
        <AccountType/>
      </UserInfo>
    </Document_x0020_Approver_x0020__x0028_s_x0029_>
    <Commodity1 xmlns="537d63c0-3bc2-426d-b4a7-14c2eef938de" xsi:nil="true"/>
    <Sub_x002d_Org_x002f_Function xmlns="537d63c0-3bc2-426d-b4a7-14c2eef938de">80</Sub_x002d_Org_x002f_Function>
    <Review_x0020_Frequency_x0020__x0028_In_x0020_Months_x0029_ xmlns="537d63c0-3bc2-426d-b4a7-14c2eef938de">12</Review_x0020_Frequency_x0020__x0028_In_x0020_Months_x0029_>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07B47C-7D3A-4A80-BB2D-A367312EDECC}">
  <ds:schemaRefs>
    <ds:schemaRef ds:uri="office.server.policy"/>
  </ds:schemaRefs>
</ds:datastoreItem>
</file>

<file path=customXml/itemProps2.xml><?xml version="1.0" encoding="utf-8"?>
<ds:datastoreItem xmlns:ds="http://schemas.openxmlformats.org/officeDocument/2006/customXml" ds:itemID="{DC7D59C5-73D8-4D0E-ABF4-02FD78A1A44B}">
  <ds:schemaRefs>
    <ds:schemaRef ds:uri="http://schemas.microsoft.com/office/2006/metadata/customXsn"/>
  </ds:schemaRefs>
</ds:datastoreItem>
</file>

<file path=customXml/itemProps3.xml><?xml version="1.0" encoding="utf-8"?>
<ds:datastoreItem xmlns:ds="http://schemas.openxmlformats.org/officeDocument/2006/customXml" ds:itemID="{D5E320DA-75E5-444F-8AEF-BB64428D68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d63c0-3bc2-426d-b4a7-14c2eef938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873BDD3-AA35-4F19-A12A-C6462BECFBD1}">
  <ds:schemaRef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infopath/2007/PartnerControls"/>
    <ds:schemaRef ds:uri="537d63c0-3bc2-426d-b4a7-14c2eef938de"/>
    <ds:schemaRef ds:uri="http://schemas.microsoft.com/office/2006/metadata/properties"/>
    <ds:schemaRef ds:uri="http://purl.org/dc/terms/"/>
  </ds:schemaRefs>
</ds:datastoreItem>
</file>

<file path=customXml/itemProps5.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On-screen Show (16:9)</PresentationFormat>
  <Paragraphs>153</Paragraphs>
  <Slides>28</Slides>
  <Notes>10</Notes>
  <HiddenSlides>3</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Blank</vt:lpstr>
      <vt:lpstr>Basics am Beispiel von NetWorker 18.2 </vt:lpstr>
      <vt:lpstr>Preparation for today workshop</vt:lpstr>
      <vt:lpstr>PowerPoint Presentation</vt:lpstr>
      <vt:lpstr>What is REST ? </vt:lpstr>
      <vt:lpstr>Rest – An architectural Style</vt:lpstr>
      <vt:lpstr>PowerPoint Presentation</vt:lpstr>
      <vt:lpstr>Representational State Transfer</vt:lpstr>
      <vt:lpstr>PowerPoint Presentation</vt:lpstr>
      <vt:lpstr>Why is it called Representational State Transfer ? </vt:lpstr>
      <vt:lpstr>Hypertext Transfer Protocol (HTTP)</vt:lpstr>
      <vt:lpstr>REST - An Architectural Style of Networked System </vt:lpstr>
      <vt:lpstr>Main Concepts</vt:lpstr>
      <vt:lpstr>http://ip.jsontest.com/.</vt:lpstr>
      <vt:lpstr>PowerPoint Presentation</vt:lpstr>
      <vt:lpstr>Postman</vt:lpstr>
      <vt:lpstr>Create a new collection</vt:lpstr>
      <vt:lpstr>New Collection</vt:lpstr>
      <vt:lpstr>Add a new request</vt:lpstr>
      <vt:lpstr>Your first GET</vt:lpstr>
      <vt:lpstr>My first GET</vt:lpstr>
      <vt:lpstr>NetWorker 18.2 Rest API</vt:lpstr>
      <vt:lpstr>PowerPoint Presentation</vt:lpstr>
      <vt:lpstr>Authentication</vt:lpstr>
      <vt:lpstr>1. Configure a new client  </vt:lpstr>
      <vt:lpstr>1. Configure a new client  </vt:lpstr>
      <vt:lpstr>2. Perform Backup of a Client </vt:lpstr>
      <vt:lpstr>3. Configure a new VM client for VMWare level Backup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with NetWorker 18.2</dc:title>
  <dc:creator>Schubert, Juergen</dc:creator>
  <cp:lastModifiedBy>Schubert, Juergen</cp:lastModifiedBy>
  <cp:revision>15</cp:revision>
  <dcterms:created xsi:type="dcterms:W3CDTF">2019-02-19T11:08:28Z</dcterms:created>
  <dcterms:modified xsi:type="dcterms:W3CDTF">2019-04-24T08:10:01Z</dcterms:modified>
</cp:coreProperties>
</file>