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4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79F-FF64-4C2D-B844-4BF49F94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AABCD-129C-4F65-9906-5E4C5BA8D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5C4957-B35D-410B-81E8-6E812482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2E76-467E-4922-B3E8-FC593DDEF23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F5C96-F050-4043-9301-F6171E2B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24AEB-AA46-4BAE-AC2E-047DE9B4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0F8-107D-4A14-B55D-9A45A660A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7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C0392-546F-4BBE-AEC4-EF928E3A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79FFE1-3A5F-47D7-AAF4-79177E45A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7A2C9-5621-4A08-AE3F-0F04D868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2E76-467E-4922-B3E8-FC593DDEF23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27923-47D2-478C-8FEA-D14740FA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E6C4B-B1A7-42EF-8E4E-B672CF04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0F8-107D-4A14-B55D-9A45A660A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5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2D37F1-42A2-499E-97A9-9D4296041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D4C5D6-D6A7-45C6-865C-FD3CB9B72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ADF42-C532-4650-AB42-C4897BE5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2E76-467E-4922-B3E8-FC593DDEF23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C9108-6A97-4C28-9EE2-DEF85F9D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006A7-FD48-4F5B-A5D8-4690B328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0F8-107D-4A14-B55D-9A45A660A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4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A27A2-AABD-49F5-B12A-49AE8268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8F33C-EE39-4B55-B6E0-666377AE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B9EEB-30B2-4D76-AF97-695929B4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2E76-467E-4922-B3E8-FC593DDEF23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EB078-BA52-44BE-B7E1-6FD40ACF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4630A-2592-4819-9A89-E4DB3BE2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0F8-107D-4A14-B55D-9A45A660A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3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12023-560F-4C0C-AFB7-391840BCE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58C390-7B9A-47FF-90DA-E65F0248A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A4166-1CB4-49CA-B081-1EFC5B04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2E76-467E-4922-B3E8-FC593DDEF23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2417D-7DED-4D74-AE64-E80A61B2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40D3F-33A1-4CC2-9463-3DAA02E6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0F8-107D-4A14-B55D-9A45A660A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5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F4CD7-628D-4CEC-9114-13530CC5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E9311-337E-4B0C-BBB2-513DBFA59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2F344-428D-4979-9AAE-3F250CD91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78F9F9-EFBF-4D84-BE09-542B4B08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2E76-467E-4922-B3E8-FC593DDEF23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B7A11-7899-4554-AC8C-2032AEF1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08D43F-DEE2-4D38-90EC-1B906A4B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0F8-107D-4A14-B55D-9A45A660A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5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EEAE7-C610-47F1-9DB9-D16039C2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A6CC36-95F4-42A7-9B97-599E4D38F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20FCB1-31A2-44ED-9DFA-BA1B5AD0F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1C721-4A45-435C-80E6-AEAFBBAFC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60C6CA-4312-4CAB-8CC6-8AFB74AD5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3292C5-1687-4D7C-9E67-C3F09BEE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2E76-467E-4922-B3E8-FC593DDEF23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11DABA-986E-4C1E-ADCC-EEB70ADA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412A67-CAFE-4475-A973-4C7C60B7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0F8-107D-4A14-B55D-9A45A660A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1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AECE9-EEAD-4410-9CEC-F7B91395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755E6E-573C-47D6-82DF-64DE464F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2E76-467E-4922-B3E8-FC593DDEF23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3A99C-4246-4165-B85B-16386106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E10B8B-B57B-4A2C-B53B-F30FF99D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0F8-107D-4A14-B55D-9A45A660A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98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08E94A-A12F-45C8-A3EF-D3C47FBC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2E76-467E-4922-B3E8-FC593DDEF23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780028-8EC6-4182-A06F-508DD237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7B26DA-4D36-4C29-8C36-B34A28ED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0F8-107D-4A14-B55D-9A45A660A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57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7C0CB-42FE-45FC-885A-8E674FB0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2C671-30E3-4B81-8985-CE1F2C0D9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8BC040-81BB-4EB7-8AEA-D5218B3F8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12AAEB-484B-429D-B9E2-14501AF3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2E76-467E-4922-B3E8-FC593DDEF23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181528-3544-4CEA-BEFB-F8CB478E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76BD5-67ED-4E18-9B1D-AF70C0BC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0F8-107D-4A14-B55D-9A45A660A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13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3EBCD-4C61-4F0B-955F-91756DCE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4D7C0A-666E-4959-88C2-51C650F56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F9FC74-F4D0-4020-9572-D879EC555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85DF5-96B2-4159-BB86-C6A45A0E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2E76-467E-4922-B3E8-FC593DDEF23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66524-F8E3-42E1-9D60-6FFF1AC6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278F6E-950A-44BE-9817-6C799704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980F8-107D-4A14-B55D-9A45A660A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47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25F371-F735-4CA2-B70C-069059440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DF46B1-DB8A-4352-B1AB-CE2EBEEC0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0136B-5AE4-4DE6-AA85-DE07DF270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32E76-467E-4922-B3E8-FC593DDEF235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4EDBF-EFFE-4326-A393-7C008D650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E4C1F-3FC9-4A62-8601-C81888A5E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980F8-107D-4A14-B55D-9A45A660A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3B9FD-88FE-411C-806B-CC6F86BD6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내 결정을 도와줘</a:t>
            </a:r>
            <a:r>
              <a:rPr lang="en-US" altLang="ko-KR" dirty="0"/>
              <a:t>! </a:t>
            </a:r>
            <a:r>
              <a:rPr lang="ko-KR" altLang="en-US" dirty="0"/>
              <a:t>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0814B5-5078-4433-92C5-0502AB83FA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202110307 </a:t>
            </a:r>
            <a:r>
              <a:rPr lang="ko-KR" altLang="en-US" dirty="0" err="1"/>
              <a:t>문주은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55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855853-6AD4-4C6C-B12D-4BA8C5032745}"/>
              </a:ext>
            </a:extLst>
          </p:cNvPr>
          <p:cNvSpPr txBox="1"/>
          <p:nvPr/>
        </p:nvSpPr>
        <p:spPr>
          <a:xfrm>
            <a:off x="133372" y="111390"/>
            <a:ext cx="688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0. </a:t>
            </a:r>
            <a:r>
              <a:rPr lang="ko-KR" altLang="en-US" sz="3200" dirty="0"/>
              <a:t>간단한 주사위 어플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0E9000-D742-4325-85BC-B5C76665E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39" y="811763"/>
            <a:ext cx="5555766" cy="58069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4CA050-6D6B-4691-97E0-53CFAB5F8745}"/>
              </a:ext>
            </a:extLst>
          </p:cNvPr>
          <p:cNvSpPr txBox="1"/>
          <p:nvPr/>
        </p:nvSpPr>
        <p:spPr>
          <a:xfrm>
            <a:off x="6085116" y="3784937"/>
            <a:ext cx="610688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코드 출처</a:t>
            </a:r>
            <a:r>
              <a:rPr lang="en-US" altLang="ko-KR" sz="1400" dirty="0"/>
              <a:t>: </a:t>
            </a:r>
            <a:r>
              <a:rPr lang="ko-KR" altLang="en-US" sz="1400" dirty="0"/>
              <a:t> </a:t>
            </a:r>
            <a:r>
              <a:rPr lang="en-US" altLang="ko-KR" sz="1400" dirty="0"/>
              <a:t>https://dorunza.com/%EC%95%88%EB%93%9C%EB%A1%9C%EC%9D%B4%EB%93%9C-%EA%B0%84%EB%8B%A8%ED%95%9C-%EC%A3%BC%EC%82%AC%EC%9C%84-%EC%96%B4%ED%94%8C-%EB%A7%8C%EB%93%A4%EA%B8%B0/</a:t>
            </a:r>
            <a:endParaRPr lang="ko-KR" alt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FC7481-85C4-4E69-B0E6-BA8491B91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985" y="811763"/>
            <a:ext cx="3457769" cy="244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11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87F5E3-EC8F-40DE-81E4-07EB8154F33F}"/>
              </a:ext>
            </a:extLst>
          </p:cNvPr>
          <p:cNvSpPr txBox="1"/>
          <p:nvPr/>
        </p:nvSpPr>
        <p:spPr>
          <a:xfrm>
            <a:off x="3526971" y="1377451"/>
            <a:ext cx="8665029" cy="5019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 아이디어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랜덤으로 나오는 결과를 통해 우유부단한 이들을 돕는 앱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indent="12700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최근 젊은이들 사이에서 유행하는 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결정장애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말</a:t>
            </a:r>
            <a:r>
              <a:rPr lang="ko-KR" altLang="en-US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있다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결정을 못한다는 뜻이다</a:t>
            </a: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indent="12700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사회가 발전하고 다양해지면서 </a:t>
            </a:r>
            <a:r>
              <a:rPr lang="ko-KR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선택지가 </a:t>
            </a:r>
            <a:r>
              <a:rPr lang="ko-KR" altLang="en-US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지나치게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많아져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우리를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오히려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힘들게 하고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indent="12700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카페에만 가도 메뉴가 굉장히 많아 고르기 어렵다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사실 안심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돈까스를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먹든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등심 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돈까스를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먹든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카페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라떼를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마시든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카라멜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마끼아또를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마시든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아메리카노를 마시든 우리 인생엔 아무런 영향이 없다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indent="12700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사소한 선택을 위해 투입하는 에너지를 아껴서 정말 중요한 선택에 쓸 수 있도록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복잡한 세상을 단순하게 살면 오히려 행복해질 것이라는 나의 신념을 담아 툴을 만들었다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3DE03-C58E-46D3-8BA9-72C0C49C2FE6}"/>
              </a:ext>
            </a:extLst>
          </p:cNvPr>
          <p:cNvSpPr txBox="1"/>
          <p:nvPr/>
        </p:nvSpPr>
        <p:spPr>
          <a:xfrm>
            <a:off x="177282" y="93382"/>
            <a:ext cx="1096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주사위 프로젝트에 내 아이디어 접목시키기</a:t>
            </a:r>
          </a:p>
        </p:txBody>
      </p:sp>
      <p:pic>
        <p:nvPicPr>
          <p:cNvPr id="2050" name="Picture 2" descr="결정장애 절감하는 경우 1위 '음식 고를 때', 결정의 어려움 겪는 이유?">
            <a:extLst>
              <a:ext uri="{FF2B5EF4-FFF2-40B4-BE49-F238E27FC236}">
                <a16:creationId xmlns:a16="http://schemas.microsoft.com/office/drawing/2014/main" id="{F677A1EA-E830-42EB-A607-48C67864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3476"/>
            <a:ext cx="3592286" cy="462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CB89FE-5430-4757-B57A-D3025BC1D344}"/>
              </a:ext>
            </a:extLst>
          </p:cNvPr>
          <p:cNvSpPr txBox="1"/>
          <p:nvPr/>
        </p:nvSpPr>
        <p:spPr>
          <a:xfrm>
            <a:off x="177282" y="6027763"/>
            <a:ext cx="2780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사진 </a:t>
            </a:r>
            <a:r>
              <a:rPr lang="ko-KR" altLang="en-US" sz="1400"/>
              <a:t>출처</a:t>
            </a:r>
            <a:r>
              <a:rPr lang="en-US" altLang="ko-KR" sz="1400" dirty="0"/>
              <a:t>: </a:t>
            </a:r>
            <a:r>
              <a:rPr lang="ko-KR" altLang="en-US" sz="1400" dirty="0"/>
              <a:t>조선일보</a:t>
            </a:r>
          </a:p>
        </p:txBody>
      </p:sp>
    </p:spTree>
    <p:extLst>
      <p:ext uri="{BB962C8B-B14F-4D97-AF65-F5344CB8AC3E}">
        <p14:creationId xmlns:p14="http://schemas.microsoft.com/office/powerpoint/2010/main" val="136094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ADAD91-E830-4448-BC91-3683ACB00DDB}"/>
              </a:ext>
            </a:extLst>
          </p:cNvPr>
          <p:cNvSpPr txBox="1"/>
          <p:nvPr/>
        </p:nvSpPr>
        <p:spPr>
          <a:xfrm>
            <a:off x="0" y="1425018"/>
            <a:ext cx="12192000" cy="480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algn="just">
              <a:lnSpc>
                <a:spcPct val="150000"/>
              </a:lnSpc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선택지가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가지만 있는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것이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아니니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1-6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아닌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선택지 개수를 직접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입력할 수 있게 만들고자 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12700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이를 위해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문자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Edit text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만들고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변수에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값을 저장하고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string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타입으로 변환해서 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2700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바운드에 집어넣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12700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이로 인해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숫자가 아닌 문자를 입력하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면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오류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발생했다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이를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해결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하고자 </a:t>
            </a:r>
            <a:r>
              <a:rPr lang="ko-KR" altLang="en-US" dirty="0"/>
              <a:t>예외처리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try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catch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숫자가 아닌 문자를 입력했을 때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숫자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입력하세요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텍스트를 띄우게 만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marL="127000"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다음에는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고민되는 선택지가 몇 개입니까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지우고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숫자를 입력해야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 불편함이 발생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Edit text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클릭시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기존의 텍스트가 지워져서 바로 숫자를 입력할 수 있게 만들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어야 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오류 발생은 처음부터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hint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속성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사용하지 않았기 때문이었고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hint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해결했다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indent="127000" algn="just" latinLnBrk="1">
              <a:lnSpc>
                <a:spcPct val="150000"/>
              </a:lnSpc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27000"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결정에 어려움을 겪는 사용자는 자신이 선택해야할 선택지들의 순서를 매기고 간단하게 결정할 수 있게 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FD068-60DA-49F4-82C0-16D17C551923}"/>
              </a:ext>
            </a:extLst>
          </p:cNvPr>
          <p:cNvSpPr txBox="1"/>
          <p:nvPr/>
        </p:nvSpPr>
        <p:spPr>
          <a:xfrm>
            <a:off x="177282" y="93382"/>
            <a:ext cx="1096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응용하는 과정에서 나타난 시행착오 </a:t>
            </a:r>
          </a:p>
        </p:txBody>
      </p:sp>
    </p:spTree>
    <p:extLst>
      <p:ext uri="{BB962C8B-B14F-4D97-AF65-F5344CB8AC3E}">
        <p14:creationId xmlns:p14="http://schemas.microsoft.com/office/powerpoint/2010/main" val="109258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28C370-4F23-4FF1-90D6-B0069D1D6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691" y="1744712"/>
            <a:ext cx="6025146" cy="50293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460028-85C3-4B75-BB25-B9C9BBDC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450"/>
            <a:ext cx="5815401" cy="4355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3E1ADB-9FD7-4149-B348-9F8D97078E30}"/>
              </a:ext>
            </a:extLst>
          </p:cNvPr>
          <p:cNvSpPr txBox="1"/>
          <p:nvPr/>
        </p:nvSpPr>
        <p:spPr>
          <a:xfrm>
            <a:off x="5815401" y="550507"/>
            <a:ext cx="507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</a:t>
            </a:r>
            <a:r>
              <a:rPr lang="ko-KR" altLang="en-US" dirty="0"/>
              <a:t>기존 주사위 어플 만들기 코드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7EE46-917C-4C27-B132-4801371D9481}"/>
              </a:ext>
            </a:extLst>
          </p:cNvPr>
          <p:cNvSpPr txBox="1"/>
          <p:nvPr/>
        </p:nvSpPr>
        <p:spPr>
          <a:xfrm>
            <a:off x="1983630" y="5608025"/>
            <a:ext cx="507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응용한 결정장애 앱 코드 </a:t>
            </a:r>
            <a:r>
              <a:rPr lang="en-US" altLang="ko-KR" dirty="0"/>
              <a:t>-&gt;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4299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BFB583-0EDC-4095-B318-500E0770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28" b="37149"/>
          <a:stretch/>
        </p:blipFill>
        <p:spPr>
          <a:xfrm>
            <a:off x="532768" y="1778457"/>
            <a:ext cx="3537207" cy="33329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294792-907E-4397-9255-478244142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8" b="44312"/>
          <a:stretch/>
        </p:blipFill>
        <p:spPr>
          <a:xfrm>
            <a:off x="4069975" y="1778457"/>
            <a:ext cx="3537207" cy="3156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2608B-9CCE-40E3-B12F-286DA0476E56}"/>
              </a:ext>
            </a:extLst>
          </p:cNvPr>
          <p:cNvSpPr txBox="1"/>
          <p:nvPr/>
        </p:nvSpPr>
        <p:spPr>
          <a:xfrm>
            <a:off x="177282" y="93382"/>
            <a:ext cx="1096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앱 제작 성공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61486-BC34-41D7-935C-D86790FEA74B}"/>
              </a:ext>
            </a:extLst>
          </p:cNvPr>
          <p:cNvSpPr txBox="1"/>
          <p:nvPr/>
        </p:nvSpPr>
        <p:spPr>
          <a:xfrm>
            <a:off x="8364070" y="3236259"/>
            <a:ext cx="233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AVD</a:t>
            </a:r>
            <a:r>
              <a:rPr lang="ko-KR" altLang="en-US" dirty="0"/>
              <a:t>창에 나타나는 성공 결과 캡쳐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DFDA3-9F0A-40CC-9D16-C68292539670}"/>
              </a:ext>
            </a:extLst>
          </p:cNvPr>
          <p:cNvSpPr txBox="1"/>
          <p:nvPr/>
        </p:nvSpPr>
        <p:spPr>
          <a:xfrm>
            <a:off x="335171" y="5392425"/>
            <a:ext cx="1152165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사용 후기</a:t>
            </a:r>
            <a:r>
              <a:rPr lang="en-US" altLang="ko-KR" dirty="0"/>
              <a:t>: </a:t>
            </a:r>
            <a:r>
              <a:rPr lang="ko-KR" altLang="en-US" dirty="0"/>
              <a:t>실제로 건대 후문 맛집인 </a:t>
            </a:r>
            <a:r>
              <a:rPr lang="en-US" altLang="ko-KR" dirty="0"/>
              <a:t>‘</a:t>
            </a:r>
            <a:r>
              <a:rPr lang="ko-KR" altLang="en-US" dirty="0" err="1"/>
              <a:t>가츠시</a:t>
            </a:r>
            <a:r>
              <a:rPr lang="en-US" altLang="ko-KR" dirty="0"/>
              <a:t>’</a:t>
            </a:r>
            <a:r>
              <a:rPr lang="ko-KR" altLang="en-US" dirty="0"/>
              <a:t>에서 안심 </a:t>
            </a:r>
            <a:r>
              <a:rPr lang="ko-KR" altLang="en-US" dirty="0" err="1"/>
              <a:t>돈가스</a:t>
            </a:r>
            <a:r>
              <a:rPr lang="en-US" altLang="ko-KR" dirty="0"/>
              <a:t>(1)</a:t>
            </a:r>
            <a:r>
              <a:rPr lang="ko-KR" altLang="en-US" dirty="0"/>
              <a:t>를 먹을지 </a:t>
            </a:r>
            <a:r>
              <a:rPr lang="ko-KR" altLang="en-US" dirty="0" err="1"/>
              <a:t>등심돈까스</a:t>
            </a:r>
            <a:r>
              <a:rPr lang="en-US" altLang="ko-KR" dirty="0"/>
              <a:t>(2)</a:t>
            </a:r>
            <a:r>
              <a:rPr lang="ko-KR" altLang="en-US" dirty="0"/>
              <a:t>를 먹을지 너무 고민됐었는데</a:t>
            </a:r>
            <a:r>
              <a:rPr lang="en-US" altLang="ko-KR" dirty="0"/>
              <a:t>, </a:t>
            </a:r>
            <a:r>
              <a:rPr lang="ko-KR" altLang="en-US" dirty="0"/>
              <a:t>가기 전에 이 창에 </a:t>
            </a:r>
            <a:r>
              <a:rPr lang="en-US" altLang="ko-KR" dirty="0"/>
              <a:t>2</a:t>
            </a:r>
            <a:r>
              <a:rPr lang="ko-KR" altLang="en-US" dirty="0"/>
              <a:t>를 입력하고 나온 결과가 </a:t>
            </a:r>
            <a:r>
              <a:rPr lang="en-US" altLang="ko-KR" dirty="0"/>
              <a:t>1</a:t>
            </a:r>
            <a:r>
              <a:rPr lang="ko-KR" altLang="en-US" dirty="0"/>
              <a:t>이 나와서 </a:t>
            </a:r>
            <a:r>
              <a:rPr lang="ko-KR" altLang="en-US" dirty="0" err="1"/>
              <a:t>안심돈가스</a:t>
            </a:r>
            <a:r>
              <a:rPr lang="en-US" altLang="ko-KR" dirty="0"/>
              <a:t>(1)</a:t>
            </a:r>
            <a:r>
              <a:rPr lang="ko-KR" altLang="en-US" dirty="0"/>
              <a:t>를 먹었다</a:t>
            </a:r>
            <a:r>
              <a:rPr lang="en-US" altLang="ko-KR" dirty="0"/>
              <a:t>. </a:t>
            </a:r>
            <a:r>
              <a:rPr lang="ko-KR" altLang="en-US" dirty="0"/>
              <a:t>그리고 그 고민할 시간을 아껴서 공부에 투자했다</a:t>
            </a:r>
            <a:r>
              <a:rPr lang="en-US" altLang="ko-KR" dirty="0"/>
              <a:t>. </a:t>
            </a:r>
            <a:r>
              <a:rPr lang="ko-KR" altLang="en-US" dirty="0"/>
              <a:t>제작 의도가 실현된 듯하여 만족한다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034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435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내 결정을 도와줘! 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내 결정을 도와줘! 앱</dc:title>
  <dc:creator>jueuncookie@hotmail.com</dc:creator>
  <cp:lastModifiedBy>jueuncookie@hotmail.com</cp:lastModifiedBy>
  <cp:revision>11</cp:revision>
  <dcterms:created xsi:type="dcterms:W3CDTF">2022-01-15T18:11:18Z</dcterms:created>
  <dcterms:modified xsi:type="dcterms:W3CDTF">2022-01-18T07:16:47Z</dcterms:modified>
</cp:coreProperties>
</file>