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6D701-8B1B-47A3-B0F2-FEAFD9ABF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25AA49-E096-4FBE-9679-BC9F1CC20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C325C-1FC0-411D-980D-58722F9C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0B-06E5-45B4-B3E1-009FF346386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E3877-F0AE-46D1-A8A2-F9FE5A06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DA1B6-DEDC-4205-ABD8-7C511BC4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3EA2-C51C-489C-BD7A-72BFC1C2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5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13AB-B299-4B42-BB9B-B9DBB1DC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52BB8-6626-4B5D-B1FF-24F91AB2F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1686E-702D-4C93-9BB1-DF073C03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0B-06E5-45B4-B3E1-009FF346386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566A0-A6F6-4318-961F-71D4141E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9F582-5BAC-4033-9683-FE0BC0A8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3EA2-C51C-489C-BD7A-72BFC1C2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0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DAC254-A518-4582-B84F-B8C6B514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D36B11-029C-4D1B-91D6-D8C9414B1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2BEC3-7663-4851-AB16-18EC608D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0B-06E5-45B4-B3E1-009FF346386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6AFB8-A24E-4FC7-8BFF-5D981C56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F1928-6706-4B6A-BD49-D6EBC1A2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3EA2-C51C-489C-BD7A-72BFC1C2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1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AEBE6-0EEC-4B52-BFCD-734B258F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007BD-647E-4971-AC19-19E0D5844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A6950-6B8D-4B43-AF53-50BB0ACD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0B-06E5-45B4-B3E1-009FF346386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4F8CC-46D1-49D2-B160-A53C8169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9A6E3-4D11-44EC-ADED-F1197F0B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3EA2-C51C-489C-BD7A-72BFC1C2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6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C81B2-1EA5-4979-BB38-1EB317BC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1417F-5936-4F26-89A4-B98481C2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197CB-9455-45AB-A62C-06749F4E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0B-06E5-45B4-B3E1-009FF346386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5D54A-4EEE-4192-968F-F70C6F46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12C9F-3EBE-49B5-B7A9-D5762E19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3EA2-C51C-489C-BD7A-72BFC1C2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93A64-B7FE-44C9-8CA8-2CD886F0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80915-66EC-449F-8C7B-4317F96F7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AF9F25-89DE-4E8B-82AC-4F596C10E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E73E2-5648-49CB-97F5-9E9A5066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0B-06E5-45B4-B3E1-009FF346386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2BC1E-6479-40E0-9D76-25351435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1209F2-18C8-42E0-B386-9E1848A8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3EA2-C51C-489C-BD7A-72BFC1C2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1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6A524-F524-4BA9-A0CB-CE56BF3B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89F3C-14D9-4200-B59E-CA5A09CA7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87257-6DF7-46E7-8F71-CE65B04B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627DD0-C6CA-41CE-A946-2693A25D5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634509-44A2-4A62-B3D4-1C488D201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B48E31-D1C3-463C-B242-5A2A6A0D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0B-06E5-45B4-B3E1-009FF346386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BDECC7-451D-4CA1-8901-4ADCFD11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8D65BD-8271-40C0-A7A7-A9EB71A5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3EA2-C51C-489C-BD7A-72BFC1C2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19CC-1F11-4574-8CF7-11E0807C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1A81E3-44C6-4218-A218-BFFB0027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0B-06E5-45B4-B3E1-009FF346386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98AC38-CFB0-480A-B2D0-A873A796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F737C2-6F70-4786-88E9-976DDF46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3EA2-C51C-489C-BD7A-72BFC1C2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2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CD2525-01D1-478C-86D9-9BE38790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0B-06E5-45B4-B3E1-009FF346386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7D6FBD-88D8-420E-9A29-685E912D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5D735B-DCC9-40C1-9BEE-591AEB70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3EA2-C51C-489C-BD7A-72BFC1C2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C7F24-CBFD-47F5-B0B9-92309E9B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B315B-0882-45E6-A8E6-C8759A5C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49486A-AB61-4352-B3FB-2AB4540D9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56DC5-946F-48CB-8B69-F0944703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0B-06E5-45B4-B3E1-009FF346386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D72A1-E356-4278-A5C0-F200F861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2A291-6FC2-4F25-B33F-CD3A7D62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3EA2-C51C-489C-BD7A-72BFC1C2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7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A1F88-C412-4205-998D-F911A02B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F26A17-7E58-466A-84E3-316DD9A4F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844395-683F-4E47-A54F-1FD955045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F1234-6009-4CE4-8132-E83A471E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FC0B-06E5-45B4-B3E1-009FF346386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F6C11-2869-4782-A126-E01304B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84520-B3B0-40D7-9DEE-7EC76C69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03EA2-C51C-489C-BD7A-72BFC1C2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B5D3E-CAE6-4943-907F-24194D36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08475-E27F-4391-8C79-73A74FD0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781D5-C588-41FD-A94B-4830E2562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FC0B-06E5-45B4-B3E1-009FF346386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8F843-C0F8-4901-84B4-ADE9E6E40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F58FD-E30F-4067-93D4-F6D0CE0AC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3EA2-C51C-489C-BD7A-72BFC1C2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1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8C360-7C56-4D84-B78B-E762F331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0472"/>
            <a:ext cx="9144000" cy="2387600"/>
          </a:xfrm>
        </p:spPr>
        <p:txBody>
          <a:bodyPr/>
          <a:lstStyle/>
          <a:p>
            <a:r>
              <a:rPr lang="ko-KR" altLang="en-US" dirty="0" err="1"/>
              <a:t>델리만쥬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위치를 찾아줘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3ABB43-2442-440B-8A26-9C2CF056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7818" y="3311092"/>
            <a:ext cx="9144000" cy="1655762"/>
          </a:xfrm>
        </p:spPr>
        <p:txBody>
          <a:bodyPr/>
          <a:lstStyle/>
          <a:p>
            <a:r>
              <a:rPr lang="en-US" altLang="ko-KR" dirty="0"/>
              <a:t>202110307 </a:t>
            </a:r>
            <a:r>
              <a:rPr lang="ko-KR" altLang="en-US" dirty="0" err="1"/>
              <a:t>문주은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9E6CCF-5938-41AF-9C7A-A09B5D30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063" y="495372"/>
            <a:ext cx="3639618" cy="58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30B527-DB86-4274-B405-A7373B2F4548}"/>
              </a:ext>
            </a:extLst>
          </p:cNvPr>
          <p:cNvSpPr txBox="1"/>
          <p:nvPr/>
        </p:nvSpPr>
        <p:spPr>
          <a:xfrm>
            <a:off x="161363" y="102059"/>
            <a:ext cx="10641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0. </a:t>
            </a:r>
            <a:r>
              <a:rPr lang="ko-KR" altLang="en-US" sz="3200" dirty="0"/>
              <a:t>앱 개발 계기</a:t>
            </a:r>
            <a:r>
              <a:rPr lang="en-US" altLang="ko-KR" sz="3200" dirty="0"/>
              <a:t>: </a:t>
            </a:r>
            <a:r>
              <a:rPr lang="ko-KR" altLang="en-US" sz="3200" dirty="0"/>
              <a:t>왜 </a:t>
            </a:r>
            <a:r>
              <a:rPr lang="ko-KR" altLang="en-US" sz="3200" dirty="0" err="1"/>
              <a:t>델리만쥬</a:t>
            </a:r>
            <a:r>
              <a:rPr lang="ko-KR" altLang="en-US" sz="3200" dirty="0"/>
              <a:t> 앱인가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D8C02-BEE1-494F-9CD1-6C9AEDDF2F53}"/>
              </a:ext>
            </a:extLst>
          </p:cNvPr>
          <p:cNvSpPr txBox="1"/>
          <p:nvPr/>
        </p:nvSpPr>
        <p:spPr>
          <a:xfrm>
            <a:off x="259976" y="1156447"/>
            <a:ext cx="11546542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과거 역 주변에서 쉽게 찾아볼 수 있었던 </a:t>
            </a:r>
            <a:r>
              <a:rPr lang="ko-KR" altLang="en-US" dirty="0" err="1"/>
              <a:t>델리만쥬가</a:t>
            </a:r>
            <a:r>
              <a:rPr lang="ko-KR" altLang="en-US" dirty="0"/>
              <a:t> 사라지기 시작했다</a:t>
            </a:r>
            <a:r>
              <a:rPr lang="en-US" altLang="ko-KR" dirty="0"/>
              <a:t>. </a:t>
            </a:r>
            <a:r>
              <a:rPr lang="ko-KR" altLang="en-US" dirty="0"/>
              <a:t>수많은 체인점과 세련된 디저트들로 대체된 가운데</a:t>
            </a:r>
            <a:r>
              <a:rPr lang="en-US" altLang="ko-KR" dirty="0"/>
              <a:t> </a:t>
            </a:r>
            <a:r>
              <a:rPr lang="ko-KR" altLang="en-US" dirty="0" err="1"/>
              <a:t>델리만쥬를</a:t>
            </a:r>
            <a:r>
              <a:rPr lang="ko-KR" altLang="en-US" dirty="0"/>
              <a:t> 그리워하는 사람들이 최근 많아졌다</a:t>
            </a:r>
            <a:r>
              <a:rPr lang="en-US" altLang="ko-KR" dirty="0"/>
              <a:t>. </a:t>
            </a:r>
            <a:r>
              <a:rPr lang="ko-KR" altLang="en-US" dirty="0"/>
              <a:t>노점상이기 때문에 네이버 지도에서 찾아볼 수도 없다</a:t>
            </a:r>
            <a:r>
              <a:rPr lang="en-US" altLang="ko-KR" dirty="0"/>
              <a:t>. </a:t>
            </a:r>
            <a:r>
              <a:rPr lang="ko-KR" altLang="en-US" dirty="0"/>
              <a:t>나 역시도 지하철을 타고 집에 돌아오는 길에는 </a:t>
            </a:r>
            <a:r>
              <a:rPr lang="ko-KR" altLang="en-US" dirty="0" err="1"/>
              <a:t>델리만쥬</a:t>
            </a:r>
            <a:r>
              <a:rPr lang="ko-KR" altLang="en-US" dirty="0"/>
              <a:t> 한봉지를 꼭 집에 사서 가져가고 싶은데 어느 역에 어느 구간에 있는지 알지 못한다</a:t>
            </a:r>
            <a:r>
              <a:rPr lang="en-US" altLang="ko-KR" dirty="0"/>
              <a:t>. </a:t>
            </a:r>
            <a:r>
              <a:rPr lang="ko-KR" altLang="en-US" dirty="0"/>
              <a:t>오로지 후각에 의존해서만 </a:t>
            </a:r>
            <a:r>
              <a:rPr lang="ko-KR" altLang="en-US" dirty="0" err="1"/>
              <a:t>델리만쥬를</a:t>
            </a:r>
            <a:r>
              <a:rPr lang="ko-KR" altLang="en-US" dirty="0"/>
              <a:t> 찾는 데에는 한계가 있다</a:t>
            </a:r>
            <a:r>
              <a:rPr lang="en-US" altLang="ko-KR" dirty="0"/>
              <a:t>.</a:t>
            </a:r>
            <a:r>
              <a:rPr lang="ko-KR" altLang="en-US" dirty="0"/>
              <a:t> 그리하여 </a:t>
            </a:r>
            <a:r>
              <a:rPr lang="ko-KR" altLang="en-US" dirty="0" err="1"/>
              <a:t>델리만쥬</a:t>
            </a:r>
            <a:r>
              <a:rPr lang="ko-KR" altLang="en-US" dirty="0"/>
              <a:t> 위치를 띄워주는 앱을 제작하고자 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27" name="Picture 3" descr="달달한 그 냄새&amp;#39; 지하철 델리만쥬 사라질 위기?-국민일보">
            <a:extLst>
              <a:ext uri="{FF2B5EF4-FFF2-40B4-BE49-F238E27FC236}">
                <a16:creationId xmlns:a16="http://schemas.microsoft.com/office/drawing/2014/main" id="{90BB5388-1B62-4BBF-9559-D0C2698E9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8" y="3742345"/>
            <a:ext cx="5642162" cy="263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841D35-77AF-447D-8177-D0B729AA36C2}"/>
              </a:ext>
            </a:extLst>
          </p:cNvPr>
          <p:cNvSpPr txBox="1"/>
          <p:nvPr/>
        </p:nvSpPr>
        <p:spPr>
          <a:xfrm>
            <a:off x="3845859" y="6378773"/>
            <a:ext cx="437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사진 출처</a:t>
            </a:r>
            <a:r>
              <a:rPr lang="en-US" altLang="ko-KR" sz="1400" dirty="0"/>
              <a:t>: </a:t>
            </a:r>
            <a:r>
              <a:rPr lang="ko-KR" altLang="en-US" sz="1400" dirty="0"/>
              <a:t>국민일보</a:t>
            </a:r>
          </a:p>
        </p:txBody>
      </p:sp>
    </p:spTree>
    <p:extLst>
      <p:ext uri="{BB962C8B-B14F-4D97-AF65-F5344CB8AC3E}">
        <p14:creationId xmlns:p14="http://schemas.microsoft.com/office/powerpoint/2010/main" val="65074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B57A34-8EF2-498C-BF6A-FAA3D1BB20CB}"/>
              </a:ext>
            </a:extLst>
          </p:cNvPr>
          <p:cNvSpPr txBox="1"/>
          <p:nvPr/>
        </p:nvSpPr>
        <p:spPr>
          <a:xfrm>
            <a:off x="242046" y="52178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https://apis.map.kakao.com/android/guide/#mapview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B56DF-2713-4C12-A824-BE50328BF27C}"/>
              </a:ext>
            </a:extLst>
          </p:cNvPr>
          <p:cNvSpPr txBox="1"/>
          <p:nvPr/>
        </p:nvSpPr>
        <p:spPr>
          <a:xfrm>
            <a:off x="242046" y="543084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https://lakue.tistory.com/62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C85B0-88CC-4499-BF5C-776B814A068F}"/>
              </a:ext>
            </a:extLst>
          </p:cNvPr>
          <p:cNvSpPr txBox="1"/>
          <p:nvPr/>
        </p:nvSpPr>
        <p:spPr>
          <a:xfrm>
            <a:off x="242046" y="6546179"/>
            <a:ext cx="76289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https://linkeverything.github.io/study/springboot/add-library/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3A2C9-0234-4D5B-8CAF-76811E9BE99A}"/>
              </a:ext>
            </a:extLst>
          </p:cNvPr>
          <p:cNvSpPr txBox="1"/>
          <p:nvPr/>
        </p:nvSpPr>
        <p:spPr>
          <a:xfrm>
            <a:off x="242046" y="5899848"/>
            <a:ext cx="12030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https://shihis123.tistory.com/entry/Android-%EC%95%88%EB%93%9C%EB%A1%9C%EC%9D%B4%EB%93%9C-%EC%B9%B4%EC%B9%B4%EC%98%A4%EB%A7%B5%EB%B7%B0Kakao-MapView-%EC%97%B0%EB%8F%99%ED%95%98%EA%B8%B0%ED%95%98%EC%96%80-%ED%99%94%EB%A9%B4%ED%9D%B0%ED%99%94%EB%A9%B4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9EC9E-AAC2-473A-8395-D3CF5CBC013F}"/>
              </a:ext>
            </a:extLst>
          </p:cNvPr>
          <p:cNvSpPr txBox="1"/>
          <p:nvPr/>
        </p:nvSpPr>
        <p:spPr>
          <a:xfrm>
            <a:off x="242046" y="5617999"/>
            <a:ext cx="120664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https://devtalk.kakao.com/t/can-t-load-daummapengineapi-so-file/65740/3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9D860-13D5-42CF-8A4F-9B6831C33BAB}"/>
              </a:ext>
            </a:extLst>
          </p:cNvPr>
          <p:cNvSpPr txBox="1"/>
          <p:nvPr/>
        </p:nvSpPr>
        <p:spPr>
          <a:xfrm>
            <a:off x="224117" y="910921"/>
            <a:ext cx="1150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밑에 링크들을 참고하여 </a:t>
            </a:r>
            <a:r>
              <a:rPr lang="ko-KR" altLang="en-US" dirty="0" err="1"/>
              <a:t>카카오맵을</a:t>
            </a:r>
            <a:r>
              <a:rPr lang="ko-KR" altLang="en-US" dirty="0"/>
              <a:t> 연동으로 제작하려고 했으나 연동이 안되어서</a:t>
            </a:r>
            <a:r>
              <a:rPr lang="en-US" altLang="ko-KR" dirty="0"/>
              <a:t> </a:t>
            </a:r>
            <a:r>
              <a:rPr lang="ko-KR" altLang="en-US" dirty="0" err="1"/>
              <a:t>구글맵으로</a:t>
            </a:r>
            <a:r>
              <a:rPr lang="ko-KR" altLang="en-US" dirty="0"/>
              <a:t> 전환했다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7A2F9-1F3C-4A6E-9DA1-2D46BEBBF820}"/>
              </a:ext>
            </a:extLst>
          </p:cNvPr>
          <p:cNvSpPr txBox="1"/>
          <p:nvPr/>
        </p:nvSpPr>
        <p:spPr>
          <a:xfrm>
            <a:off x="161364" y="102059"/>
            <a:ext cx="468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 err="1"/>
              <a:t>카카오맵</a:t>
            </a:r>
            <a:r>
              <a:rPr lang="ko-KR" altLang="en-US" sz="3200" dirty="0"/>
              <a:t> 연동 실패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A8AD89-B7DE-41EA-87FD-A7E00E61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9" y="1493210"/>
            <a:ext cx="5801653" cy="344131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6955F9-8648-47F0-BB1F-BE165F88AD48}"/>
              </a:ext>
            </a:extLst>
          </p:cNvPr>
          <p:cNvCxnSpPr/>
          <p:nvPr/>
        </p:nvCxnSpPr>
        <p:spPr>
          <a:xfrm>
            <a:off x="6705600" y="34290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E9EFD1-DFE7-4578-A175-6BF1B0D87388}"/>
              </a:ext>
            </a:extLst>
          </p:cNvPr>
          <p:cNvSpPr txBox="1"/>
          <p:nvPr/>
        </p:nvSpPr>
        <p:spPr>
          <a:xfrm>
            <a:off x="7871012" y="3213868"/>
            <a:ext cx="317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카카오맵</a:t>
            </a:r>
            <a:r>
              <a:rPr lang="ko-KR" altLang="en-US" dirty="0"/>
              <a:t> 연동 실패</a:t>
            </a:r>
            <a:r>
              <a:rPr lang="en-US" altLang="ko-KR" dirty="0"/>
              <a:t>. </a:t>
            </a:r>
            <a:r>
              <a:rPr lang="ko-KR" altLang="en-US" dirty="0"/>
              <a:t>파일은 </a:t>
            </a:r>
            <a:r>
              <a:rPr lang="en-US" altLang="ko-KR" dirty="0"/>
              <a:t>zip</a:t>
            </a:r>
            <a:r>
              <a:rPr lang="ko-KR" altLang="en-US" dirty="0"/>
              <a:t>파일에 첨부</a:t>
            </a:r>
          </a:p>
        </p:txBody>
      </p:sp>
    </p:spTree>
    <p:extLst>
      <p:ext uri="{BB962C8B-B14F-4D97-AF65-F5344CB8AC3E}">
        <p14:creationId xmlns:p14="http://schemas.microsoft.com/office/powerpoint/2010/main" val="367580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072148-BC7C-40A4-A957-853A1F458D06}"/>
              </a:ext>
            </a:extLst>
          </p:cNvPr>
          <p:cNvSpPr txBox="1"/>
          <p:nvPr/>
        </p:nvSpPr>
        <p:spPr>
          <a:xfrm>
            <a:off x="234007" y="5555612"/>
            <a:ext cx="117239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데이터를 저장하기 위해서 </a:t>
            </a:r>
            <a:r>
              <a:rPr lang="en-US" altLang="ko-KR" dirty="0"/>
              <a:t>key</a:t>
            </a:r>
            <a:r>
              <a:rPr lang="ko-KR" altLang="en-US" dirty="0"/>
              <a:t>는 문자열</a:t>
            </a:r>
            <a:r>
              <a:rPr lang="en-US" altLang="ko-KR" dirty="0"/>
              <a:t>, value</a:t>
            </a:r>
            <a:r>
              <a:rPr lang="ko-KR" altLang="en-US" dirty="0"/>
              <a:t>는 </a:t>
            </a:r>
            <a:r>
              <a:rPr lang="ko-KR" altLang="en-US" dirty="0" err="1"/>
              <a:t>구글맵에서</a:t>
            </a:r>
            <a:r>
              <a:rPr lang="ko-KR" altLang="en-US" dirty="0"/>
              <a:t> 제공해주는 </a:t>
            </a:r>
            <a:r>
              <a:rPr lang="en-US" altLang="ko-KR" dirty="0" err="1"/>
              <a:t>LatLng</a:t>
            </a:r>
            <a:r>
              <a:rPr lang="en-US" altLang="ko-KR" dirty="0"/>
              <a:t> (</a:t>
            </a:r>
            <a:r>
              <a:rPr lang="ko-KR" altLang="en-US" dirty="0"/>
              <a:t>위도 경도</a:t>
            </a:r>
            <a:r>
              <a:rPr lang="en-US" altLang="ko-KR" dirty="0"/>
              <a:t>)</a:t>
            </a:r>
            <a:r>
              <a:rPr lang="ko-KR" altLang="en-US" dirty="0"/>
              <a:t>로 하는 </a:t>
            </a:r>
            <a:r>
              <a:rPr lang="en-US" altLang="ko-KR" dirty="0"/>
              <a:t>HashMap()</a:t>
            </a:r>
            <a:r>
              <a:rPr lang="ko-KR" altLang="en-US" dirty="0"/>
              <a:t>을 썼다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each </a:t>
            </a:r>
            <a:r>
              <a:rPr lang="ko-KR" altLang="en-US" dirty="0"/>
              <a:t>문은 데이터가 여러 개니까</a:t>
            </a:r>
            <a:r>
              <a:rPr lang="en-US" altLang="ko-KR" dirty="0"/>
              <a:t> “</a:t>
            </a:r>
            <a:r>
              <a:rPr lang="ko-KR" altLang="en-US" dirty="0"/>
              <a:t>델리만주 </a:t>
            </a:r>
            <a:r>
              <a:rPr lang="en-US" altLang="ko-KR" dirty="0"/>
              <a:t>in”</a:t>
            </a:r>
            <a:r>
              <a:rPr lang="ko-KR" altLang="en-US" dirty="0"/>
              <a:t>을 각 역 앞에 붙이기 위해 반복해준다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719DE0-3453-41D3-8422-F7C93051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4" y="871493"/>
            <a:ext cx="8539089" cy="4601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B2580-D023-4248-A1F8-58934F35CCCE}"/>
              </a:ext>
            </a:extLst>
          </p:cNvPr>
          <p:cNvSpPr txBox="1"/>
          <p:nvPr/>
        </p:nvSpPr>
        <p:spPr>
          <a:xfrm>
            <a:off x="134469" y="102059"/>
            <a:ext cx="10515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New project-Google map </a:t>
            </a:r>
            <a:r>
              <a:rPr lang="en-US" altLang="ko-KR" sz="3200" dirty="0" err="1"/>
              <a:t>actvivity</a:t>
            </a:r>
            <a:r>
              <a:rPr lang="en-US" altLang="ko-KR" sz="3200" dirty="0"/>
              <a:t> </a:t>
            </a:r>
            <a:r>
              <a:rPr lang="ko-KR" altLang="en-US" sz="3200" dirty="0"/>
              <a:t>불러옴</a:t>
            </a:r>
            <a:r>
              <a:rPr lang="en-US" altLang="ko-KR" sz="3200" dirty="0"/>
              <a:t>.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635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BFEDD3-DB57-4A60-8196-E74A79EFF0F1}"/>
              </a:ext>
            </a:extLst>
          </p:cNvPr>
          <p:cNvSpPr txBox="1"/>
          <p:nvPr/>
        </p:nvSpPr>
        <p:spPr>
          <a:xfrm>
            <a:off x="161364" y="102059"/>
            <a:ext cx="468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 err="1"/>
              <a:t>구글맵</a:t>
            </a:r>
            <a:r>
              <a:rPr lang="ko-KR" altLang="en-US" sz="3200" dirty="0"/>
              <a:t> 연동 성공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F5A8AE-50F7-4A08-8960-520C7368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7" y="749588"/>
            <a:ext cx="3725903" cy="6006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14151D-90F3-480F-A89C-C2A59B2223B3}"/>
              </a:ext>
            </a:extLst>
          </p:cNvPr>
          <p:cNvSpPr txBox="1"/>
          <p:nvPr/>
        </p:nvSpPr>
        <p:spPr>
          <a:xfrm>
            <a:off x="4216185" y="1546575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 약 </a:t>
            </a:r>
            <a:r>
              <a:rPr lang="en-US" altLang="ko-KR" sz="2000" dirty="0"/>
              <a:t>2</a:t>
            </a:r>
            <a:r>
              <a:rPr lang="ko-KR" altLang="en-US" sz="2000" dirty="0" err="1"/>
              <a:t>년전부터</a:t>
            </a:r>
            <a:r>
              <a:rPr lang="ko-KR" altLang="en-US" sz="2000" dirty="0"/>
              <a:t> 생각해왔던 아이디어였다</a:t>
            </a:r>
            <a:r>
              <a:rPr lang="en-US" altLang="ko-KR" sz="2000" dirty="0"/>
              <a:t>. </a:t>
            </a:r>
            <a:r>
              <a:rPr lang="ko-KR" altLang="en-US" sz="2000" dirty="0"/>
              <a:t>안드로이드 스튜디오를 통해 구현하게 되어서 정말 기쁘다</a:t>
            </a:r>
            <a:r>
              <a:rPr lang="en-US" altLang="ko-KR" sz="2000" dirty="0"/>
              <a:t>. </a:t>
            </a:r>
            <a:r>
              <a:rPr lang="ko-KR" altLang="en-US" sz="2000" dirty="0"/>
              <a:t>본인 위치를 기준으로 근처 </a:t>
            </a:r>
            <a:r>
              <a:rPr lang="ko-KR" altLang="en-US" sz="2000" dirty="0" err="1"/>
              <a:t>델리만쥬</a:t>
            </a:r>
            <a:r>
              <a:rPr lang="ko-KR" altLang="en-US" sz="2000" dirty="0"/>
              <a:t> 위치를 찾기 편하도록 다음에는 </a:t>
            </a:r>
            <a:r>
              <a:rPr lang="en-US" altLang="ko-KR" sz="2000" dirty="0"/>
              <a:t>‘</a:t>
            </a:r>
            <a:r>
              <a:rPr lang="ko-KR" altLang="en-US" sz="2000" dirty="0"/>
              <a:t>내 위치 찾기 기능</a:t>
            </a:r>
            <a:r>
              <a:rPr lang="en-US" altLang="ko-KR" sz="2000" dirty="0"/>
              <a:t>’</a:t>
            </a:r>
            <a:r>
              <a:rPr lang="ko-KR" altLang="en-US" sz="2000" dirty="0"/>
              <a:t>을 추가하는 것이 목표이다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848213-8481-43E2-B5B3-5C89D40F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619" y="2998050"/>
            <a:ext cx="2157721" cy="37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9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375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델리만쥬  위치를 찾아줘!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델리만쥬, 붕어빵 위치를 찾아줘!</dc:title>
  <dc:creator>jueuncookie@hotmail.com</dc:creator>
  <cp:lastModifiedBy>jueuncookie@hotmail.com</cp:lastModifiedBy>
  <cp:revision>6</cp:revision>
  <dcterms:created xsi:type="dcterms:W3CDTF">2022-01-15T10:08:29Z</dcterms:created>
  <dcterms:modified xsi:type="dcterms:W3CDTF">2022-01-18T06:42:18Z</dcterms:modified>
</cp:coreProperties>
</file>