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8" r:id="rId4"/>
    <p:sldId id="329" r:id="rId5"/>
    <p:sldId id="315" r:id="rId6"/>
    <p:sldId id="317" r:id="rId7"/>
    <p:sldId id="316" r:id="rId8"/>
    <p:sldId id="319" r:id="rId9"/>
    <p:sldId id="324" r:id="rId10"/>
    <p:sldId id="330" r:id="rId11"/>
    <p:sldId id="331" r:id="rId12"/>
    <p:sldId id="332" r:id="rId13"/>
    <p:sldId id="320" r:id="rId14"/>
    <p:sldId id="321" r:id="rId15"/>
    <p:sldId id="322" r:id="rId16"/>
    <p:sldId id="32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8FD45-05E5-4D36-BDB8-997FFE9ECB14}" v="47" dt="2022-01-13T05:43:06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uncookie@hotmail.com" userId="518fce80350b2286" providerId="LiveId" clId="{1708FD45-05E5-4D36-BDB8-997FFE9ECB14}"/>
    <pc:docChg chg="undo custSel addSld modSld sldOrd">
      <pc:chgData name="jueuncookie@hotmail.com" userId="518fce80350b2286" providerId="LiveId" clId="{1708FD45-05E5-4D36-BDB8-997FFE9ECB14}" dt="2022-01-13T05:43:26.557" v="525" actId="680"/>
      <pc:docMkLst>
        <pc:docMk/>
      </pc:docMkLst>
      <pc:sldChg chg="addSp delSp modSp mod">
        <pc:chgData name="jueuncookie@hotmail.com" userId="518fce80350b2286" providerId="LiveId" clId="{1708FD45-05E5-4D36-BDB8-997FFE9ECB14}" dt="2022-01-12T14:37:01.743" v="150" actId="1076"/>
        <pc:sldMkLst>
          <pc:docMk/>
          <pc:sldMk cId="430813581" sldId="320"/>
        </pc:sldMkLst>
        <pc:spChg chg="add del">
          <ac:chgData name="jueuncookie@hotmail.com" userId="518fce80350b2286" providerId="LiveId" clId="{1708FD45-05E5-4D36-BDB8-997FFE9ECB14}" dt="2022-01-12T14:34:25.598" v="143" actId="21"/>
          <ac:spMkLst>
            <pc:docMk/>
            <pc:sldMk cId="430813581" sldId="320"/>
            <ac:spMk id="3" creationId="{0A010870-EBDE-4B6E-8E16-57BF196C7526}"/>
          </ac:spMkLst>
        </pc:spChg>
        <pc:spChg chg="mod">
          <ac:chgData name="jueuncookie@hotmail.com" userId="518fce80350b2286" providerId="LiveId" clId="{1708FD45-05E5-4D36-BDB8-997FFE9ECB14}" dt="2022-01-12T14:37:01.743" v="150" actId="1076"/>
          <ac:spMkLst>
            <pc:docMk/>
            <pc:sldMk cId="430813581" sldId="320"/>
            <ac:spMk id="5" creationId="{2A562444-58FC-4736-96F0-25C908FB02F8}"/>
          </ac:spMkLst>
        </pc:spChg>
      </pc:sldChg>
      <pc:sldChg chg="addSp delSp modSp mod">
        <pc:chgData name="jueuncookie@hotmail.com" userId="518fce80350b2286" providerId="LiveId" clId="{1708FD45-05E5-4D36-BDB8-997FFE9ECB14}" dt="2022-01-12T14:41:55.776" v="340" actId="20577"/>
        <pc:sldMkLst>
          <pc:docMk/>
          <pc:sldMk cId="4289098009" sldId="321"/>
        </pc:sldMkLst>
        <pc:spChg chg="mod">
          <ac:chgData name="jueuncookie@hotmail.com" userId="518fce80350b2286" providerId="LiveId" clId="{1708FD45-05E5-4D36-BDB8-997FFE9ECB14}" dt="2022-01-12T14:41:55.776" v="340" actId="20577"/>
          <ac:spMkLst>
            <pc:docMk/>
            <pc:sldMk cId="4289098009" sldId="321"/>
            <ac:spMk id="3" creationId="{F4A04505-D177-4C52-9F81-73BEB53A31F2}"/>
          </ac:spMkLst>
        </pc:spChg>
        <pc:spChg chg="mod">
          <ac:chgData name="jueuncookie@hotmail.com" userId="518fce80350b2286" providerId="LiveId" clId="{1708FD45-05E5-4D36-BDB8-997FFE9ECB14}" dt="2022-01-12T14:39:05.049" v="183" actId="1076"/>
          <ac:spMkLst>
            <pc:docMk/>
            <pc:sldMk cId="4289098009" sldId="321"/>
            <ac:spMk id="5" creationId="{E72C1E49-CE4C-452F-9900-E697D09636B5}"/>
          </ac:spMkLst>
        </pc:spChg>
        <pc:spChg chg="add mod">
          <ac:chgData name="jueuncookie@hotmail.com" userId="518fce80350b2286" providerId="LiveId" clId="{1708FD45-05E5-4D36-BDB8-997FFE9ECB14}" dt="2022-01-12T14:38:54.752" v="179" actId="1076"/>
          <ac:spMkLst>
            <pc:docMk/>
            <pc:sldMk cId="4289098009" sldId="321"/>
            <ac:spMk id="6" creationId="{8CB752BA-D1E3-4254-AAA8-BD8562EE9ED0}"/>
          </ac:spMkLst>
        </pc:spChg>
        <pc:spChg chg="del mod">
          <ac:chgData name="jueuncookie@hotmail.com" userId="518fce80350b2286" providerId="LiveId" clId="{1708FD45-05E5-4D36-BDB8-997FFE9ECB14}" dt="2022-01-12T14:37:56.758" v="158" actId="21"/>
          <ac:spMkLst>
            <pc:docMk/>
            <pc:sldMk cId="4289098009" sldId="321"/>
            <ac:spMk id="7" creationId="{A7B875CF-468B-4AA6-BA77-919DC41B37BB}"/>
          </ac:spMkLst>
        </pc:spChg>
      </pc:sldChg>
      <pc:sldChg chg="addSp delSp modSp mod">
        <pc:chgData name="jueuncookie@hotmail.com" userId="518fce80350b2286" providerId="LiveId" clId="{1708FD45-05E5-4D36-BDB8-997FFE9ECB14}" dt="2022-01-12T14:39:15.315" v="186" actId="14100"/>
        <pc:sldMkLst>
          <pc:docMk/>
          <pc:sldMk cId="4078895478" sldId="322"/>
        </pc:sldMkLst>
        <pc:spChg chg="add mod">
          <ac:chgData name="jueuncookie@hotmail.com" userId="518fce80350b2286" providerId="LiveId" clId="{1708FD45-05E5-4D36-BDB8-997FFE9ECB14}" dt="2022-01-12T14:39:15.315" v="186" actId="14100"/>
          <ac:spMkLst>
            <pc:docMk/>
            <pc:sldMk cId="4078895478" sldId="322"/>
            <ac:spMk id="4" creationId="{4C63E9C6-CE48-4652-A324-4A8229C7289B}"/>
          </ac:spMkLst>
        </pc:spChg>
        <pc:spChg chg="mod">
          <ac:chgData name="jueuncookie@hotmail.com" userId="518fce80350b2286" providerId="LiveId" clId="{1708FD45-05E5-4D36-BDB8-997FFE9ECB14}" dt="2022-01-12T14:39:08.331" v="184" actId="1076"/>
          <ac:spMkLst>
            <pc:docMk/>
            <pc:sldMk cId="4078895478" sldId="322"/>
            <ac:spMk id="5" creationId="{E42B5526-6CDA-4A0B-8250-CC1EE2A4B8C8}"/>
          </ac:spMkLst>
        </pc:spChg>
        <pc:picChg chg="add del mod">
          <ac:chgData name="jueuncookie@hotmail.com" userId="518fce80350b2286" providerId="LiveId" clId="{1708FD45-05E5-4D36-BDB8-997FFE9ECB14}" dt="2022-01-12T14:38:16.356" v="168" actId="1076"/>
          <ac:picMkLst>
            <pc:docMk/>
            <pc:sldMk cId="4078895478" sldId="322"/>
            <ac:picMk id="3" creationId="{EA264148-4ABF-46AD-8E5D-E65BADB99BDB}"/>
          </ac:picMkLst>
        </pc:picChg>
      </pc:sldChg>
      <pc:sldChg chg="addSp delSp modSp mod">
        <pc:chgData name="jueuncookie@hotmail.com" userId="518fce80350b2286" providerId="LiveId" clId="{1708FD45-05E5-4D36-BDB8-997FFE9ECB14}" dt="2022-01-12T16:03:23.483" v="365" actId="21"/>
        <pc:sldMkLst>
          <pc:docMk/>
          <pc:sldMk cId="1322386008" sldId="323"/>
        </pc:sldMkLst>
        <pc:spChg chg="add mod">
          <ac:chgData name="jueuncookie@hotmail.com" userId="518fce80350b2286" providerId="LiveId" clId="{1708FD45-05E5-4D36-BDB8-997FFE9ECB14}" dt="2022-01-12T16:01:49.331" v="349"/>
          <ac:spMkLst>
            <pc:docMk/>
            <pc:sldMk cId="1322386008" sldId="323"/>
            <ac:spMk id="2" creationId="{6F363D92-C209-477A-92E9-AAC1B4579942}"/>
          </ac:spMkLst>
        </pc:spChg>
        <pc:spChg chg="mod">
          <ac:chgData name="jueuncookie@hotmail.com" userId="518fce80350b2286" providerId="LiveId" clId="{1708FD45-05E5-4D36-BDB8-997FFE9ECB14}" dt="2022-01-12T14:33:22.080" v="136" actId="20577"/>
          <ac:spMkLst>
            <pc:docMk/>
            <pc:sldMk cId="1322386008" sldId="323"/>
            <ac:spMk id="3" creationId="{1B5894E5-EB40-42F2-8646-CE129A1FEE88}"/>
          </ac:spMkLst>
        </pc:spChg>
        <pc:spChg chg="del mod">
          <ac:chgData name="jueuncookie@hotmail.com" userId="518fce80350b2286" providerId="LiveId" clId="{1708FD45-05E5-4D36-BDB8-997FFE9ECB14}" dt="2022-01-12T14:27:05.185" v="2" actId="21"/>
          <ac:spMkLst>
            <pc:docMk/>
            <pc:sldMk cId="1322386008" sldId="323"/>
            <ac:spMk id="5" creationId="{7296A98F-6BD6-4C51-90A2-0E3B09A6456C}"/>
          </ac:spMkLst>
        </pc:spChg>
        <pc:spChg chg="add mod">
          <ac:chgData name="jueuncookie@hotmail.com" userId="518fce80350b2286" providerId="LiveId" clId="{1708FD45-05E5-4D36-BDB8-997FFE9ECB14}" dt="2022-01-12T16:02:07.890" v="352" actId="1076"/>
          <ac:spMkLst>
            <pc:docMk/>
            <pc:sldMk cId="1322386008" sldId="323"/>
            <ac:spMk id="6" creationId="{8F274A60-9B39-4698-9132-87C6AFD5350C}"/>
          </ac:spMkLst>
        </pc:spChg>
        <pc:spChg chg="add del mod">
          <ac:chgData name="jueuncookie@hotmail.com" userId="518fce80350b2286" providerId="LiveId" clId="{1708FD45-05E5-4D36-BDB8-997FFE9ECB14}" dt="2022-01-12T14:34:23.435" v="142"/>
          <ac:spMkLst>
            <pc:docMk/>
            <pc:sldMk cId="1322386008" sldId="323"/>
            <ac:spMk id="7" creationId="{F38F4CA8-6C33-4EDB-8F5E-38C8127F579F}"/>
          </ac:spMkLst>
        </pc:spChg>
        <pc:spChg chg="add mod">
          <ac:chgData name="jueuncookie@hotmail.com" userId="518fce80350b2286" providerId="LiveId" clId="{1708FD45-05E5-4D36-BDB8-997FFE9ECB14}" dt="2022-01-12T14:41:23.241" v="336" actId="1076"/>
          <ac:spMkLst>
            <pc:docMk/>
            <pc:sldMk cId="1322386008" sldId="323"/>
            <ac:spMk id="9" creationId="{7A789514-86D4-4D02-97B4-E8FD36DFD077}"/>
          </ac:spMkLst>
        </pc:spChg>
        <pc:spChg chg="add mod">
          <ac:chgData name="jueuncookie@hotmail.com" userId="518fce80350b2286" providerId="LiveId" clId="{1708FD45-05E5-4D36-BDB8-997FFE9ECB14}" dt="2022-01-12T16:02:19.933" v="354" actId="1076"/>
          <ac:spMkLst>
            <pc:docMk/>
            <pc:sldMk cId="1322386008" sldId="323"/>
            <ac:spMk id="10" creationId="{B215C629-4289-4CF4-813F-30368CED935A}"/>
          </ac:spMkLst>
        </pc:spChg>
        <pc:spChg chg="add del">
          <ac:chgData name="jueuncookie@hotmail.com" userId="518fce80350b2286" providerId="LiveId" clId="{1708FD45-05E5-4D36-BDB8-997FFE9ECB14}" dt="2022-01-12T16:02:42.378" v="356" actId="22"/>
          <ac:spMkLst>
            <pc:docMk/>
            <pc:sldMk cId="1322386008" sldId="323"/>
            <ac:spMk id="11" creationId="{4F831750-C76E-4BD0-8469-11A755D12E92}"/>
          </ac:spMkLst>
        </pc:spChg>
        <pc:spChg chg="add del">
          <ac:chgData name="jueuncookie@hotmail.com" userId="518fce80350b2286" providerId="LiveId" clId="{1708FD45-05E5-4D36-BDB8-997FFE9ECB14}" dt="2022-01-12T16:03:12.735" v="361"/>
          <ac:spMkLst>
            <pc:docMk/>
            <pc:sldMk cId="1322386008" sldId="323"/>
            <ac:spMk id="12" creationId="{356347A9-4412-4C47-8983-6FE84B7A06C5}"/>
          </ac:spMkLst>
        </pc:spChg>
        <pc:spChg chg="add mod">
          <ac:chgData name="jueuncookie@hotmail.com" userId="518fce80350b2286" providerId="LiveId" clId="{1708FD45-05E5-4D36-BDB8-997FFE9ECB14}" dt="2022-01-12T16:02:59.497" v="359" actId="1076"/>
          <ac:spMkLst>
            <pc:docMk/>
            <pc:sldMk cId="1322386008" sldId="323"/>
            <ac:spMk id="13" creationId="{870DC21E-7342-42BB-B0C2-FAE14FDC47ED}"/>
          </ac:spMkLst>
        </pc:spChg>
        <pc:spChg chg="add del mod">
          <ac:chgData name="jueuncookie@hotmail.com" userId="518fce80350b2286" providerId="LiveId" clId="{1708FD45-05E5-4D36-BDB8-997FFE9ECB14}" dt="2022-01-12T16:03:23.483" v="365" actId="21"/>
          <ac:spMkLst>
            <pc:docMk/>
            <pc:sldMk cId="1322386008" sldId="323"/>
            <ac:spMk id="14" creationId="{7F0A0406-2478-4F89-8BAD-2C3C046E81FC}"/>
          </ac:spMkLst>
        </pc:spChg>
        <pc:picChg chg="add mod">
          <ac:chgData name="jueuncookie@hotmail.com" userId="518fce80350b2286" providerId="LiveId" clId="{1708FD45-05E5-4D36-BDB8-997FFE9ECB14}" dt="2022-01-12T16:02:11.376" v="353" actId="1076"/>
          <ac:picMkLst>
            <pc:docMk/>
            <pc:sldMk cId="1322386008" sldId="323"/>
            <ac:picMk id="8" creationId="{DDDDE395-B781-4D19-BA79-29034E08B482}"/>
          </ac:picMkLst>
        </pc:picChg>
        <pc:picChg chg="add mod">
          <ac:chgData name="jueuncookie@hotmail.com" userId="518fce80350b2286" providerId="LiveId" clId="{1708FD45-05E5-4D36-BDB8-997FFE9ECB14}" dt="2022-01-12T16:00:57.448" v="342" actId="1076"/>
          <ac:picMkLst>
            <pc:docMk/>
            <pc:sldMk cId="1322386008" sldId="323"/>
            <ac:picMk id="1026" creationId="{280A4A75-4A8C-4480-B065-EBE23290C7E3}"/>
          </ac:picMkLst>
        </pc:picChg>
        <pc:picChg chg="add del">
          <ac:chgData name="jueuncookie@hotmail.com" userId="518fce80350b2286" providerId="LiveId" clId="{1708FD45-05E5-4D36-BDB8-997FFE9ECB14}" dt="2022-01-12T16:03:12.735" v="361"/>
          <ac:picMkLst>
            <pc:docMk/>
            <pc:sldMk cId="1322386008" sldId="323"/>
            <ac:picMk id="1028" creationId="{BD4C6AF3-B56E-453E-8A79-02467E5C6428}"/>
          </ac:picMkLst>
        </pc:picChg>
        <pc:picChg chg="add mod">
          <ac:chgData name="jueuncookie@hotmail.com" userId="518fce80350b2286" providerId="LiveId" clId="{1708FD45-05E5-4D36-BDB8-997FFE9ECB14}" dt="2022-01-12T16:03:19.695" v="364" actId="14100"/>
          <ac:picMkLst>
            <pc:docMk/>
            <pc:sldMk cId="1322386008" sldId="323"/>
            <ac:picMk id="1030" creationId="{61CCE908-BAB4-4B29-A852-B4B5CEC3DD47}"/>
          </ac:picMkLst>
        </pc:picChg>
      </pc:sldChg>
      <pc:sldChg chg="addSp modSp new mod ord">
        <pc:chgData name="jueuncookie@hotmail.com" userId="518fce80350b2286" providerId="LiveId" clId="{1708FD45-05E5-4D36-BDB8-997FFE9ECB14}" dt="2022-01-13T05:43:06.237" v="524" actId="20577"/>
        <pc:sldMkLst>
          <pc:docMk/>
          <pc:sldMk cId="2954091393" sldId="324"/>
        </pc:sldMkLst>
        <pc:spChg chg="add mod">
          <ac:chgData name="jueuncookie@hotmail.com" userId="518fce80350b2286" providerId="LiveId" clId="{1708FD45-05E5-4D36-BDB8-997FFE9ECB14}" dt="2022-01-13T05:07:38.248" v="432" actId="1076"/>
          <ac:spMkLst>
            <pc:docMk/>
            <pc:sldMk cId="2954091393" sldId="324"/>
            <ac:spMk id="2" creationId="{97D86BCB-94D9-4408-81E2-7B4F840391CD}"/>
          </ac:spMkLst>
        </pc:spChg>
        <pc:spChg chg="add mod">
          <ac:chgData name="jueuncookie@hotmail.com" userId="518fce80350b2286" providerId="LiveId" clId="{1708FD45-05E5-4D36-BDB8-997FFE9ECB14}" dt="2022-01-13T05:43:06.237" v="524" actId="20577"/>
          <ac:spMkLst>
            <pc:docMk/>
            <pc:sldMk cId="2954091393" sldId="324"/>
            <ac:spMk id="4" creationId="{85B5B598-D860-4061-BABA-4E49BED7044A}"/>
          </ac:spMkLst>
        </pc:spChg>
        <pc:picChg chg="add mod">
          <ac:chgData name="jueuncookie@hotmail.com" userId="518fce80350b2286" providerId="LiveId" clId="{1708FD45-05E5-4D36-BDB8-997FFE9ECB14}" dt="2022-01-13T05:06:12.859" v="424" actId="14100"/>
          <ac:picMkLst>
            <pc:docMk/>
            <pc:sldMk cId="2954091393" sldId="324"/>
            <ac:picMk id="5" creationId="{A441C2F1-CDDD-4AB7-A115-404651297AE4}"/>
          </ac:picMkLst>
        </pc:picChg>
        <pc:picChg chg="add mod">
          <ac:chgData name="jueuncookie@hotmail.com" userId="518fce80350b2286" providerId="LiveId" clId="{1708FD45-05E5-4D36-BDB8-997FFE9ECB14}" dt="2022-01-13T05:07:49.274" v="439" actId="1076"/>
          <ac:picMkLst>
            <pc:docMk/>
            <pc:sldMk cId="2954091393" sldId="324"/>
            <ac:picMk id="7" creationId="{A80FFDDB-0657-4282-B989-7AED2C39A530}"/>
          </ac:picMkLst>
        </pc:picChg>
        <pc:picChg chg="add mod">
          <ac:chgData name="jueuncookie@hotmail.com" userId="518fce80350b2286" providerId="LiveId" clId="{1708FD45-05E5-4D36-BDB8-997FFE9ECB14}" dt="2022-01-13T05:07:47.126" v="437" actId="1076"/>
          <ac:picMkLst>
            <pc:docMk/>
            <pc:sldMk cId="2954091393" sldId="324"/>
            <ac:picMk id="9" creationId="{D3C15AE2-60B2-43CA-BFB7-592F0DA3FD97}"/>
          </ac:picMkLst>
        </pc:picChg>
      </pc:sldChg>
      <pc:sldChg chg="addSp modSp new mod">
        <pc:chgData name="jueuncookie@hotmail.com" userId="518fce80350b2286" providerId="LiveId" clId="{1708FD45-05E5-4D36-BDB8-997FFE9ECB14}" dt="2022-01-13T05:38:15.603" v="444" actId="1076"/>
        <pc:sldMkLst>
          <pc:docMk/>
          <pc:sldMk cId="1347369215" sldId="325"/>
        </pc:sldMkLst>
        <pc:picChg chg="add mod">
          <ac:chgData name="jueuncookie@hotmail.com" userId="518fce80350b2286" providerId="LiveId" clId="{1708FD45-05E5-4D36-BDB8-997FFE9ECB14}" dt="2022-01-13T05:38:15.603" v="444" actId="1076"/>
          <ac:picMkLst>
            <pc:docMk/>
            <pc:sldMk cId="1347369215" sldId="325"/>
            <ac:picMk id="3" creationId="{5A6309E8-24CF-4DAE-8BE3-5380528CDBCE}"/>
          </ac:picMkLst>
        </pc:picChg>
      </pc:sldChg>
      <pc:sldChg chg="new">
        <pc:chgData name="jueuncookie@hotmail.com" userId="518fce80350b2286" providerId="LiveId" clId="{1708FD45-05E5-4D36-BDB8-997FFE9ECB14}" dt="2022-01-13T05:43:26.557" v="525" actId="680"/>
        <pc:sldMkLst>
          <pc:docMk/>
          <pc:sldMk cId="2929815084" sldId="32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53FE7-8106-4231-AB8A-3B46D9556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F5D7DD-3C69-4FF0-B951-53C0AAB14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9F8F0-0293-4AC0-B25B-95159299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9026A-4E16-42D9-8BA5-588EBF39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C6EC3-BA4C-4D0C-B847-36229B09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B6AAF-6E9E-4733-986E-206F0B9F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DD6D8-7BE1-4FF7-AC47-7C679800A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46F63-205C-4392-A1F5-57F9F509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E153-CF51-4374-9106-30A5B12E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F4CCC-4324-48A4-8875-8CB83AB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826C44-C10C-4AAF-B590-CC616A7E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107F9-1450-4489-AA20-02DDA632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4C02-7543-47D5-9FC3-4B1A549F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88043-4079-4D7B-B6FB-13056CDA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7F82-5F6D-46E9-B299-BCF9E1EB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4ECF3-4597-4159-9516-841BA49A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69251-36B1-4A80-AF68-C59AEACF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3403B-5FA4-4FE8-90EE-0321C75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8396F-09D5-4D03-88FF-C61A861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799BD-F042-4CC2-9435-DCCDC13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FA476-B744-4EF3-8949-B0EBF5F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9507D-3080-4D86-ACC8-69AE9097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44224-ED2A-441A-9100-297C4947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F61DE-41BF-4239-B481-6921309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7D044-5D9E-4F8D-A810-28309FD2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5A4B-4C7C-4DDF-89EE-5153BD8A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838E5-CC5D-469A-8385-10383136C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C8A7B-F233-47A8-B4F1-792DCC96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96BB2-DA1F-4638-B4FD-5D472D07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F08A7-D547-4B7E-8B92-FE16C9E9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FE7F7-C819-4D7F-972E-422BC7E1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9E3C2-9BA4-488E-951F-14C8E6D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490A5-F2BF-470C-AD38-17B03280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C877D-8A6B-402C-94BE-C505E554E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F41E4B-5A63-4071-81D6-6CBBDA9D5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0F7ED1-BFFD-4D01-9503-6799BE43F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CFDC97-1388-4C3B-AF68-C2A24A1C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D7D65-79C4-4883-8C11-6F506DA1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8EA74-36D4-46E6-BC76-CDD01FA0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AC8A-DC35-4DBD-92AE-FC3508F3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A19554-D75B-4199-AE78-300F583E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86020-D97F-4C25-989C-CA9E273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8C9C4-8A53-4527-9754-4B047D0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5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C38950-B692-4EE7-827D-220D3D5D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AF3467-5512-4A48-844E-5588982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3FD2B-7773-4FA7-929C-E305A54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CD525-F8EA-4B64-B486-92A66A46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E68D8-4EAA-4B86-9504-8EC10B4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8EFC5-7E78-4AB7-84D2-7C13EF94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54AD2-AC12-4B1D-8E87-39AF6D06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64040-08BB-4FDF-92AB-2C715D5F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27637-2A40-46E1-B8CE-0C7C1E41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ACC1-91C1-4ED3-A015-6CF67E6B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5E873-EB0A-4E5B-ABB3-A44B88E3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4DB18-6CE0-4735-8AF8-5E1E4A94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19E42-28C5-4F7A-9C8C-0A33F45A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EE54C-1C89-4205-93EE-F4E1F213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07F59-38FC-4704-A7AB-3423867D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8B1E8B-1AAE-4FCD-B859-783D46D6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3075D-42CA-4101-B3A1-5E7F432B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BDF48-1284-45BF-B94C-C8A5A7724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3023-6EF8-49A3-91FA-069D0A3A326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52F4B-86AC-4741-81F9-40D21889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82E4B-DA9A-4293-A5E6-7E33E40BB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4D4F-A091-4C65-8840-F2A3CAB94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achablemachine.withgoogle.com/models/rxw9KUlFI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achablemachine.withgoogle.com/models/2qoc2EiU5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ablemachine.withgoogle.com/models/1-FCK7Ow0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E696-B4C3-44FB-A18B-9634C7B27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포트폴리오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17370B-7329-498B-B39E-F61221559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202110307 </a:t>
            </a:r>
            <a:r>
              <a:rPr lang="ko-KR" altLang="en-US" dirty="0" err="1"/>
              <a:t>문주은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86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044742-5155-4FE5-A35C-5F538E20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" y="1034381"/>
            <a:ext cx="4984377" cy="46250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EFC79A-4F99-4088-BC0D-8FADAE9F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35" y="1026805"/>
            <a:ext cx="6624860" cy="4625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FC18A-5242-4FF0-8453-8AEB8F19914A}"/>
              </a:ext>
            </a:extLst>
          </p:cNvPr>
          <p:cNvSpPr txBox="1"/>
          <p:nvPr/>
        </p:nvSpPr>
        <p:spPr>
          <a:xfrm>
            <a:off x="5874824" y="5831195"/>
            <a:ext cx="62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100%</a:t>
            </a:r>
            <a:r>
              <a:rPr lang="ko-KR" altLang="en-US" dirty="0"/>
              <a:t>에 가까운 구별이 가능하다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이를 응용하여 가위바위보 구별 도구도 만들어볼까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11526-8137-4971-8E9B-A63C8C64A9A8}"/>
              </a:ext>
            </a:extLst>
          </p:cNvPr>
          <p:cNvSpPr txBox="1"/>
          <p:nvPr/>
        </p:nvSpPr>
        <p:spPr>
          <a:xfrm>
            <a:off x="2943682" y="532239"/>
            <a:ext cx="358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가져올 이미지의 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455FD6-FDAA-4C9F-A0E1-69BC02222948}"/>
              </a:ext>
            </a:extLst>
          </p:cNvPr>
          <p:cNvCxnSpPr/>
          <p:nvPr/>
        </p:nvCxnSpPr>
        <p:spPr>
          <a:xfrm flipV="1">
            <a:off x="3389745" y="757382"/>
            <a:ext cx="554182" cy="26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B8C271-96F9-4B20-88DD-CD4C8DA3ECB6}"/>
              </a:ext>
            </a:extLst>
          </p:cNvPr>
          <p:cNvSpPr txBox="1"/>
          <p:nvPr/>
        </p:nvSpPr>
        <p:spPr>
          <a:xfrm>
            <a:off x="3407131" y="992737"/>
            <a:ext cx="358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각각의 이미지 </a:t>
            </a:r>
            <a:r>
              <a:rPr lang="ko-KR" altLang="en-US" sz="1200" dirty="0" err="1"/>
              <a:t>넘파이로</a:t>
            </a:r>
            <a:r>
              <a:rPr lang="ko-KR" altLang="en-US" sz="1200" dirty="0"/>
              <a:t> 변환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ED218-62F0-46FE-B830-97E640E71B59}"/>
              </a:ext>
            </a:extLst>
          </p:cNvPr>
          <p:cNvSpPr txBox="1"/>
          <p:nvPr/>
        </p:nvSpPr>
        <p:spPr>
          <a:xfrm>
            <a:off x="2010994" y="1623423"/>
            <a:ext cx="358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en-US" altLang="ko-KR" sz="1200" dirty="0" err="1"/>
              <a:t>imshow</a:t>
            </a:r>
            <a:r>
              <a:rPr lang="ko-KR" altLang="en-US" sz="1200" dirty="0"/>
              <a:t>함수로 이미지 확인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BB0F1-C3E3-4F32-BAC3-0E67691732F6}"/>
              </a:ext>
            </a:extLst>
          </p:cNvPr>
          <p:cNvSpPr txBox="1"/>
          <p:nvPr/>
        </p:nvSpPr>
        <p:spPr>
          <a:xfrm>
            <a:off x="1413549" y="3783659"/>
            <a:ext cx="4508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 </a:t>
            </a:r>
            <a:r>
              <a:rPr lang="en-US" altLang="ko-KR" sz="1100" dirty="0" err="1"/>
              <a:t>resnet</a:t>
            </a:r>
            <a:r>
              <a:rPr lang="ko-KR" altLang="en-US" sz="1100" dirty="0"/>
              <a:t> 인공지능 모델 사용함</a:t>
            </a:r>
            <a:r>
              <a:rPr lang="en-US" altLang="ko-KR" sz="1100" dirty="0"/>
              <a:t>. Summary()</a:t>
            </a:r>
            <a:r>
              <a:rPr lang="ko-KR" altLang="en-US" sz="1100" dirty="0"/>
              <a:t>함수로 모델 정보 확인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E221E-AF1F-4C02-BA3B-C7694C344898}"/>
              </a:ext>
            </a:extLst>
          </p:cNvPr>
          <p:cNvSpPr txBox="1"/>
          <p:nvPr/>
        </p:nvSpPr>
        <p:spPr>
          <a:xfrm>
            <a:off x="1382736" y="4371407"/>
            <a:ext cx="404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en-US" altLang="ko-KR" sz="1200" dirty="0" err="1"/>
              <a:t>pred_img</a:t>
            </a:r>
            <a:r>
              <a:rPr lang="en-US" altLang="ko-KR" sz="1200" dirty="0"/>
              <a:t>()</a:t>
            </a:r>
            <a:r>
              <a:rPr lang="ko-KR" altLang="en-US" sz="1200" dirty="0"/>
              <a:t>라는 사용자 지정 함수를 만들어 사진을 보여주고 예측</a:t>
            </a:r>
            <a:r>
              <a:rPr lang="en-US" altLang="ko-KR" sz="1200" dirty="0"/>
              <a:t>(predict)</a:t>
            </a:r>
            <a:r>
              <a:rPr lang="ko-KR" altLang="en-US" sz="1200" dirty="0"/>
              <a:t>하는 기능을 하게끔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2CF6D-4C3C-4F65-BFAF-CFD24216281C}"/>
              </a:ext>
            </a:extLst>
          </p:cNvPr>
          <p:cNvSpPr txBox="1"/>
          <p:nvPr/>
        </p:nvSpPr>
        <p:spPr>
          <a:xfrm>
            <a:off x="447961" y="5651507"/>
            <a:ext cx="418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 for </a:t>
            </a:r>
            <a:r>
              <a:rPr lang="ko-KR" altLang="en-US" sz="1200" dirty="0"/>
              <a:t>문으로 </a:t>
            </a:r>
            <a:r>
              <a:rPr lang="en-US" altLang="ko-KR" sz="1200" dirty="0"/>
              <a:t>1</a:t>
            </a:r>
            <a:r>
              <a:rPr lang="ko-KR" altLang="en-US" sz="1200" dirty="0"/>
              <a:t>위부터 </a:t>
            </a:r>
            <a:r>
              <a:rPr lang="en-US" altLang="ko-KR" sz="1200" dirty="0"/>
              <a:t>5</a:t>
            </a:r>
            <a:r>
              <a:rPr lang="ko-KR" altLang="en-US" sz="1200" dirty="0"/>
              <a:t>위까지 결과를 볼 수 있게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225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BDCFA-AED9-4BE2-BB72-E67310157750}"/>
              </a:ext>
            </a:extLst>
          </p:cNvPr>
          <p:cNvSpPr txBox="1"/>
          <p:nvPr/>
        </p:nvSpPr>
        <p:spPr>
          <a:xfrm>
            <a:off x="193609" y="73386"/>
            <a:ext cx="855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앞선 분류 도구를 응용하여 가위바위보 분류 인공지능을 만들어볼까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FABAC-7875-43F1-B403-625D844A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6" y="442719"/>
            <a:ext cx="7045894" cy="3630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2DAC70-D110-44E6-963A-F829E87D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84" y="1294482"/>
            <a:ext cx="6499231" cy="4198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C77D4D-58A3-4483-BB1B-CA56AC5A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454" y="2365014"/>
            <a:ext cx="6067425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8376BE-B10E-4271-92FA-E510E572D8C5}"/>
              </a:ext>
            </a:extLst>
          </p:cNvPr>
          <p:cNvSpPr txBox="1"/>
          <p:nvPr/>
        </p:nvSpPr>
        <p:spPr>
          <a:xfrm>
            <a:off x="277995" y="5952565"/>
            <a:ext cx="554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 </a:t>
            </a:r>
            <a:r>
              <a:rPr lang="en-US" altLang="ko-KR" dirty="0"/>
              <a:t>rock</a:t>
            </a:r>
            <a:r>
              <a:rPr lang="ko-KR" altLang="en-US" dirty="0"/>
              <a:t> </a:t>
            </a:r>
            <a:r>
              <a:rPr lang="en-US" altLang="ko-KR" dirty="0"/>
              <a:t>scissors</a:t>
            </a:r>
            <a:r>
              <a:rPr lang="ko-KR" altLang="en-US" dirty="0"/>
              <a:t> </a:t>
            </a:r>
            <a:r>
              <a:rPr lang="en-US" altLang="ko-KR" dirty="0"/>
              <a:t>paper</a:t>
            </a:r>
            <a:r>
              <a:rPr lang="ko-KR" altLang="en-US" dirty="0"/>
              <a:t>를 얻기 위해 </a:t>
            </a:r>
            <a:r>
              <a:rPr lang="ko-KR" altLang="en-US" dirty="0" err="1"/>
              <a:t>구글링했다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3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052BA5-2A75-4CE8-9CF9-A6A4B4CE1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07"/>
          <a:stretch/>
        </p:blipFill>
        <p:spPr>
          <a:xfrm>
            <a:off x="5295379" y="0"/>
            <a:ext cx="5542950" cy="4533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8C3D77-2E16-47C4-9FE7-BE7D0FE6D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80"/>
          <a:stretch/>
        </p:blipFill>
        <p:spPr>
          <a:xfrm>
            <a:off x="128094" y="812050"/>
            <a:ext cx="4763873" cy="5697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9C114-5FF4-4F41-B4BF-82AD051A6140}"/>
              </a:ext>
            </a:extLst>
          </p:cNvPr>
          <p:cNvSpPr txBox="1"/>
          <p:nvPr/>
        </p:nvSpPr>
        <p:spPr>
          <a:xfrm>
            <a:off x="193609" y="73386"/>
            <a:ext cx="855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다양한 버그 발생과 해결해야하는 방향 모색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5C58C-954C-425C-B711-B3E2A6D92AF3}"/>
              </a:ext>
            </a:extLst>
          </p:cNvPr>
          <p:cNvSpPr txBox="1"/>
          <p:nvPr/>
        </p:nvSpPr>
        <p:spPr>
          <a:xfrm>
            <a:off x="5026438" y="4689001"/>
            <a:ext cx="674422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&lt;- </a:t>
            </a:r>
            <a:r>
              <a:rPr lang="ko-KR" altLang="en-US" dirty="0"/>
              <a:t>강아지 고양이 구별에 맞게 훈련된 모델이라서</a:t>
            </a:r>
            <a:r>
              <a:rPr lang="en-US" altLang="ko-KR" dirty="0"/>
              <a:t> </a:t>
            </a:r>
            <a:r>
              <a:rPr lang="ko-KR" altLang="en-US" dirty="0"/>
              <a:t>오류가 난 것으로 추측된다</a:t>
            </a:r>
            <a:r>
              <a:rPr lang="en-US" altLang="ko-KR" dirty="0"/>
              <a:t>. </a:t>
            </a:r>
            <a:r>
              <a:rPr lang="ko-KR" altLang="en-US" dirty="0"/>
              <a:t>가위바위보용 데이터를 가지고 직접 훈련시켜서 모델을 새로 만들어야 하는 것으로 보이는데 </a:t>
            </a:r>
            <a:r>
              <a:rPr lang="ko-KR" altLang="en-US" dirty="0" err="1"/>
              <a:t>머신러닝을</a:t>
            </a:r>
            <a:r>
              <a:rPr lang="ko-KR" altLang="en-US" dirty="0"/>
              <a:t> 조금 더 학습한 후에 해결할 계획이다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4414A-A9FC-4191-98FE-F26A0B8798DD}"/>
              </a:ext>
            </a:extLst>
          </p:cNvPr>
          <p:cNvSpPr txBox="1"/>
          <p:nvPr/>
        </p:nvSpPr>
        <p:spPr>
          <a:xfrm>
            <a:off x="8152707" y="3756212"/>
            <a:ext cx="391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출력층에서 가위바위보만 </a:t>
            </a:r>
            <a:r>
              <a:rPr lang="ko-KR" altLang="en-US" dirty="0" err="1"/>
              <a:t>나온게</a:t>
            </a:r>
            <a:r>
              <a:rPr lang="ko-KR" altLang="en-US" dirty="0"/>
              <a:t> 아닌 모든 사물이 나왔다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315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10870-EBDE-4B6E-8E16-57BF196C7526}"/>
              </a:ext>
            </a:extLst>
          </p:cNvPr>
          <p:cNvSpPr txBox="1"/>
          <p:nvPr/>
        </p:nvSpPr>
        <p:spPr>
          <a:xfrm>
            <a:off x="153443" y="316374"/>
            <a:ext cx="937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이러한 구별 도구들을 우리 실생활 속에 어떻게 활용할까</a:t>
            </a:r>
            <a:r>
              <a:rPr lang="en-US" altLang="ko-KR" sz="1800" b="1" dirty="0"/>
              <a:t>?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62444-58FC-4736-96F0-25C908FB02F8}"/>
              </a:ext>
            </a:extLst>
          </p:cNvPr>
          <p:cNvSpPr txBox="1"/>
          <p:nvPr/>
        </p:nvSpPr>
        <p:spPr>
          <a:xfrm>
            <a:off x="243090" y="951453"/>
            <a:ext cx="12038557" cy="2533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>
                <a:latin typeface="Arial" panose="020B0604020202020204" pitchFamily="34" charset="0"/>
              </a:rPr>
              <a:t>실제</a:t>
            </a:r>
            <a:r>
              <a:rPr lang="ko-KR" altLang="en-US" b="1" i="0" u="sng" dirty="0">
                <a:effectLst/>
                <a:latin typeface="Arial" panose="020B0604020202020204" pitchFamily="34" charset="0"/>
              </a:rPr>
              <a:t> 사례</a:t>
            </a:r>
            <a:r>
              <a:rPr lang="en-US" altLang="ko-KR" b="1" i="0" u="sng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1" i="0" u="sng" dirty="0" err="1"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b="1" i="0" u="sng" dirty="0">
                <a:effectLst/>
                <a:latin typeface="Arial" panose="020B0604020202020204" pitchFamily="34" charset="0"/>
              </a:rPr>
              <a:t> 이용한 자동 쓰레기 </a:t>
            </a:r>
            <a:r>
              <a:rPr lang="ko-KR" altLang="en-US" b="1" i="0" u="sng" dirty="0" err="1">
                <a:effectLst/>
                <a:latin typeface="Arial" panose="020B0604020202020204" pitchFamily="34" charset="0"/>
              </a:rPr>
              <a:t>분리수거함</a:t>
            </a:r>
            <a:r>
              <a:rPr lang="ko-KR" altLang="en-US" b="1" i="0" u="sng" dirty="0">
                <a:effectLst/>
                <a:latin typeface="Arial" panose="020B0604020202020204" pitchFamily="34" charset="0"/>
              </a:rPr>
              <a:t> 개발</a:t>
            </a:r>
            <a:endParaRPr lang="en-US" altLang="ko-KR" u="sng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 우리나라는 분리수거에 대한 잘못된 지식으로 인해 분리수거율은 높은 편이지만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재활용률은 낮은 편이고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</a:rPr>
              <a:t>이로 인해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이미 분리하여 수거된 쓰레기들을 다시 선별해야 하는 </a:t>
            </a:r>
            <a:r>
              <a:rPr lang="ko-KR" altLang="en-US" b="0" i="0" u="sng" dirty="0">
                <a:effectLst/>
                <a:latin typeface="Arial" panose="020B0604020202020204" pitchFamily="34" charset="0"/>
              </a:rPr>
              <a:t>인력 낭비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와 재활용 가능한 </a:t>
            </a:r>
            <a:r>
              <a:rPr lang="ko-KR" altLang="en-US" b="0" i="0" u="sng" dirty="0">
                <a:effectLst/>
                <a:latin typeface="Arial" panose="020B0604020202020204" pitchFamily="34" charset="0"/>
              </a:rPr>
              <a:t>자원 낭비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의 문제가 초래됐다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기존 해결방안</a:t>
            </a:r>
            <a:r>
              <a:rPr lang="ko-KR" altLang="en-US" dirty="0">
                <a:latin typeface="Arial" panose="020B0604020202020204" pitchFamily="34" charset="0"/>
              </a:rPr>
              <a:t>은 </a:t>
            </a:r>
            <a:r>
              <a:rPr lang="en-US" altLang="ko-KR" dirty="0">
                <a:latin typeface="Arial" panose="020B0604020202020204" pitchFamily="34" charset="0"/>
              </a:rPr>
              <a:t>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자동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분리수거함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’</a:t>
            </a:r>
            <a:r>
              <a:rPr lang="ko-KR" altLang="en-US" dirty="0">
                <a:latin typeface="Arial" panose="020B0604020202020204" pitchFamily="34" charset="0"/>
              </a:rPr>
              <a:t>인데 이는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기존에 개발된 센서를 이용한 자동 분류 방법으로 </a:t>
            </a:r>
            <a:r>
              <a:rPr lang="ko-KR" altLang="en-US" b="0" i="0" u="sng" dirty="0">
                <a:effectLst/>
                <a:latin typeface="Arial" panose="020B0604020202020204" pitchFamily="34" charset="0"/>
              </a:rPr>
              <a:t>분류 정확도가 낮고</a:t>
            </a:r>
            <a:r>
              <a:rPr lang="en-US" altLang="ko-KR" b="0" i="0" u="sng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sng" dirty="0">
                <a:effectLst/>
                <a:latin typeface="Arial" panose="020B0604020202020204" pitchFamily="34" charset="0"/>
              </a:rPr>
              <a:t>다양성이 부족하다는 한계를 가졌다</a:t>
            </a:r>
            <a:r>
              <a:rPr lang="en-US" altLang="ko-KR" b="0" i="0" u="sng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따라서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새로운 해결방안으로 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이용한 이미지 처리 방식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이 제시됐다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37ED9-3202-4053-8058-A3DD9C4534F7}"/>
              </a:ext>
            </a:extLst>
          </p:cNvPr>
          <p:cNvSpPr txBox="1"/>
          <p:nvPr/>
        </p:nvSpPr>
        <p:spPr>
          <a:xfrm>
            <a:off x="243090" y="6280016"/>
            <a:ext cx="10571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참고 문헌</a:t>
            </a:r>
            <a:r>
              <a:rPr lang="en-US" altLang="ko-KR" sz="1400" dirty="0"/>
              <a:t>: </a:t>
            </a:r>
            <a:r>
              <a:rPr lang="ko-KR" altLang="en-US" sz="1400" dirty="0"/>
              <a:t>김우석, 김충근, 박종현, 신종훈, </a:t>
            </a:r>
            <a:r>
              <a:rPr lang="ko-KR" altLang="en-US" sz="1400" dirty="0" err="1"/>
              <a:t>박범용</a:t>
            </a:r>
            <a:r>
              <a:rPr lang="ko-KR" altLang="en-US" sz="1400" dirty="0"/>
              <a:t>. (2020). </a:t>
            </a:r>
            <a:r>
              <a:rPr lang="ko-KR" altLang="en-US" sz="1400" dirty="0" err="1"/>
              <a:t>머신러닝을</a:t>
            </a:r>
            <a:r>
              <a:rPr lang="ko-KR" altLang="en-US" sz="1400" dirty="0"/>
              <a:t> 이용한 자동 쓰레기 </a:t>
            </a:r>
            <a:r>
              <a:rPr lang="ko-KR" altLang="en-US" sz="1400" dirty="0" err="1"/>
              <a:t>분리수거함</a:t>
            </a:r>
            <a:r>
              <a:rPr lang="ko-KR" altLang="en-US" sz="1400" dirty="0"/>
              <a:t> 개발. 한국정보기술학회 </a:t>
            </a:r>
            <a:r>
              <a:rPr lang="ko-KR" altLang="en-US" sz="1400" dirty="0" err="1"/>
              <a:t>종합학술발표논문집</a:t>
            </a:r>
            <a:r>
              <a:rPr lang="ko-KR" altLang="en-US" sz="1400" dirty="0"/>
              <a:t>, (), 455-457.</a:t>
            </a:r>
          </a:p>
        </p:txBody>
      </p:sp>
      <p:pic>
        <p:nvPicPr>
          <p:cNvPr id="1026" name="Picture 2" descr="다양한 생활 쓰레기 종류별 분리 배출 기준&amp;amp;방법">
            <a:extLst>
              <a:ext uri="{FF2B5EF4-FFF2-40B4-BE49-F238E27FC236}">
                <a16:creationId xmlns:a16="http://schemas.microsoft.com/office/drawing/2014/main" id="{951921C6-7262-4EDB-B8E5-FD0CE927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73" b="89890" l="9956" r="89898">
                        <a14:foregroundMark x1="34700" y1="87473" x2="65300" y2="89890"/>
                        <a14:foregroundMark x1="27379" y1="13407" x2="42753" y2="13846"/>
                        <a14:foregroundMark x1="42753" y1="13846" x2="45827" y2="12308"/>
                        <a14:foregroundMark x1="47584" y1="7473" x2="56955" y2="10769"/>
                        <a14:foregroundMark x1="64568" y1="49231" x2="25769" y2="40659"/>
                        <a14:foregroundMark x1="51245" y1="24176" x2="40117" y2="23297"/>
                        <a14:foregroundMark x1="51684" y1="21099" x2="60469" y2="21758"/>
                        <a14:foregroundMark x1="60469" y1="21758" x2="64129" y2="27473"/>
                        <a14:foregroundMark x1="53441" y1="27473" x2="70571" y2="26813"/>
                        <a14:foregroundMark x1="39824" y1="28571" x2="49488" y2="2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79" y="3429000"/>
            <a:ext cx="3963419" cy="26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8D77E-5BF1-430D-9418-C2DAC1AF3684}"/>
              </a:ext>
            </a:extLst>
          </p:cNvPr>
          <p:cNvSpPr txBox="1"/>
          <p:nvPr/>
        </p:nvSpPr>
        <p:spPr>
          <a:xfrm>
            <a:off x="6689249" y="4366998"/>
            <a:ext cx="61408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 dirty="0"/>
              <a:t>+</a:t>
            </a:r>
            <a:endParaRPr lang="ko-KR" altLang="en-US" sz="8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E3FD0-E8F8-4511-81DC-132C16B09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747" y="4452098"/>
            <a:ext cx="20097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04505-D177-4C52-9F81-73BEB53A31F2}"/>
              </a:ext>
            </a:extLst>
          </p:cNvPr>
          <p:cNvSpPr txBox="1"/>
          <p:nvPr/>
        </p:nvSpPr>
        <p:spPr>
          <a:xfrm>
            <a:off x="124901" y="60819"/>
            <a:ext cx="5697402" cy="6792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이용한 </a:t>
            </a:r>
            <a:endParaRPr lang="en-US" altLang="ko-KR" b="1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effectLst/>
                <a:latin typeface="Arial" panose="020B0604020202020204" pitchFamily="34" charset="0"/>
              </a:rPr>
              <a:t>자동 쓰레기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분리수거함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시스템 모델</a:t>
            </a:r>
            <a:r>
              <a:rPr lang="ko-KR" altLang="en-US" b="1" dirty="0">
                <a:latin typeface="Arial" panose="020B0604020202020204" pitchFamily="34" charset="0"/>
              </a:rPr>
              <a:t>의 원리 소개</a:t>
            </a:r>
            <a:endParaRPr lang="en-US" altLang="ko-KR" b="1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</a:rPr>
              <a:t>위 모델은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이미지 인식 및 데이터 전송 시스템과 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데이터 선별 및 모터 구동 시스템으로 구성되어 있으며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입력부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이미지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인식부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데이터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전송부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데이터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처리부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출력부로 나누어져 있다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입력부에서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웹캠이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쓰레기의 이미지를 실시간으로 전송하고 그 이미지를 처리하여 출력부에서 모터를 구동하는 원리이다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Arial" panose="020B0604020202020204" pitchFamily="34" charset="0"/>
              </a:rPr>
              <a:t>입력부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실시간으로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웹캠을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통해 쓰레기의 이미지를 데이터의 형태로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잿슨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나노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*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에 전송한다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 err="1">
                <a:latin typeface="Arial" panose="020B0604020202020204" pitchFamily="34" charset="0"/>
              </a:rPr>
              <a:t>잿슨</a:t>
            </a:r>
            <a:r>
              <a:rPr lang="ko-KR" altLang="en-US" dirty="0">
                <a:latin typeface="Arial" panose="020B0604020202020204" pitchFamily="34" charset="0"/>
              </a:rPr>
              <a:t> 나노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는 전송 받은 데이터와 학습된 데이터를 비교하여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prediction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을 시행하며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그 결과는 각 분류에 해당하는 확률데이터로 출력된다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이 데이터는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Serial Communication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을 통해 </a:t>
            </a:r>
            <a:r>
              <a:rPr lang="ko-KR" altLang="en-US" dirty="0" err="1">
                <a:latin typeface="Arial" panose="020B0604020202020204" pitchFamily="34" charset="0"/>
              </a:rPr>
              <a:t>아두이노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에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전송한다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C1E49-CE4C-452F-9900-E697D09636B5}"/>
              </a:ext>
            </a:extLst>
          </p:cNvPr>
          <p:cNvSpPr txBox="1"/>
          <p:nvPr/>
        </p:nvSpPr>
        <p:spPr>
          <a:xfrm>
            <a:off x="5959151" y="3610060"/>
            <a:ext cx="6096000" cy="2118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이미지는 학습플라스틱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캔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병과 분리수거가 되지 않는 쓰레기로 분류하였다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각 분류별로 이미지를 학습시켰다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학습 모델은 구글의 웹 기반 인공지능 오픈소스인‘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teachable machine’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에서 이미지 학습을 시킨 후 </a:t>
            </a:r>
            <a:r>
              <a:rPr lang="en-US" altLang="ko-KR" b="0" i="0" dirty="0" err="1">
                <a:effectLst/>
                <a:latin typeface="Arial" panose="020B0604020202020204" pitchFamily="34" charset="0"/>
              </a:rPr>
              <a:t>keras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 model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을 추출하여 사용했다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752BA-D1E3-4254-AAA8-BD8562EE9ED0}"/>
              </a:ext>
            </a:extLst>
          </p:cNvPr>
          <p:cNvSpPr txBox="1"/>
          <p:nvPr/>
        </p:nvSpPr>
        <p:spPr>
          <a:xfrm>
            <a:off x="5822303" y="71641"/>
            <a:ext cx="6103775" cy="336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 err="1">
                <a:effectLst/>
                <a:latin typeface="Arial" panose="020B0604020202020204" pitchFamily="34" charset="0"/>
              </a:rPr>
              <a:t>처리부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아두이노가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처리부에 해당하며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전송 받은 실시간 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확률데이터 </a:t>
            </a:r>
            <a:r>
              <a:rPr lang="ko-KR" altLang="en-US" dirty="0">
                <a:latin typeface="Arial" panose="020B0604020202020204" pitchFamily="34" charset="0"/>
              </a:rPr>
              <a:t>노이즈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를 제거하여 동작의 정확도를 높인다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위의 과정을 통해 쓰레기가 어느 분류에 해당하는지 결정하고 그 결과를 출력부에 전송한다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effectLst/>
                <a:latin typeface="Arial" panose="020B0604020202020204" pitchFamily="34" charset="0"/>
              </a:rPr>
              <a:t>출력부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출력신호에 따라 순서에 맞추어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서보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모터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*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가 구동되며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쓰레기가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분류별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자리에 알맞게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들어갈수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있도록 정확한 각도와 순서로 작동한다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7470B-5D01-4936-A331-18761E98D457}"/>
              </a:ext>
            </a:extLst>
          </p:cNvPr>
          <p:cNvSpPr txBox="1"/>
          <p:nvPr/>
        </p:nvSpPr>
        <p:spPr>
          <a:xfrm>
            <a:off x="5644233" y="5767702"/>
            <a:ext cx="654776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새로 알게 된 용어 정리</a:t>
            </a:r>
            <a:endParaRPr lang="en-US" altLang="ko-KR" sz="12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Jetson Nano</a:t>
            </a:r>
            <a:r>
              <a:rPr lang="ko-KR" altLang="en-US" sz="14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:</a:t>
            </a:r>
            <a:r>
              <a:rPr lang="ko-KR" altLang="en-US" sz="14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이미지 분류와 같은 응용 프로그램을 위해 여러 신경망을 병렬로 실행할 수 있는 작고 강력한 컴퓨터</a:t>
            </a:r>
            <a:endParaRPr lang="en-US" altLang="ko-KR" sz="1200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4D5156"/>
                </a:solidFill>
                <a:effectLst/>
                <a:latin typeface="Apple SD Gothic Neo"/>
              </a:rPr>
              <a:t>Servo motor: </a:t>
            </a:r>
            <a:r>
              <a:rPr lang="ko-KR" altLang="en-US" sz="1200" b="0" i="0" dirty="0">
                <a:solidFill>
                  <a:srgbClr val="4D5156"/>
                </a:solidFill>
                <a:effectLst/>
                <a:latin typeface="Apple SD Gothic Neo"/>
              </a:rPr>
              <a:t>변화하는 위치나 속도의 명령치에 대하여 신속하고 정확하게 추종할 수 있도록 설계된 모터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09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264148-4ABF-46AD-8E5D-E65BADB9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65" y="204230"/>
            <a:ext cx="6546007" cy="3224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3E9C6-CE48-4652-A324-4A8229C7289B}"/>
              </a:ext>
            </a:extLst>
          </p:cNvPr>
          <p:cNvSpPr txBox="1"/>
          <p:nvPr/>
        </p:nvSpPr>
        <p:spPr>
          <a:xfrm>
            <a:off x="157138" y="3704693"/>
            <a:ext cx="12034862" cy="2949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이미지 학습을 통해 분리수거 데이터를 축적하고 투입된 쓰레기를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웹캠으로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실시간 이미지 처리를 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투입된 쓰레기의 이미지와 학습된 분리수거 데이터 이미지를 비교하여 일치율을 산정하고 그에 따라 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effectLst/>
                <a:latin typeface="Arial" panose="020B0604020202020204" pitchFamily="34" charset="0"/>
              </a:rPr>
              <a:t>서보모터의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각도가 변경되어 자동으로 분리수거 되는 시스템이다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rial" panose="020B0604020202020204" pitchFamily="34" charset="0"/>
              </a:rPr>
              <a:t>이처럼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통한 이미지 학습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은 기존의 센서방식에 비해 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분류 정확도와 분류 속도가 개선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된 모습을 보여주며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분리수거 지식이 부족한 사람들의 잘못된 분리수거를 개선하여 환경오염 예방을 기대할 수 있게 되었다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 err="1">
                <a:latin typeface="Arial" panose="020B0604020202020204" pitchFamily="34" charset="0"/>
              </a:rPr>
              <a:t>머신러닝을</a:t>
            </a:r>
            <a:r>
              <a:rPr lang="ko-KR" altLang="en-US" dirty="0">
                <a:latin typeface="Arial" panose="020B0604020202020204" pitchFamily="34" charset="0"/>
              </a:rPr>
              <a:t> 유익하게 잘 활용한 사례였다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F8F8B89-17B5-4B62-9AC5-02F8C601AC03}"/>
              </a:ext>
            </a:extLst>
          </p:cNvPr>
          <p:cNvCxnSpPr>
            <a:cxnSpLocks/>
          </p:cNvCxnSpPr>
          <p:nvPr/>
        </p:nvCxnSpPr>
        <p:spPr>
          <a:xfrm flipV="1">
            <a:off x="710965" y="1816614"/>
            <a:ext cx="185505" cy="68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5EA2A6-35C5-4AC1-AF24-D605D3F802DF}"/>
              </a:ext>
            </a:extLst>
          </p:cNvPr>
          <p:cNvSpPr txBox="1"/>
          <p:nvPr/>
        </p:nvSpPr>
        <p:spPr>
          <a:xfrm>
            <a:off x="0" y="2599765"/>
            <a:ext cx="23715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 err="1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아두이노</a:t>
            </a:r>
            <a:r>
              <a:rPr lang="ko-KR" altLang="en-US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 공부하면 </a:t>
            </a:r>
            <a:endParaRPr lang="en-US" altLang="ko-KR" sz="1000" b="0" i="0" dirty="0">
              <a:solidFill>
                <a:srgbClr val="464646"/>
              </a:solidFill>
              <a:effectLst/>
              <a:latin typeface="Verdana" panose="020B0604030504040204" pitchFamily="34" charset="0"/>
            </a:endParaRPr>
          </a:p>
          <a:p>
            <a:r>
              <a:rPr lang="ko-KR" altLang="en-US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회로도를 종종 보게 되는데</a:t>
            </a:r>
            <a:endParaRPr lang="en-US" altLang="ko-KR" sz="1000" b="0" i="0" dirty="0">
              <a:solidFill>
                <a:srgbClr val="464646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000" b="0" i="0" dirty="0" err="1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Vcc</a:t>
            </a:r>
            <a:r>
              <a:rPr lang="en-US" altLang="ko-KR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 = </a:t>
            </a:r>
            <a:r>
              <a:rPr lang="en-US" altLang="ko-KR" sz="1000" b="1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V</a:t>
            </a:r>
            <a:r>
              <a:rPr lang="en-US" altLang="ko-KR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oltage of </a:t>
            </a:r>
            <a:r>
              <a:rPr lang="en-US" altLang="ko-KR" sz="1000" b="1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en-US" altLang="ko-KR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ommon </a:t>
            </a:r>
            <a:r>
              <a:rPr lang="en-US" altLang="ko-KR" sz="1000" b="1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en-US" altLang="ko-KR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ollector </a:t>
            </a:r>
            <a:r>
              <a:rPr lang="ko-KR" altLang="en-US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의 준말로</a:t>
            </a:r>
            <a:endParaRPr lang="en-US" altLang="ko-KR" sz="1000" b="0" i="0" dirty="0">
              <a:solidFill>
                <a:srgbClr val="464646"/>
              </a:solidFill>
              <a:effectLst/>
              <a:latin typeface="Verdana" panose="020B0604030504040204" pitchFamily="34" charset="0"/>
            </a:endParaRPr>
          </a:p>
          <a:p>
            <a:r>
              <a:rPr lang="ko-KR" altLang="en-US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공통 </a:t>
            </a:r>
            <a:r>
              <a:rPr lang="ko-KR" altLang="en-US" sz="1000" b="0" i="0" dirty="0" err="1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콜렉터용</a:t>
            </a:r>
            <a:r>
              <a:rPr lang="ko-KR" altLang="en-US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 전압 보통 </a:t>
            </a:r>
            <a:r>
              <a:rPr lang="en-US" altLang="ko-KR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5V</a:t>
            </a:r>
            <a:r>
              <a:rPr lang="ko-KR" altLang="en-US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이라고 한다</a:t>
            </a:r>
            <a:r>
              <a:rPr lang="en-US" altLang="ko-KR" sz="1000" b="0" i="0" dirty="0">
                <a:solidFill>
                  <a:srgbClr val="464646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altLang="ko-KR" sz="800" b="0" i="0" dirty="0"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7889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6309E8-24CF-4DAE-8BE3-5380528C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732910"/>
            <a:ext cx="5798605" cy="4986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42E2E-6004-4002-B770-7C3477FDC60F}"/>
              </a:ext>
            </a:extLst>
          </p:cNvPr>
          <p:cNvSpPr txBox="1"/>
          <p:nvPr/>
        </p:nvSpPr>
        <p:spPr>
          <a:xfrm>
            <a:off x="6096000" y="97721"/>
            <a:ext cx="5970494" cy="682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종합 소감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닮은 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어플에서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시작되어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머신러닝을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활용한 환경문제 해결 사례까지 알아보았다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머신러닝은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우리 생활에 수많은 유익함을 주지만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옆 사진 속에서 보를 가위로 인식하는 사진처럼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머신러닝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모델은 완벽할 수 없다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나는 보를 냈음에도 모델이 가위로 분류하여 보를 낸 컴퓨터를 이겼다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사람이 심판이었다면 결코 일어날 수 없는 일이다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이러한 모델의 능력은 오류 원인을 다루는 사람의 경험에 따라 달라진다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따라서 나는 앞으로 모델을 만들 때 가능한 오류 원인을  최대한 모두 염두에 두는 것을 최우선순위로 할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언제나 데이터를 깊이 연구하고 오류가 생성 될 수 있는 다양한 효과를 식별할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또 </a:t>
            </a:r>
            <a:r>
              <a:rPr lang="ko-KR" altLang="en-US" i="0" dirty="0" err="1"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 이용한 자동 쓰레기 </a:t>
            </a:r>
            <a:r>
              <a:rPr lang="ko-KR" altLang="en-US" i="0" dirty="0" err="1">
                <a:effectLst/>
                <a:latin typeface="Arial" panose="020B0604020202020204" pitchFamily="34" charset="0"/>
              </a:rPr>
              <a:t>분리수거함처럼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i="0" dirty="0" err="1"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 이용하여 사회에 기여할 수 있는 방안을 탐색하고 </a:t>
            </a:r>
            <a:r>
              <a:rPr lang="ko-KR" altLang="en-US" dirty="0">
                <a:latin typeface="Arial" panose="020B0604020202020204" pitchFamily="34" charset="0"/>
              </a:rPr>
              <a:t>직접 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개발해볼 계획이다</a:t>
            </a:r>
            <a:r>
              <a:rPr lang="en-US" altLang="ko-KR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36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608B2-41A0-4FBA-82E0-9888204EA3B3}"/>
              </a:ext>
            </a:extLst>
          </p:cNvPr>
          <p:cNvSpPr txBox="1"/>
          <p:nvPr/>
        </p:nvSpPr>
        <p:spPr>
          <a:xfrm>
            <a:off x="134471" y="123019"/>
            <a:ext cx="11134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탐구 계기</a:t>
            </a:r>
            <a:r>
              <a:rPr lang="en-US" altLang="ko-KR" dirty="0"/>
              <a:t>:  </a:t>
            </a:r>
            <a:r>
              <a:rPr lang="ko-KR" altLang="en-US" dirty="0"/>
              <a:t>닮은 꼴 연예인을 찾아주는 어플인 </a:t>
            </a:r>
            <a:r>
              <a:rPr lang="en-US" altLang="ko-KR" dirty="0"/>
              <a:t>“</a:t>
            </a:r>
            <a:r>
              <a:rPr lang="ko-KR" altLang="en-US" dirty="0"/>
              <a:t>얼굴인식 </a:t>
            </a:r>
            <a:r>
              <a:rPr lang="en-US" altLang="ko-KR" dirty="0"/>
              <a:t>lite”</a:t>
            </a:r>
            <a:r>
              <a:rPr lang="ko-KR" altLang="en-US" dirty="0"/>
              <a:t>를 사용하니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성별으로는</a:t>
            </a:r>
            <a:r>
              <a:rPr lang="ko-KR" altLang="en-US" dirty="0"/>
              <a:t> 여성이</a:t>
            </a:r>
            <a:r>
              <a:rPr lang="en-US" altLang="ko-KR" dirty="0"/>
              <a:t>.</a:t>
            </a:r>
            <a:r>
              <a:rPr lang="ko-KR" altLang="en-US" dirty="0"/>
              <a:t> 나이로는 </a:t>
            </a:r>
            <a:r>
              <a:rPr lang="en-US" altLang="ko-KR" dirty="0"/>
              <a:t>10</a:t>
            </a:r>
            <a:r>
              <a:rPr lang="ko-KR" altLang="en-US" dirty="0"/>
              <a:t>살이 많게</a:t>
            </a:r>
            <a:r>
              <a:rPr lang="en-US" altLang="ko-KR" dirty="0"/>
              <a:t>, </a:t>
            </a:r>
            <a:r>
              <a:rPr lang="ko-KR" altLang="en-US" dirty="0"/>
              <a:t>닮은 꼴 연예인으로는 나이대가 있는 여배우가 나왔다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납득하기 싫었지만 납득하게 된 이 어플의 원리가 궁금했고 관련 논문과 함께 탐구를 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4ED8EA-8A93-468F-8997-D960066C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13056"/>
          <a:stretch/>
        </p:blipFill>
        <p:spPr>
          <a:xfrm>
            <a:off x="6624918" y="1600347"/>
            <a:ext cx="2745407" cy="47653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263B5-0888-4E6E-97C3-DB5994C48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8" t="6684" r="848" b="72525"/>
          <a:stretch/>
        </p:blipFill>
        <p:spPr>
          <a:xfrm>
            <a:off x="1190114" y="1990164"/>
            <a:ext cx="4047480" cy="1864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C0FAEE-CECD-4327-AEA4-A6E162CE7C84}"/>
              </a:ext>
            </a:extLst>
          </p:cNvPr>
          <p:cNvSpPr txBox="1"/>
          <p:nvPr/>
        </p:nvSpPr>
        <p:spPr>
          <a:xfrm>
            <a:off x="2633845" y="5927855"/>
            <a:ext cx="7113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어플의 원리</a:t>
            </a:r>
            <a:r>
              <a:rPr lang="ko-KR" altLang="en-US" sz="3200" b="1" dirty="0"/>
              <a:t>는 무엇일까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D82DC-A3C1-4491-B9F0-4C28C4653361}"/>
              </a:ext>
            </a:extLst>
          </p:cNvPr>
          <p:cNvSpPr txBox="1"/>
          <p:nvPr/>
        </p:nvSpPr>
        <p:spPr>
          <a:xfrm>
            <a:off x="9370325" y="2659559"/>
            <a:ext cx="26777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&lt;- </a:t>
            </a:r>
            <a:r>
              <a:rPr lang="ko-KR" altLang="en-US" sz="1600" dirty="0"/>
              <a:t>나는 </a:t>
            </a:r>
            <a:r>
              <a:rPr lang="en-US" altLang="ko-KR" sz="1600" dirty="0"/>
              <a:t>01</a:t>
            </a:r>
            <a:r>
              <a:rPr lang="ko-KR" altLang="en-US" sz="1600" dirty="0"/>
              <a:t>년생인데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31</a:t>
            </a:r>
            <a:r>
              <a:rPr lang="ko-KR" altLang="en-US" sz="1600" dirty="0"/>
              <a:t>살에 </a:t>
            </a:r>
            <a:r>
              <a:rPr lang="en-US" altLang="ko-KR" sz="1600" dirty="0"/>
              <a:t>77</a:t>
            </a:r>
            <a:r>
              <a:rPr lang="ko-KR" altLang="en-US" sz="1600" dirty="0"/>
              <a:t>년생 배우와 </a:t>
            </a:r>
            <a:r>
              <a:rPr lang="ko-KR" altLang="en-US" sz="1600" dirty="0" err="1"/>
              <a:t>닮았다니</a:t>
            </a:r>
            <a:r>
              <a:rPr lang="en-US" altLang="ko-KR" sz="1600" dirty="0"/>
              <a:t>…. </a:t>
            </a:r>
            <a:r>
              <a:rPr lang="ko-KR" altLang="en-US" sz="1600" dirty="0"/>
              <a:t>하지만 거울을 보니 분석 결과에 납득하게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53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C67B92-12DF-4640-B43C-6CEF26BD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81135"/>
            <a:ext cx="2857500" cy="18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908C77-DB23-4D91-9578-7B58EC1E01ED}"/>
              </a:ext>
            </a:extLst>
          </p:cNvPr>
          <p:cNvSpPr txBox="1"/>
          <p:nvPr/>
        </p:nvSpPr>
        <p:spPr>
          <a:xfrm>
            <a:off x="167637" y="208986"/>
            <a:ext cx="12463634" cy="546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212121"/>
                </a:solidFill>
                <a:latin typeface="Roboto" panose="02000000000000000000" pitchFamily="2" charset="0"/>
              </a:rPr>
              <a:t>닮은 꼴 찾기 어플은 </a:t>
            </a:r>
            <a:r>
              <a:rPr lang="ko-KR" altLang="en-US" sz="2800" dirty="0" err="1">
                <a:solidFill>
                  <a:srgbClr val="212121"/>
                </a:solidFill>
                <a:latin typeface="Roboto" panose="02000000000000000000" pitchFamily="2" charset="0"/>
              </a:rPr>
              <a:t>머신러닝</a:t>
            </a:r>
            <a:r>
              <a:rPr lang="ko-KR" altLang="en-US" sz="2800" dirty="0">
                <a:solidFill>
                  <a:srgbClr val="212121"/>
                </a:solidFill>
                <a:latin typeface="Roboto" panose="02000000000000000000" pitchFamily="2" charset="0"/>
              </a:rPr>
              <a:t> 기반으로 제작되었다</a:t>
            </a:r>
            <a:r>
              <a:rPr lang="en-US" altLang="ko-KR" sz="2800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212121"/>
              </a:solidFill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 err="1">
                <a:solidFill>
                  <a:srgbClr val="212121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머신러닝은</a:t>
            </a:r>
            <a:r>
              <a:rPr lang="ko-KR" altLang="en-US" sz="2800" dirty="0">
                <a:solidFill>
                  <a:srgbClr val="212121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무엇일까</a:t>
            </a:r>
            <a:r>
              <a:rPr lang="en-US" altLang="ko-KR" sz="2800" dirty="0">
                <a:solidFill>
                  <a:srgbClr val="212121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기계학습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은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Apple SD Gothic Neo"/>
              </a:rPr>
              <a:t>머신러닝은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pple SD Gothic Neo"/>
              </a:rPr>
              <a:t> 인공지능의 한 분야로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pple SD Gothic Neo"/>
              </a:rPr>
              <a:t>누적된 경험을 통해 컴퓨터가 스스로 학습할 수 있게 하는 알고리즘이다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  <a:br>
              <a:rPr lang="ko-KR" altLang="en-US" sz="2800" dirty="0"/>
            </a:br>
            <a:br>
              <a:rPr lang="ko-KR" altLang="en-US" sz="2800" dirty="0"/>
            </a:br>
            <a:r>
              <a:rPr lang="ko-KR" altLang="en-US" dirty="0"/>
              <a:t>진행 과정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훈련 데이터 수집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입력 데이터 분석 및 준비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훈련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 학습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예측 및 테스트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 검증과 적용</a:t>
            </a:r>
          </a:p>
        </p:txBody>
      </p:sp>
    </p:spTree>
    <p:extLst>
      <p:ext uri="{BB962C8B-B14F-4D97-AF65-F5344CB8AC3E}">
        <p14:creationId xmlns:p14="http://schemas.microsoft.com/office/powerpoint/2010/main" val="33828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8C45D-73EE-4226-B680-F5F7D9BFFC00}"/>
              </a:ext>
            </a:extLst>
          </p:cNvPr>
          <p:cNvSpPr txBox="1"/>
          <p:nvPr/>
        </p:nvSpPr>
        <p:spPr>
          <a:xfrm>
            <a:off x="153443" y="152823"/>
            <a:ext cx="6760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어플 없이 나만의 기계학습 모델을 만들 순 없을까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ABA53-4EF0-4854-83AA-ABE1FD5FB851}"/>
              </a:ext>
            </a:extLst>
          </p:cNvPr>
          <p:cNvSpPr txBox="1"/>
          <p:nvPr/>
        </p:nvSpPr>
        <p:spPr>
          <a:xfrm>
            <a:off x="266251" y="733049"/>
            <a:ext cx="10318316" cy="1291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웹기반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도구인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Google Teachable Machine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사용하면 간단하게 만들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티처블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레이블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가진 </a:t>
            </a:r>
            <a:r>
              <a:rPr lang="ko-KR" altLang="en-US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훈련</a:t>
            </a:r>
            <a:r>
              <a:rPr lang="en-US" altLang="ko-KR" u="sng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데이터를 수집하고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훈련한 후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u="sng" dirty="0">
                <a:solidFill>
                  <a:srgbClr val="212121"/>
                </a:solidFill>
                <a:latin typeface="Roboto" panose="02000000000000000000" pitchFamily="2" charset="0"/>
              </a:rPr>
              <a:t>테스트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데이터 입력 후 분류 </a:t>
            </a:r>
            <a:r>
              <a:rPr lang="ko-KR" altLang="en-US" u="sng" dirty="0">
                <a:solidFill>
                  <a:srgbClr val="212121"/>
                </a:solidFill>
                <a:latin typeface="Roboto" panose="02000000000000000000" pitchFamily="2" charset="0"/>
              </a:rPr>
              <a:t>모델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을 구축한다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그 다음엔 테스트 데이터의 레이블을 판별하는 분류 절차를 갖는다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A10E4-E299-489A-93E1-A9E10964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" y="2204353"/>
            <a:ext cx="7129069" cy="3372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D1844-9B7D-42A0-B687-534CBF746912}"/>
              </a:ext>
            </a:extLst>
          </p:cNvPr>
          <p:cNvSpPr txBox="1"/>
          <p:nvPr/>
        </p:nvSpPr>
        <p:spPr>
          <a:xfrm>
            <a:off x="153443" y="5160963"/>
            <a:ext cx="1170058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</a:rPr>
              <a:t>실제로  </a:t>
            </a:r>
            <a:r>
              <a:rPr lang="ko-KR" altLang="en-US" dirty="0" err="1">
                <a:latin typeface="Arial" panose="020B0604020202020204" pitchFamily="34" charset="0"/>
              </a:rPr>
              <a:t>티처블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머신은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실시간으로 내 노트북의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웹캠과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마이크를 통해 이미지 혹은 음성을 데이터의 형태로 전송했고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그 후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전송받은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데이터와 학습된 데이터를 비교하여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prediction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을 시행하며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그 결과는 각 분류에 해당하는 확률데이터로 출력했다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5A44D-A2B6-4345-A3E2-89D6A5925C16}"/>
              </a:ext>
            </a:extLst>
          </p:cNvPr>
          <p:cNvSpPr txBox="1"/>
          <p:nvPr/>
        </p:nvSpPr>
        <p:spPr>
          <a:xfrm>
            <a:off x="7640282" y="2525801"/>
            <a:ext cx="4040505" cy="1722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* </a:t>
            </a:r>
            <a:r>
              <a:rPr lang="ko-KR" altLang="en-US" sz="1200" dirty="0">
                <a:solidFill>
                  <a:srgbClr val="212121"/>
                </a:solidFill>
                <a:latin typeface="Roboto" panose="02000000000000000000" pitchFamily="2" charset="0"/>
              </a:rPr>
              <a:t>새로 알게 된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Classification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핵심 용어 정리</a:t>
            </a:r>
            <a:endParaRPr lang="en-US" altLang="ko-KR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레이블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(Label):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데이터가 속한 그룹의 이름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훈련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(Training):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주어진 데이터를 이용한 기계 학습 활동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(Model):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학습을 통해 기계가 얻은 결과물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테스트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(Testing)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또는 추론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(Inference):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구축된 모델이 정확한지 시험</a:t>
            </a:r>
          </a:p>
        </p:txBody>
      </p:sp>
    </p:spTree>
    <p:extLst>
      <p:ext uri="{BB962C8B-B14F-4D97-AF65-F5344CB8AC3E}">
        <p14:creationId xmlns:p14="http://schemas.microsoft.com/office/powerpoint/2010/main" val="39746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2CD9A-1E12-49D3-A2BE-8BA25C48B7AD}"/>
              </a:ext>
            </a:extLst>
          </p:cNvPr>
          <p:cNvSpPr txBox="1"/>
          <p:nvPr/>
        </p:nvSpPr>
        <p:spPr>
          <a:xfrm>
            <a:off x="157390" y="460759"/>
            <a:ext cx="12448266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Image Classification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내가 만든 가위바위보 구별 도구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정확도 약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%)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https://teachablemachine.withgoogle.com/models/rxw9KUlFI/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실수로 캠에 얼굴을 등장시키자 보를 냈음에도 얼굴과 닮은 바위로 인식하는 것이 흥미로웠다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직접 만들어보는 과정에서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dirty="0"/>
              <a:t>닮은 꼴 연예인을 찾아주는 어플인 </a:t>
            </a:r>
            <a:r>
              <a:rPr lang="en-US" altLang="ko-KR" dirty="0"/>
              <a:t>“</a:t>
            </a:r>
            <a:r>
              <a:rPr lang="ko-KR" altLang="en-US" dirty="0"/>
              <a:t>얼굴인식 </a:t>
            </a:r>
            <a:r>
              <a:rPr lang="en-US" altLang="ko-KR" dirty="0"/>
              <a:t>lite”</a:t>
            </a:r>
            <a:r>
              <a:rPr lang="ko-KR" altLang="en-US" dirty="0"/>
              <a:t>의 원리를 완전히 이해하게 되었다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06776-4F44-46E2-90EE-40BD48120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3"/>
          <a:stretch/>
        </p:blipFill>
        <p:spPr>
          <a:xfrm>
            <a:off x="273365" y="1737141"/>
            <a:ext cx="2470768" cy="4015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7DA1D1-8C56-4305-9C81-8D492C7B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605" y="1737141"/>
            <a:ext cx="2507271" cy="4132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ABD7E8-72F3-41E4-9FA8-65C7F5185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876" y="1737141"/>
            <a:ext cx="2519900" cy="4132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B00B3-C161-43E2-BAF5-B623C0BC5DE4}"/>
              </a:ext>
            </a:extLst>
          </p:cNvPr>
          <p:cNvSpPr txBox="1"/>
          <p:nvPr/>
        </p:nvSpPr>
        <p:spPr>
          <a:xfrm>
            <a:off x="0" y="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나만의 </a:t>
            </a:r>
            <a:r>
              <a:rPr lang="ko-KR" altLang="en-US" sz="1800" b="1" dirty="0" err="1"/>
              <a:t>머신러닝</a:t>
            </a:r>
            <a:r>
              <a:rPr lang="ko-KR" altLang="en-US" sz="1800" b="1" dirty="0"/>
              <a:t> 학습도구 제작하기 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09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98F8E2-DEB1-46EB-9154-4B72C3C570E3}"/>
              </a:ext>
            </a:extLst>
          </p:cNvPr>
          <p:cNvSpPr txBox="1"/>
          <p:nvPr/>
        </p:nvSpPr>
        <p:spPr>
          <a:xfrm>
            <a:off x="130261" y="412789"/>
            <a:ext cx="11931478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Audio Classification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레이블을 가진 오디오 데이터를 훈련 데이터로 사용하여 분류 모델을 구축하고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이 분류 모델을 이용하여 새로운 오디오 데이터의 레이블을 판별하는 태스크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직접 만든 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100%</a:t>
            </a:r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에 가까운 고음 저음 구별 도구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https://teachablemachine.withgoogle.com/models/2qoc2EiU5/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노래를 듣고 점수를 내는 노래방 기계가 박자와 박자에 맞게 내는 소리의 높낮이를 평가하기 위해 이러한 원리를 </a:t>
            </a:r>
            <a:r>
              <a:rPr lang="ko-KR" alt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사용했으리라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추측할 수 있게 되었다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57065-C4A3-4D26-A377-03534D83F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6"/>
          <a:stretch/>
        </p:blipFill>
        <p:spPr>
          <a:xfrm>
            <a:off x="130261" y="2190819"/>
            <a:ext cx="2369335" cy="3263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9115C0-E10D-4BDD-961E-89DB9B96B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96" y="2162674"/>
            <a:ext cx="2369335" cy="3319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D9ECC0-51D2-4B77-B7BD-AEE34244E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826" y="2190819"/>
            <a:ext cx="2255350" cy="3319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CD811-CF82-4861-9BAF-027669548367}"/>
              </a:ext>
            </a:extLst>
          </p:cNvPr>
          <p:cNvSpPr txBox="1"/>
          <p:nvPr/>
        </p:nvSpPr>
        <p:spPr>
          <a:xfrm>
            <a:off x="-1554" y="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나만의 </a:t>
            </a:r>
            <a:r>
              <a:rPr lang="ko-KR" altLang="en-US" sz="1800" b="1" dirty="0" err="1"/>
              <a:t>머신러닝</a:t>
            </a:r>
            <a:r>
              <a:rPr lang="ko-KR" altLang="en-US" sz="1800" b="1" dirty="0"/>
              <a:t> 학습도구 제작하기 </a:t>
            </a:r>
            <a:r>
              <a:rPr lang="en-US" altLang="ko-KR" sz="1800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16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118AD-BBFB-40DB-A0D7-4716F9320881}"/>
              </a:ext>
            </a:extLst>
          </p:cNvPr>
          <p:cNvSpPr txBox="1"/>
          <p:nvPr/>
        </p:nvSpPr>
        <p:spPr>
          <a:xfrm>
            <a:off x="0" y="369332"/>
            <a:ext cx="120127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Pose Classification</a:t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직접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만든 포즈 구별 도구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https://teachablemachine.withgoogle.com/models/1-FCK7Ow0/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BFCE6-2BE7-49AF-8AE0-3AAA442FFD0E}"/>
              </a:ext>
            </a:extLst>
          </p:cNvPr>
          <p:cNvSpPr txBox="1"/>
          <p:nvPr/>
        </p:nvSpPr>
        <p:spPr>
          <a:xfrm>
            <a:off x="-1554" y="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나만의 </a:t>
            </a:r>
            <a:r>
              <a:rPr lang="ko-KR" altLang="en-US" sz="1800" b="1" dirty="0" err="1"/>
              <a:t>머신러닝</a:t>
            </a:r>
            <a:r>
              <a:rPr lang="ko-KR" altLang="en-US" sz="1800" b="1" dirty="0"/>
              <a:t> 학습도구 제작하기 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A53BE-B3C8-4065-8E09-F39BC2465080}"/>
              </a:ext>
            </a:extLst>
          </p:cNvPr>
          <p:cNvSpPr txBox="1"/>
          <p:nvPr/>
        </p:nvSpPr>
        <p:spPr>
          <a:xfrm>
            <a:off x="0" y="1281228"/>
            <a:ext cx="12223003" cy="596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사진은 다음 슬라이드에 첨부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내가 아주 어릴 때 했던 닌텐도 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는 체감형 인터페이스를 활용하여 카메라 없이 컨트롤러만을 가지고 모션을 인식하는 게임이었고 조금 더 커서 해봤던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xbox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댄스 게임은 카메라를 통해 모션을 인식하는 게임이었다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나는 후자가 훨씬 더 재밌었다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왜냐하면 닌텐도 위는 컨트롤러만을 가지고 모션을 인식해야 하기 때문에 전반적으로 게임의 난이도가 낮아 유저가 얻을 수 있는 성취감이나 게임의 몰입감이 떨어졌고 대체로 간단한 스포츠 게임 위주로만 그쳤기 때문이다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닌텐도 위 기반의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마이클잭슨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 Experience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게임을 보면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위모트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컨트롤러를 들고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마이클잭슨의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춤을 열심히 추면서 흔드는 게임이지만 사실 춤추는 게이머의 모든 동작을 다 감지하는 것이 아니라 정확히는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위모트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컨트롤러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의 동작만 감지하는 것이라고 한다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위모트를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들지 않은 왼손이나 양 다리 등은 어떻게 움직이든지 상관이 없으며 이로 인해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위모트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만으로는 제대로 즐기기 조금 아쉬운 면이 있다고 한다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동작은 화려하지만 사실 좀 업그레이드된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DDR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과 크게 다르진 않은 수준에 불과한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반면 카메라를 기반으로 한 모션 인식은 영상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(https://www.youtube.com/watch?v=AnZY9Zim9zE)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처럼 전신 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모션의 모든 것을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다 인식할 수 있고 이로 인해 조금 더 고난이도의 게임이 가능하다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어린시절에 재밌게 했던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xbox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의 게임이 내가 만든 포즈 구별 도구처럼 카메라로 포즈를 구별해내는 원리를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사용했으리라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추측할 수 있게 되었고 이러한 원리 덕분에 게임 난이도가 높아질 수 있고 더 재밌어질 수 있다는 것을 이해하게 되었다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참고 문헌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Lee, J.-W. and Yoon, J.-S. (2011) “A Study on the Limitation of Nintendo Wii using Physical Interactive Interface,” Journal of Korea Game Society. </a:t>
            </a: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한국게임학회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11(2), pp. 93–104.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doi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10.7583/JKGS.2011.11.2.093.</a:t>
            </a:r>
          </a:p>
          <a:p>
            <a:pPr>
              <a:lnSpc>
                <a:spcPct val="150000"/>
              </a:lnSpc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참고 자료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Bruce </a:t>
            </a: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칼럼 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모션 게임의 진화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그 중심에는 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카메라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가 있었다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081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8E5E4C-1E9B-4588-ADDD-F99C432692C7}"/>
              </a:ext>
            </a:extLst>
          </p:cNvPr>
          <p:cNvSpPr txBox="1"/>
          <p:nvPr/>
        </p:nvSpPr>
        <p:spPr>
          <a:xfrm>
            <a:off x="0" y="5749569"/>
            <a:ext cx="120037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설명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인식하기 까다롭지 않을 직관적인 포즈를 위해 하트 포즈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MZ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세대 포즈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런닝맨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포즈 세가지로 구성했다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MZ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세대 포즈는 작년에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20,30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대를 강타한 개그우먼 신봉선의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상상도 못할 정체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라는 포즈이다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E1BFA-1313-4A7B-99F9-E2C8FA3F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500" y="497013"/>
            <a:ext cx="2648510" cy="4674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1F424B-88E1-4DE0-A134-4F638BC0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1" y="497013"/>
            <a:ext cx="2648509" cy="4730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D2D621-FF7B-4C44-9216-1641EE66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714" y="497013"/>
            <a:ext cx="2691967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86BCB-94D9-4408-81E2-7B4F840391CD}"/>
              </a:ext>
            </a:extLst>
          </p:cNvPr>
          <p:cNvSpPr txBox="1"/>
          <p:nvPr/>
        </p:nvSpPr>
        <p:spPr>
          <a:xfrm>
            <a:off x="5702433" y="6217236"/>
            <a:ext cx="8306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참고 강의 영상</a:t>
            </a:r>
            <a:r>
              <a:rPr lang="en-US" altLang="ko-KR" sz="1200" dirty="0"/>
              <a:t>:</a:t>
            </a:r>
            <a:r>
              <a:rPr lang="ko-KR" altLang="en-US" sz="1200" dirty="0"/>
              <a:t>https://www.youtube.com/watch?v=9xZa4FAfKgY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5B598-D860-4061-BABA-4E49BED7044A}"/>
              </a:ext>
            </a:extLst>
          </p:cNvPr>
          <p:cNvSpPr txBox="1"/>
          <p:nvPr/>
        </p:nvSpPr>
        <p:spPr>
          <a:xfrm>
            <a:off x="193609" y="73386"/>
            <a:ext cx="855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이번에는 구글 </a:t>
            </a:r>
            <a:r>
              <a:rPr lang="ko-KR" altLang="en-US" b="1" dirty="0" err="1"/>
              <a:t>티처블</a:t>
            </a:r>
            <a:r>
              <a:rPr lang="ko-KR" altLang="en-US" b="1" dirty="0"/>
              <a:t> 머신 없이 이미지 분류 인공지능을 만들어볼까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1C2F1-CDDD-4AB7-A115-4046512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4" y="798619"/>
            <a:ext cx="11191568" cy="40654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F2BEF7-0A7D-4DD9-804E-3A833493EB67}"/>
              </a:ext>
            </a:extLst>
          </p:cNvPr>
          <p:cNvCxnSpPr>
            <a:cxnSpLocks/>
          </p:cNvCxnSpPr>
          <p:nvPr/>
        </p:nvCxnSpPr>
        <p:spPr>
          <a:xfrm>
            <a:off x="4419600" y="1326776"/>
            <a:ext cx="3606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ADCE7B-0DDF-4668-BD73-19AA7BFCD187}"/>
              </a:ext>
            </a:extLst>
          </p:cNvPr>
          <p:cNvSpPr txBox="1"/>
          <p:nvPr/>
        </p:nvSpPr>
        <p:spPr>
          <a:xfrm>
            <a:off x="8287003" y="1218695"/>
            <a:ext cx="358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이번엔 사진을 직접 모으지 않고 </a:t>
            </a:r>
            <a:endParaRPr lang="en-US" altLang="ko-KR" sz="1200" dirty="0"/>
          </a:p>
          <a:p>
            <a:r>
              <a:rPr lang="ko-KR" altLang="en-US" sz="1200" dirty="0"/>
              <a:t>간편하게 </a:t>
            </a:r>
            <a:r>
              <a:rPr lang="ko-KR" altLang="en-US" sz="1200" i="0" dirty="0">
                <a:effectLst/>
                <a:latin typeface="Apple SD Gothic Neo"/>
              </a:rPr>
              <a:t>바로 사용할 수 있는 </a:t>
            </a:r>
            <a:endParaRPr lang="en-US" altLang="ko-KR" sz="1200" i="0" dirty="0">
              <a:effectLst/>
              <a:latin typeface="Apple SD Gothic Neo"/>
            </a:endParaRPr>
          </a:p>
          <a:p>
            <a:r>
              <a:rPr lang="ko-KR" altLang="en-US" sz="1200" i="0" dirty="0">
                <a:effectLst/>
                <a:latin typeface="Apple SD Gothic Neo"/>
              </a:rPr>
              <a:t>데이터 세트 컬렉션을 사용했다</a:t>
            </a:r>
            <a:r>
              <a:rPr lang="en-US" altLang="ko-KR" sz="1200" i="0" dirty="0">
                <a:effectLst/>
                <a:latin typeface="Apple SD Gothic Neo"/>
              </a:rPr>
              <a:t>!</a:t>
            </a:r>
          </a:p>
          <a:p>
            <a:r>
              <a:rPr lang="ko-KR" altLang="en-US" sz="1200" dirty="0" err="1">
                <a:latin typeface="Apple SD Gothic Neo"/>
              </a:rPr>
              <a:t>텐서플로우는</a:t>
            </a:r>
            <a:r>
              <a:rPr lang="ko-KR" altLang="en-US" sz="1200" dirty="0">
                <a:latin typeface="Apple SD Gothic Neo"/>
              </a:rPr>
              <a:t> 딥러닝 모델을 만들기 위해  필요</a:t>
            </a:r>
            <a:r>
              <a:rPr lang="en-US" altLang="ko-KR" sz="1200" dirty="0">
                <a:latin typeface="Apple SD Gothic Neo"/>
              </a:rPr>
              <a:t>!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479941-616C-4880-820A-F50BC733975F}"/>
              </a:ext>
            </a:extLst>
          </p:cNvPr>
          <p:cNvCxnSpPr>
            <a:cxnSpLocks/>
          </p:cNvCxnSpPr>
          <p:nvPr/>
        </p:nvCxnSpPr>
        <p:spPr>
          <a:xfrm flipV="1">
            <a:off x="2039386" y="691674"/>
            <a:ext cx="2126213" cy="27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BBFC1F-B4E9-44CA-89F6-97A361C375D4}"/>
              </a:ext>
            </a:extLst>
          </p:cNvPr>
          <p:cNvSpPr txBox="1"/>
          <p:nvPr/>
        </p:nvSpPr>
        <p:spPr>
          <a:xfrm>
            <a:off x="4165599" y="521620"/>
            <a:ext cx="358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이미지를 </a:t>
            </a:r>
            <a:r>
              <a:rPr lang="ko-KR" altLang="en-US" sz="1200" dirty="0" err="1"/>
              <a:t>시각화하는</a:t>
            </a:r>
            <a:r>
              <a:rPr lang="ko-KR" altLang="en-US" sz="1200" dirty="0"/>
              <a:t> 라이브러리들을 가져왔다</a:t>
            </a:r>
            <a:r>
              <a:rPr lang="en-US" altLang="ko-KR" sz="1200" i="0" dirty="0">
                <a:effectLst/>
                <a:latin typeface="Apple SD Gothic Neo"/>
              </a:rPr>
              <a:t>!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68CEB-CDFA-41D2-9AC9-361DC05D8863}"/>
              </a:ext>
            </a:extLst>
          </p:cNvPr>
          <p:cNvSpPr txBox="1"/>
          <p:nvPr/>
        </p:nvSpPr>
        <p:spPr>
          <a:xfrm>
            <a:off x="5958540" y="2198450"/>
            <a:ext cx="358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데이터 가져오기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409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1527</Words>
  <Application>Microsoft Office PowerPoint</Application>
  <PresentationFormat>와이드스크린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Gothic Neo</vt:lpstr>
      <vt:lpstr>Helvetica Neue</vt:lpstr>
      <vt:lpstr>noto</vt:lpstr>
      <vt:lpstr>맑은 고딕</vt:lpstr>
      <vt:lpstr>Arial</vt:lpstr>
      <vt:lpstr>Arial</vt:lpstr>
      <vt:lpstr>Courier New</vt:lpstr>
      <vt:lpstr>Roboto</vt:lpstr>
      <vt:lpstr>Verdana</vt:lpstr>
      <vt:lpstr>Office 테마</vt:lpstr>
      <vt:lpstr>머신러닝 포트폴리오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포트폴리오 문주은</dc:title>
  <dc:creator>jueuncookie@hotmail.com</dc:creator>
  <cp:lastModifiedBy>jueuncookie@hotmail.com</cp:lastModifiedBy>
  <cp:revision>31</cp:revision>
  <dcterms:created xsi:type="dcterms:W3CDTF">2022-01-12T14:24:42Z</dcterms:created>
  <dcterms:modified xsi:type="dcterms:W3CDTF">2022-01-18T07:20:34Z</dcterms:modified>
</cp:coreProperties>
</file>