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나눔스퀘어_ac" panose="020B0600000101010101" pitchFamily="50" charset="-127"/>
      <p:regular r:id="rId4"/>
    </p:embeddedFont>
    <p:embeddedFont>
      <p:font typeface="맑은 고딕" panose="020B0503020000020004" pitchFamily="50" charset="-127"/>
      <p:regular r:id="rId5"/>
      <p:bold r:id="rId6"/>
    </p:embeddedFont>
    <p:embeddedFont>
      <p:font typeface="나눔스퀘어_ac ExtraBold" panose="020B0600000101010101" pitchFamily="50" charset="-127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49B"/>
    <a:srgbClr val="82D0C1"/>
    <a:srgbClr val="F3E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3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BC7D-B4E5-4B96-8D64-7620FC28F44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6C07-D221-4913-84E5-E28029CF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6303" y="1787779"/>
            <a:ext cx="6367545" cy="3791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복잡한 도로상황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좁은 도로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응급상황 시스템 선진화 필요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 사설 구급차에 의지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기존에도 골든 타임 확보를 위한 구급차 배치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운영에 대한 보고서 존재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해당 프로젝트는 도로규격  분석과 구급차가 아닌 도로의 차들이 효율적으로 길을 터주기 위한 것이 중점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아이디어 수정 및 발전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576" y="564196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도로폭과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교통상황을 고려한 효율적 구급 시스템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10" y="2194830"/>
            <a:ext cx="4461643" cy="2977771"/>
          </a:xfrm>
          <a:prstGeom prst="rect">
            <a:avLst/>
          </a:prstGeom>
        </p:spPr>
      </p:pic>
      <p:sp>
        <p:nvSpPr>
          <p:cNvPr id="13" name="한쪽 모서리가 잘린 사각형 12"/>
          <p:cNvSpPr/>
          <p:nvPr/>
        </p:nvSpPr>
        <p:spPr>
          <a:xfrm>
            <a:off x="346841" y="362608"/>
            <a:ext cx="11477297" cy="6132786"/>
          </a:xfrm>
          <a:prstGeom prst="snip1Rect">
            <a:avLst/>
          </a:prstGeom>
          <a:noFill/>
          <a:ln w="57150">
            <a:solidFill>
              <a:srgbClr val="7E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644577" y="848154"/>
            <a:ext cx="6123792" cy="177707"/>
          </a:xfrm>
          <a:prstGeom prst="parallelogram">
            <a:avLst/>
          </a:prstGeom>
          <a:solidFill>
            <a:srgbClr val="7ED4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92973" y="5987563"/>
            <a:ext cx="2236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 시각화 김주은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3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5589" y="1513092"/>
            <a:ext cx="53611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병원 및 소방서 위치와 주변 도로 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도로너비와 교통상황에 대한 전반적인 데이터 수집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사고 다발지역 및 위험지역(블루칼라 노동현장) 위치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도로 규정 및 제도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비킬 수 있도록 마음의 준비 및 효율적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길터주기를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구급차소리 및 거리 감지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구급시스템에 대한 인식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우리나라에 가장 적합한 응급시스템의 구축-&gt;최적의 구급차 및 경로 선정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73743" y="1513092"/>
            <a:ext cx="470863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※도로상황이 복잡한 서울을 중심으로 점차 확대?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※위험 지역 중심으로 확대?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※국가 시스템 및 제도와 연계된 분석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출처: 국토교통부, 한국도로공사, 공공데이터 포털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46841" y="362608"/>
            <a:ext cx="11477297" cy="6132786"/>
          </a:xfrm>
          <a:prstGeom prst="snip1Rect">
            <a:avLst/>
          </a:prstGeom>
          <a:noFill/>
          <a:ln w="57150">
            <a:solidFill>
              <a:srgbClr val="7E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644577" y="848154"/>
            <a:ext cx="2130154" cy="177707"/>
          </a:xfrm>
          <a:prstGeom prst="parallelogram">
            <a:avLst/>
          </a:prstGeom>
          <a:solidFill>
            <a:srgbClr val="7ED4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577" y="432814"/>
            <a:ext cx="5629166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&amp;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개선점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92973" y="5987563"/>
            <a:ext cx="2236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 시각화 김주은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23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</vt:lpstr>
      <vt:lpstr>Arial</vt:lpstr>
      <vt:lpstr>맑은 고딕</vt:lpstr>
      <vt:lpstr>나눔스퀘어_ac ExtraBold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김주은</dc:creator>
  <cp:lastModifiedBy>김주은</cp:lastModifiedBy>
  <cp:revision>3</cp:revision>
  <dcterms:created xsi:type="dcterms:W3CDTF">2022-07-14T02:43:55Z</dcterms:created>
  <dcterms:modified xsi:type="dcterms:W3CDTF">2022-07-14T02:50:59Z</dcterms:modified>
</cp:coreProperties>
</file>