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3" r:id="rId9"/>
    <p:sldId id="297" r:id="rId10"/>
    <p:sldId id="298" r:id="rId11"/>
    <p:sldId id="264" r:id="rId12"/>
    <p:sldId id="265" r:id="rId13"/>
    <p:sldId id="267" r:id="rId14"/>
    <p:sldId id="268" r:id="rId15"/>
    <p:sldId id="279" r:id="rId16"/>
    <p:sldId id="270" r:id="rId17"/>
    <p:sldId id="280" r:id="rId18"/>
    <p:sldId id="271" r:id="rId19"/>
    <p:sldId id="273" r:id="rId20"/>
    <p:sldId id="283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72EC3-2FC7-4E7A-A0B8-6F5C11C24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A18D-D807-484B-9B6D-5F84AFE7B5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8A18D-D807-484B-9B6D-5F84AFE7B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1470-84AB-46C0-AD6A-137BF0EE06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2078-2AD2-4EB3-9993-26E8BF2313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735" y="610183"/>
            <a:ext cx="11052749" cy="3182314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ln w="25400">
                  <a:noFill/>
                </a:ln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项目介绍</a:t>
            </a:r>
            <a:br>
              <a:rPr lang="en-US" altLang="zh-CN" sz="9600" b="1" dirty="0" smtClean="0">
                <a:ln w="25400">
                  <a:noFill/>
                </a:ln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9600" b="1" dirty="0" smtClean="0">
                <a:ln w="25400">
                  <a:noFill/>
                </a:ln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</a:t>
            </a:r>
            <a:r>
              <a:rPr lang="en-US" altLang="zh-CN" b="1" dirty="0" smtClean="0">
                <a:ln w="25400"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b="1" dirty="0" smtClean="0">
                <a:ln w="25400">
                  <a:noFill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三味阅读</a:t>
            </a:r>
            <a:endParaRPr lang="zh-CN" altLang="en-US" b="1" dirty="0" smtClean="0">
              <a:ln w="25400">
                <a:noFill/>
              </a:ln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1964" y="4088854"/>
            <a:ext cx="10228289" cy="165576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项目组成员：云海涛、郭璐璐、田希娅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策划人：云海涛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29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产品描述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50" y="1274445"/>
            <a:ext cx="116325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36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latin typeface="+mj-ea"/>
                <a:ea typeface="+mj-ea"/>
              </a:rPr>
              <a:t> 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2.3.1 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数据库概述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en-US" altLang="zh-CN" sz="3600" b="1" dirty="0">
                <a:latin typeface="+mj-ea"/>
                <a:ea typeface="+mj-ea"/>
              </a:rPr>
              <a:t> </a:t>
            </a:r>
            <a:r>
              <a:rPr lang="en-US" altLang="zh-CN" sz="3600" b="1" dirty="0" smtClean="0">
                <a:latin typeface="+mj-ea"/>
                <a:ea typeface="+mj-ea"/>
              </a:rPr>
              <a:t>    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数据库名：</a:t>
            </a:r>
            <a:r>
              <a:rPr lang="en-US" altLang="zh-CN" sz="3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swsw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buNone/>
            </a:pP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使用数据库环境：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endParaRPr lang="en-US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产品描述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54" y="959370"/>
            <a:ext cx="11632367" cy="558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数据库设计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+mn-ea"/>
              </a:rPr>
              <a:t>   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2.3.2 </a:t>
            </a: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数据表实现类</a:t>
            </a:r>
            <a:endParaRPr lang="en-US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3899" y="2323074"/>
          <a:ext cx="10090255" cy="422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/>
                <a:gridCol w="3085636"/>
                <a:gridCol w="2578100"/>
                <a:gridCol w="2741864"/>
              </a:tblGrid>
              <a:tr h="383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库名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字段名称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3648">
                <a:tc rowSpan="9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登录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注册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sw_user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uid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用户 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用户唯一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zh-CN" sz="18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uname</a:t>
                      </a:r>
                      <a:endParaRPr altLang="zh-CN" sz="1800" kern="120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upwd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用户密码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MD5（模块）加密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udate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gender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性别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phone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手机号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zh-CN" sz="180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nickname</a:t>
                      </a:r>
                      <a:endParaRPr altLang="zh-CN" sz="1800" kern="120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昵称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email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用户邮箱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836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avatar</a:t>
                      </a:r>
                      <a:endParaRPr lang="en-US" altLang="zh-CN" sz="1800" kern="1200" dirty="0" err="1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用户头像地址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30" y="185738"/>
            <a:ext cx="10515600" cy="69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界面设计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" y="24765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7" name="图片 6" descr="2021-04-29_1631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5190" y="814070"/>
            <a:ext cx="3199765" cy="5692140"/>
          </a:xfrm>
          <a:prstGeom prst="rect">
            <a:avLst/>
          </a:prstGeom>
        </p:spPr>
      </p:pic>
      <p:pic>
        <p:nvPicPr>
          <p:cNvPr id="12" name="图片 11" descr="2021-04-29_1814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55" y="781685"/>
            <a:ext cx="3260090" cy="5830570"/>
          </a:xfrm>
          <a:prstGeom prst="rect">
            <a:avLst/>
          </a:prstGeom>
        </p:spPr>
      </p:pic>
      <p:pic>
        <p:nvPicPr>
          <p:cNvPr id="13" name="图片 12" descr="2021-04-29_1814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814070"/>
            <a:ext cx="3275965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30" y="185738"/>
            <a:ext cx="10515600" cy="69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界面设计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690" y="258318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2" name="图片 1" descr="2021-04-29_181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7495" y="758825"/>
            <a:ext cx="3709670" cy="5962650"/>
          </a:xfrm>
          <a:prstGeom prst="rect">
            <a:avLst/>
          </a:prstGeom>
        </p:spPr>
      </p:pic>
      <p:pic>
        <p:nvPicPr>
          <p:cNvPr id="6" name="图片 5" descr="7fa3beee9efbacea59e3f2c3e7551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0" y="487045"/>
            <a:ext cx="3787140" cy="6370955"/>
          </a:xfrm>
          <a:prstGeom prst="rect">
            <a:avLst/>
          </a:prstGeom>
        </p:spPr>
      </p:pic>
      <p:pic>
        <p:nvPicPr>
          <p:cNvPr id="10" name="图片 9" descr="976dc64d207c0bfe48285180fc6806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" y="758825"/>
            <a:ext cx="3521075" cy="6099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" y="186055"/>
            <a:ext cx="10515600" cy="2058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lang="zh-CN" altLang="en-US" sz="36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</a:rPr>
              <a:t>前端技术</a:t>
            </a:r>
            <a:endParaRPr lang="zh-CN" altLang="en-US" sz="3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" y="24765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220" t="18160" r="558" b="7687"/>
          <a:stretch>
            <a:fillRect/>
          </a:stretch>
        </p:blipFill>
        <p:spPr>
          <a:xfrm>
            <a:off x="1170305" y="1455420"/>
            <a:ext cx="844169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" y="186055"/>
            <a:ext cx="10515600" cy="2058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2.6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lang="zh-CN" altLang="en-US" sz="36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</a:rPr>
              <a:t>后端技术</a:t>
            </a:r>
            <a:endParaRPr lang="zh-CN" altLang="en-US" sz="3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" y="24765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-5353" b="29212"/>
          <a:stretch>
            <a:fillRect/>
          </a:stretch>
        </p:blipFill>
        <p:spPr>
          <a:xfrm>
            <a:off x="133350" y="1494790"/>
            <a:ext cx="11748135" cy="340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0" y="223838"/>
            <a:ext cx="10515600" cy="69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+mj-ea"/>
                <a:ea typeface="+mj-ea"/>
              </a:rPr>
              <a:t>2.7</a:t>
            </a:r>
            <a:r>
              <a:rPr lang="zh-CN" altLang="en-US" sz="3600" b="1" dirty="0" smtClean="0">
                <a:latin typeface="+mj-ea"/>
                <a:ea typeface="+mj-ea"/>
              </a:rPr>
              <a:t>开发周期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" y="24765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6425" y="1143000"/>
          <a:ext cx="11109325" cy="55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660"/>
                <a:gridCol w="1851660"/>
                <a:gridCol w="3299460"/>
                <a:gridCol w="2254885"/>
                <a:gridCol w="1851660"/>
              </a:tblGrid>
              <a:tr h="8648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开发阶段目标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任务内容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开发时常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备注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021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阶段一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需求分析阶段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项目规划设计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mysql数据库的构建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4月16日-4月18日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0223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阶段二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编码实现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将项目分工至个人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编码实现，各⻚页⾯面静态完 成，问题梳理理及总结 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4月19号-4月23号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阶段三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完成网页功能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页面整合,实现功能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4月24日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阶段四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项目测试与部署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测试和部署上线 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587693"/>
            <a:ext cx="10515600" cy="69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+mj-ea"/>
                <a:ea typeface="+mj-ea"/>
              </a:rPr>
              <a:t>2.7</a:t>
            </a:r>
            <a:r>
              <a:rPr lang="zh-CN" altLang="en-US" sz="3600" b="1" dirty="0" smtClean="0">
                <a:latin typeface="+mj-ea"/>
                <a:ea typeface="+mj-ea"/>
              </a:rPr>
              <a:t>任务分配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350" y="24765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2900" y="1718310"/>
          <a:ext cx="11309985" cy="468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433"/>
                <a:gridCol w="1506167"/>
                <a:gridCol w="2330067"/>
                <a:gridCol w="1783003"/>
                <a:gridCol w="2764326"/>
                <a:gridCol w="1582935"/>
              </a:tblGrid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任务序号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主要模块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功能点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开发时长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登录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注册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⻚面功能实现+接⼝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云海涛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4月19日-4月2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书架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⻚面功能实现+接⼝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郭璐璐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4月19日-4月2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日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数据库设计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后台接口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⻚面功能实现+接⼝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云海涛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郭璐璐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4月19日-4月2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日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我的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详情页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⻚面功能实现+接⼝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田希亚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4月19日-4月2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日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78105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项目测试和项⽬整合 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实现各界⾯面之间的跳 转，代码的完整性 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云海涛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4月2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日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5557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项目难点及解决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945" y="1481455"/>
            <a:ext cx="10502265" cy="4728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难点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：如何实现不同设备间的布局混乱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问题描述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该项目以 iPhone 6/7/8 为模板来进行开发，为防止因为用户的设备不同而出现的布局问题，查资料了解到，此需求为 移动端适配问题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解决方法：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在网上查资料得知，可以通过媒体查询来进行布局，也可以通过 移动端提供的一个 在窗口或框架被调整大小时触发的事件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onresize 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，通过设备的不同而进行计算，让每个设备大小都以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来进行表示，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根元素的字体大小，所以可以在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onresize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事件中让各种设备的宽度都为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xxrem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，此后所有的大小都以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为单位。（性能问题：未知）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3325" y="2047875"/>
            <a:ext cx="7245985" cy="2762250"/>
          </a:xfrm>
        </p:spPr>
        <p:txBody>
          <a:bodyPr>
            <a:noAutofit/>
          </a:bodyPr>
          <a:lstStyle/>
          <a:p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项目初步完毕</a:t>
            </a:r>
            <a:endParaRPr lang="zh-CN" altLang="en-US" sz="8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54" y="1469035"/>
            <a:ext cx="10515600" cy="491677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可行性研究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与市场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>
              <a:lnSpc>
                <a:spcPct val="150000"/>
              </a:lnSpc>
              <a:buNone/>
            </a:pPr>
            <a:r>
              <a:rPr sz="457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对于阅读，随着移动时代的到来。当下人们的阅读习惯已经发生了巨大变化，传统纸质书阅读             正随着人们生活方式的改变而逐渐被取代，更多的是各类移动阅读APP，移动阅读正在成为人们阅读的主流方式。</a:t>
            </a:r>
            <a:endParaRPr sz="457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54" y="1499016"/>
            <a:ext cx="11632367" cy="5553856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产品概述及目标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>
              <a:lnSpc>
                <a:spcPct val="150000"/>
              </a:lnSpc>
              <a:buNone/>
            </a:pP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简述产品功能、预期实现目标，可分阶段实现阶段性目标。 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>
              <a:lnSpc>
                <a:spcPct val="150000"/>
              </a:lnSpc>
              <a:buNone/>
            </a:pP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本项⽬</a:t>
            </a:r>
            <a:r>
              <a:rPr lang="en-US" altLang="zh-CN" sz="32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三味书屋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，主要的模块有</a:t>
            </a: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⽤户登录</a:t>
            </a:r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注册、书架、书城、分类、我的模块等。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主要实现的功能为 用户登录/注册  书架模块(包括:用户收藏的书籍的添加与删除,登录入口)。书城模块 (包括:顶部导航、搜索、轮播图、推荐 )   、分类模块,(包括:按分类点击与切换选择选择各类书籍)、我的  (用户的信息、查看登录状态,阅读历史).  计划工期为23天,共分四个阶段,自2021年4月16日至2021年5月8日。</a:t>
            </a:r>
            <a:endParaRPr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50" y="977265"/>
            <a:ext cx="11632565" cy="579882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en-US" altLang="zh-CN" sz="8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</a:t>
            </a:r>
            <a:r>
              <a:rPr lang="zh-CN" altLang="en-US" sz="8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zh-CN" altLang="en-US" sz="8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个阶段</a:t>
            </a:r>
            <a:endParaRPr lang="en-US" altLang="zh-CN" sz="8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第一阶段:   项目规划设计   4月16日-4月18日  3天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拟定方案, 确定APP组成和功能,做准备工作,搜集资料,创建并完善数据库。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第二阶段:  编码实现  4月19号-4月23号  5天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项目分工至个人,完成静态页面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第三阶段:完成网页功能   4月24日-4月26日  3天 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页面整合,实现功能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第四阶段:    项目测试与部署    4月27日-4月28日  2天</a:t>
            </a:r>
            <a:endParaRPr sz="9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测试和部署上线 </a:t>
            </a:r>
            <a:r>
              <a:rPr lang="zh-CN" altLang="en-US" sz="9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9600" dirty="0" smtClean="0">
              <a:latin typeface="+mj-ea"/>
            </a:endParaRPr>
          </a:p>
          <a:p>
            <a:pPr marL="0" indent="0">
              <a:buNone/>
            </a:pPr>
            <a:endParaRPr lang="en-US" altLang="zh-CN" sz="3600" b="1" dirty="0">
              <a:latin typeface="+mj-ea"/>
            </a:endParaRPr>
          </a:p>
          <a:p>
            <a:pPr marL="0" indent="0">
              <a:buNone/>
            </a:pPr>
            <a:endParaRPr lang="en-US" altLang="zh-CN" sz="3600" b="1" dirty="0">
              <a:latin typeface="+mj-ea"/>
            </a:endParaRPr>
          </a:p>
          <a:p>
            <a:pPr marL="0" indent="0">
              <a:buNone/>
            </a:pPr>
            <a:endParaRPr lang="en-US" altLang="zh-CN" sz="3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54" y="1416569"/>
            <a:ext cx="11632367" cy="5471411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zh-CN" sz="4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 </a:t>
            </a:r>
            <a:r>
              <a:rPr lang="zh-CN" altLang="en-US" sz="4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lang="zh-CN" altLang="en-US" sz="4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en-US" altLang="zh-CN" sz="4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>
              <a:lnSpc>
                <a:spcPct val="150000"/>
              </a:lnSpc>
              <a:buNone/>
            </a:pP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行业背景分析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720090">
              <a:lnSpc>
                <a:spcPct val="150000"/>
              </a:lnSpc>
              <a:buNone/>
            </a:pP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数据显示,移动互联网方便快捷,充分利用碎片化时间的优势,越来越受到用户青睐。无论在服务覆盖广度还是在用户便用黏性深度上,移动端阅读均大幅领先PC端, PC端阅读空间正在逐渐被挤占。中国数字阅读行业新商业模式开始转型,免费+广告模式崭露头角,用户规模增长也呈现出波动上升的态势,不过,免费模式并未对付费模式产生冲击,在免费阅读与付费阅读APP中,两者用户重合度较低,侧面印证两类产品间存在较大的用户差异。这也表明,免费阅读APP所吸引的用户大多是增量,而非存量。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3600" b="1" dirty="0">
              <a:latin typeface="+mj-ea"/>
            </a:endParaRPr>
          </a:p>
          <a:p>
            <a:pPr marL="0" indent="0">
              <a:buNone/>
            </a:pPr>
            <a:endParaRPr lang="en-US" altLang="zh-CN" sz="3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产品描述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54" y="1274164"/>
            <a:ext cx="11632367" cy="488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+mj-ea"/>
                <a:ea typeface="+mj-ea"/>
              </a:rPr>
              <a:t>2.1 </a:t>
            </a:r>
            <a:r>
              <a:rPr lang="zh-CN" altLang="en-US" sz="3600" b="1" dirty="0" smtClean="0">
                <a:latin typeface="+mj-ea"/>
                <a:ea typeface="+mj-ea"/>
              </a:rPr>
              <a:t>产品模块规划</a:t>
            </a:r>
            <a:endParaRPr lang="en-US" altLang="zh-CN" sz="3600" b="1" dirty="0" smtClean="0">
              <a:latin typeface="+mj-ea"/>
              <a:ea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7426" y="1886605"/>
          <a:ext cx="10927829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597"/>
                <a:gridCol w="6323965"/>
                <a:gridCol w="1652267"/>
              </a:tblGrid>
              <a:tr h="47398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模块名称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模块主要功能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登录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注册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⽤户根据规范格式注册账 号，用户可从多个入口进入 登录界面，登录成功后将登录信息存</a:t>
                      </a: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session</a:t>
                      </a:r>
                      <a:r>
                        <a:rPr lang="en-US" altLang="zh-CN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Storage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书架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 保存用户收藏的书籍,可添加,删除。设置用户登录入口  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书城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轮播展示展示书籍,搜索书籍,推荐列表</a:t>
                      </a:r>
                      <a:endParaRPr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分类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根据不同书籍分类选择对应书籍   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420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wode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登录状态展示,  阅读历史记录 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977">
                <a:tc>
                  <a:txBody>
                    <a:bodyPr/>
                    <a:lstStyle/>
                    <a:p>
                      <a:pPr algn="l"/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书籍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896620"/>
            <a:ext cx="5535930" cy="4044315"/>
          </a:xfrm>
          <a:prstGeom prst="rect">
            <a:avLst/>
          </a:prstGeom>
        </p:spPr>
      </p:pic>
      <p:pic>
        <p:nvPicPr>
          <p:cNvPr id="5" name="图片 4" descr="书籍类别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75" y="896620"/>
            <a:ext cx="5840730" cy="506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用户收藏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0" y="2500630"/>
            <a:ext cx="8086725" cy="3676650"/>
          </a:xfrm>
          <a:prstGeom prst="rect">
            <a:avLst/>
          </a:prstGeom>
        </p:spPr>
      </p:pic>
      <p:pic>
        <p:nvPicPr>
          <p:cNvPr id="5" name="图片 4" descr="用户信息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" y="250190"/>
            <a:ext cx="5754370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554" y="155263"/>
            <a:ext cx="10515600" cy="968999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产品描述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985520"/>
            <a:ext cx="11912600" cy="488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产品整体流程</a:t>
            </a:r>
            <a:endParaRPr lang="en-US" altLang="zh-CN" sz="36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登录注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626235"/>
            <a:ext cx="5615940" cy="4142105"/>
          </a:xfrm>
          <a:prstGeom prst="rect">
            <a:avLst/>
          </a:prstGeom>
        </p:spPr>
      </p:pic>
      <p:pic>
        <p:nvPicPr>
          <p:cNvPr id="5" name="图片 4" descr="项目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85" y="985520"/>
            <a:ext cx="6414770" cy="5124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c60b2b2-3f34-4fde-a32f-0054b6f71f81}"/>
</p:tagLst>
</file>

<file path=ppt/tags/tag2.xml><?xml version="1.0" encoding="utf-8"?>
<p:tagLst xmlns:p="http://schemas.openxmlformats.org/presentationml/2006/main">
  <p:tag name="KSO_WM_UNIT_TABLE_BEAUTIFY" val="smartTable{4f0893a7-410c-4c47-a629-38949a2b2157}"/>
</p:tagLst>
</file>

<file path=ppt/tags/tag3.xml><?xml version="1.0" encoding="utf-8"?>
<p:tagLst xmlns:p="http://schemas.openxmlformats.org/presentationml/2006/main">
  <p:tag name="KSO_WM_UNIT_PLACING_PICTURE_USER_VIEWPORT" val="{&quot;height&quot;:7365,&quot;width&quot;:4140}"/>
</p:tagLst>
</file>

<file path=ppt/tags/tag4.xml><?xml version="1.0" encoding="utf-8"?>
<p:tagLst xmlns:p="http://schemas.openxmlformats.org/presentationml/2006/main">
  <p:tag name="KSO_WM_UNIT_TABLE_BEAUTIFY" val="smartTable{a3e1bbf7-0166-4d75-bc9c-35b9371671fa}"/>
  <p:tag name="TABLE_ENDDRAG_ORIGIN_RECT" val="874*433"/>
  <p:tag name="TABLE_ENDDRAG_RECT" val="47*90*874*433"/>
</p:tagLst>
</file>

<file path=ppt/tags/tag5.xml><?xml version="1.0" encoding="utf-8"?>
<p:tagLst xmlns:p="http://schemas.openxmlformats.org/presentationml/2006/main">
  <p:tag name="KSO_WM_UNIT_TABLE_BEAUTIFY" val="smartTable{824db2ef-8ceb-427b-ba1d-8912279b76a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宽屏</PresentationFormat>
  <Paragraphs>339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华文楷体</vt:lpstr>
      <vt:lpstr>华文行楷</vt:lpstr>
      <vt:lpstr>仿宋</vt:lpstr>
      <vt:lpstr>Calibri</vt:lpstr>
      <vt:lpstr>Arial Unicode MS</vt:lpstr>
      <vt:lpstr>Calibri Light</vt:lpstr>
      <vt:lpstr>Office 主题</vt:lpstr>
      <vt:lpstr>项目介绍                    --三味阅读</vt:lpstr>
      <vt:lpstr>1 概述</vt:lpstr>
      <vt:lpstr>1 概述</vt:lpstr>
      <vt:lpstr>1 概述</vt:lpstr>
      <vt:lpstr>1 概述</vt:lpstr>
      <vt:lpstr>2 产品描述</vt:lpstr>
      <vt:lpstr>PowerPoint 演示文稿</vt:lpstr>
      <vt:lpstr>PowerPoint 演示文稿</vt:lpstr>
      <vt:lpstr>2 产品描述</vt:lpstr>
      <vt:lpstr>2 产品描述</vt:lpstr>
      <vt:lpstr>2 产品描述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项目难点及解决</vt:lpstr>
      <vt:lpstr>项目初步完毕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项目介绍                      --薇薇新娘</dc:title>
  <dc:creator>tarena</dc:creator>
  <cp:lastModifiedBy>Administrator</cp:lastModifiedBy>
  <cp:revision>55</cp:revision>
  <dcterms:created xsi:type="dcterms:W3CDTF">2020-12-16T12:05:00Z</dcterms:created>
  <dcterms:modified xsi:type="dcterms:W3CDTF">2021-04-29T12:10:45Z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3E9441769AB5434DA58E70D96CFB65BC</vt:lpwstr>
  </property>
</Properties>
</file>