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5"/>
  </p:notesMasterIdLst>
  <p:sldIdLst>
    <p:sldId id="256" r:id="rId2"/>
    <p:sldId id="266" r:id="rId3"/>
    <p:sldId id="267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3" r:id="rId19"/>
    <p:sldId id="278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 yue" initials="jy" lastIdx="1" clrIdx="0">
    <p:extLst>
      <p:ext uri="{19B8F6BF-5375-455C-9EA6-DF929625EA0E}">
        <p15:presenceInfo xmlns:p15="http://schemas.microsoft.com/office/powerpoint/2012/main" userId="a2ce9678957e3f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3T21:44:19.87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537EB-9E4A-4EC3-ACB7-8AC80D763C5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BDD8D0-3BF9-4939-A021-53457E10F9FD}">
      <dgm:prSet phldrT="[文本]"/>
      <dgm:spPr/>
      <dgm:t>
        <a:bodyPr/>
        <a:lstStyle/>
        <a:p>
          <a:r>
            <a:rPr lang="zh-CN" altLang="en-US" dirty="0"/>
            <a:t>注解</a:t>
          </a:r>
        </a:p>
      </dgm:t>
    </dgm:pt>
    <dgm:pt modelId="{BB999B26-F1AC-485C-ABB7-5E98F13487E0}" type="parTrans" cxnId="{0035E169-AE9B-4AD0-9148-5CC35AE08643}">
      <dgm:prSet/>
      <dgm:spPr/>
      <dgm:t>
        <a:bodyPr/>
        <a:lstStyle/>
        <a:p>
          <a:endParaRPr lang="zh-CN" altLang="en-US"/>
        </a:p>
      </dgm:t>
    </dgm:pt>
    <dgm:pt modelId="{9DA78FBF-4B67-46BE-A6B7-5A0F6DFCE70B}" type="sibTrans" cxnId="{0035E169-AE9B-4AD0-9148-5CC35AE08643}">
      <dgm:prSet/>
      <dgm:spPr/>
      <dgm:t>
        <a:bodyPr/>
        <a:lstStyle/>
        <a:p>
          <a:endParaRPr lang="zh-CN" altLang="en-US"/>
        </a:p>
      </dgm:t>
    </dgm:pt>
    <dgm:pt modelId="{76CC2E2D-0763-446F-9BA5-AAA968344F8A}">
      <dgm:prSet phldrT="[文本]"/>
      <dgm:spPr/>
      <dgm:t>
        <a:bodyPr/>
        <a:lstStyle/>
        <a:p>
          <a:r>
            <a:rPr lang="zh-CN" altLang="en-US" dirty="0"/>
            <a:t>注解是基础</a:t>
          </a:r>
          <a:r>
            <a:rPr lang="en-US" altLang="zh-CN" dirty="0"/>
            <a:t>,</a:t>
          </a:r>
          <a:r>
            <a:rPr lang="zh-CN" altLang="en-US" dirty="0"/>
            <a:t>让大家见名知意</a:t>
          </a:r>
        </a:p>
      </dgm:t>
    </dgm:pt>
    <dgm:pt modelId="{5FDED089-319F-4781-AFF7-3EF21A2287B4}" type="parTrans" cxnId="{0F52DD0F-6E8F-43CF-BAC6-ED24EEFC245C}">
      <dgm:prSet/>
      <dgm:spPr/>
      <dgm:t>
        <a:bodyPr/>
        <a:lstStyle/>
        <a:p>
          <a:endParaRPr lang="zh-CN" altLang="en-US"/>
        </a:p>
      </dgm:t>
    </dgm:pt>
    <dgm:pt modelId="{2E9EEA74-67B8-406D-861B-364CF68ACE98}" type="sibTrans" cxnId="{0F52DD0F-6E8F-43CF-BAC6-ED24EEFC245C}">
      <dgm:prSet/>
      <dgm:spPr/>
      <dgm:t>
        <a:bodyPr/>
        <a:lstStyle/>
        <a:p>
          <a:endParaRPr lang="zh-CN" altLang="en-US"/>
        </a:p>
      </dgm:t>
    </dgm:pt>
    <dgm:pt modelId="{D711DF23-6F79-4BC1-86AA-D6A4AFFBF5BC}">
      <dgm:prSet phldrT="[文本]"/>
      <dgm:spPr/>
      <dgm:t>
        <a:bodyPr/>
        <a:lstStyle/>
        <a:p>
          <a:r>
            <a:rPr lang="zh-CN" altLang="en-US" dirty="0"/>
            <a:t>注解是核心</a:t>
          </a:r>
          <a:r>
            <a:rPr lang="en-US" altLang="zh-CN" dirty="0"/>
            <a:t>,</a:t>
          </a:r>
          <a:r>
            <a:rPr lang="zh-CN" altLang="en-US" dirty="0"/>
            <a:t>让大家快速开发</a:t>
          </a:r>
        </a:p>
      </dgm:t>
    </dgm:pt>
    <dgm:pt modelId="{37B75197-A319-46B0-A8CA-FF651F3808B8}" type="parTrans" cxnId="{04922030-72FC-4F28-A5C9-6FED9DC072EC}">
      <dgm:prSet/>
      <dgm:spPr/>
      <dgm:t>
        <a:bodyPr/>
        <a:lstStyle/>
        <a:p>
          <a:endParaRPr lang="zh-CN" altLang="en-US"/>
        </a:p>
      </dgm:t>
    </dgm:pt>
    <dgm:pt modelId="{1D8FD24D-871E-44E7-B8DB-4DAADD68939E}" type="sibTrans" cxnId="{04922030-72FC-4F28-A5C9-6FED9DC072EC}">
      <dgm:prSet/>
      <dgm:spPr/>
      <dgm:t>
        <a:bodyPr/>
        <a:lstStyle/>
        <a:p>
          <a:endParaRPr lang="zh-CN" altLang="en-US"/>
        </a:p>
      </dgm:t>
    </dgm:pt>
    <dgm:pt modelId="{B60D692C-0AD5-41C2-B62F-AD7E127A7F91}">
      <dgm:prSet phldrT="[文本]"/>
      <dgm:spPr/>
      <dgm:t>
        <a:bodyPr/>
        <a:lstStyle/>
        <a:p>
          <a:r>
            <a:rPr lang="zh-CN" altLang="en-US" dirty="0"/>
            <a:t>接口</a:t>
          </a:r>
        </a:p>
      </dgm:t>
    </dgm:pt>
    <dgm:pt modelId="{2735B9B7-03A3-4EF7-B480-CA69D3EFF1EE}" type="parTrans" cxnId="{FE0366F0-7F51-4462-A2A9-63A58629A171}">
      <dgm:prSet/>
      <dgm:spPr/>
      <dgm:t>
        <a:bodyPr/>
        <a:lstStyle/>
        <a:p>
          <a:endParaRPr lang="zh-CN" altLang="en-US"/>
        </a:p>
      </dgm:t>
    </dgm:pt>
    <dgm:pt modelId="{50F40DA7-C659-4622-9A9B-684EFF114922}" type="sibTrans" cxnId="{FE0366F0-7F51-4462-A2A9-63A58629A171}">
      <dgm:prSet/>
      <dgm:spPr/>
      <dgm:t>
        <a:bodyPr/>
        <a:lstStyle/>
        <a:p>
          <a:endParaRPr lang="zh-CN" altLang="en-US"/>
        </a:p>
      </dgm:t>
    </dgm:pt>
    <dgm:pt modelId="{F8BC80EB-8DDA-4F9F-8EBD-7440B19ED1C8}">
      <dgm:prSet phldrT="[文本]"/>
      <dgm:spPr/>
      <dgm:t>
        <a:bodyPr/>
        <a:lstStyle/>
        <a:p>
          <a:r>
            <a:rPr lang="zh-CN" altLang="en-US" dirty="0"/>
            <a:t>简单的导出导入接口</a:t>
          </a:r>
          <a:r>
            <a:rPr lang="en-US" altLang="zh-CN" dirty="0"/>
            <a:t>,</a:t>
          </a:r>
          <a:r>
            <a:rPr lang="zh-CN" altLang="en-US" dirty="0"/>
            <a:t>可以快速完成</a:t>
          </a:r>
        </a:p>
      </dgm:t>
    </dgm:pt>
    <dgm:pt modelId="{D47CFFF1-3C37-46F4-A460-97744D7CB97C}" type="parTrans" cxnId="{CB0311FE-FD41-406C-8750-847555391F53}">
      <dgm:prSet/>
      <dgm:spPr/>
      <dgm:t>
        <a:bodyPr/>
        <a:lstStyle/>
        <a:p>
          <a:endParaRPr lang="zh-CN" altLang="en-US"/>
        </a:p>
      </dgm:t>
    </dgm:pt>
    <dgm:pt modelId="{D5A60223-3251-4DFA-9D64-6C4AE06135B9}" type="sibTrans" cxnId="{CB0311FE-FD41-406C-8750-847555391F53}">
      <dgm:prSet/>
      <dgm:spPr/>
      <dgm:t>
        <a:bodyPr/>
        <a:lstStyle/>
        <a:p>
          <a:endParaRPr lang="zh-CN" altLang="en-US"/>
        </a:p>
      </dgm:t>
    </dgm:pt>
    <dgm:pt modelId="{B789EBB5-39D7-4A4E-A7A3-0A4B1B3828D7}">
      <dgm:prSet phldrT="[文本]"/>
      <dgm:spPr/>
      <dgm:t>
        <a:bodyPr/>
        <a:lstStyle/>
        <a:p>
          <a:r>
            <a:rPr lang="zh-CN" altLang="en-US" dirty="0"/>
            <a:t>简单的数据接口</a:t>
          </a:r>
          <a:r>
            <a:rPr lang="en-US" altLang="zh-CN" dirty="0"/>
            <a:t>,</a:t>
          </a:r>
          <a:r>
            <a:rPr lang="zh-CN" altLang="en-US" dirty="0"/>
            <a:t>自定义数据</a:t>
          </a:r>
        </a:p>
      </dgm:t>
    </dgm:pt>
    <dgm:pt modelId="{FF1E1C55-3CF6-47AD-9C0B-AD65C6181529}" type="parTrans" cxnId="{62F87E14-4F61-42C7-8775-8CEB56C64E4D}">
      <dgm:prSet/>
      <dgm:spPr/>
      <dgm:t>
        <a:bodyPr/>
        <a:lstStyle/>
        <a:p>
          <a:endParaRPr lang="zh-CN" altLang="en-US"/>
        </a:p>
      </dgm:t>
    </dgm:pt>
    <dgm:pt modelId="{C1A347E2-CBEB-4A97-8459-C9137FB37EE7}" type="sibTrans" cxnId="{62F87E14-4F61-42C7-8775-8CEB56C64E4D}">
      <dgm:prSet/>
      <dgm:spPr/>
      <dgm:t>
        <a:bodyPr/>
        <a:lstStyle/>
        <a:p>
          <a:endParaRPr lang="zh-CN" altLang="en-US"/>
        </a:p>
      </dgm:t>
    </dgm:pt>
    <dgm:pt modelId="{E1D37516-1DF9-4F2D-BBB9-454D3BC2509D}">
      <dgm:prSet phldrT="[文本]"/>
      <dgm:spPr/>
      <dgm:t>
        <a:bodyPr/>
        <a:lstStyle/>
        <a:p>
          <a:r>
            <a:rPr lang="zh-CN" altLang="en-US" dirty="0"/>
            <a:t>模板</a:t>
          </a:r>
        </a:p>
      </dgm:t>
    </dgm:pt>
    <dgm:pt modelId="{2B3B5650-ACCB-4D5E-AD29-368B700708C5}" type="parTrans" cxnId="{510D1BEF-3105-4596-98AB-94D3E31D432E}">
      <dgm:prSet/>
      <dgm:spPr/>
      <dgm:t>
        <a:bodyPr/>
        <a:lstStyle/>
        <a:p>
          <a:endParaRPr lang="zh-CN" altLang="en-US"/>
        </a:p>
      </dgm:t>
    </dgm:pt>
    <dgm:pt modelId="{B3C64BC2-0D13-4E6B-A1CE-B7F8DBFD9DE7}" type="sibTrans" cxnId="{510D1BEF-3105-4596-98AB-94D3E31D432E}">
      <dgm:prSet/>
      <dgm:spPr/>
      <dgm:t>
        <a:bodyPr/>
        <a:lstStyle/>
        <a:p>
          <a:endParaRPr lang="zh-CN" altLang="en-US"/>
        </a:p>
      </dgm:t>
    </dgm:pt>
    <dgm:pt modelId="{75370908-57E4-498D-BB72-C18FE5DE1562}">
      <dgm:prSet phldrT="[文本]"/>
      <dgm:spPr/>
      <dgm:t>
        <a:bodyPr/>
        <a:lstStyle/>
        <a:p>
          <a:r>
            <a:rPr lang="en-US" altLang="zh-CN" dirty="0"/>
            <a:t>Excel</a:t>
          </a:r>
          <a:r>
            <a:rPr lang="zh-CN" altLang="en-US" dirty="0"/>
            <a:t>模板</a:t>
          </a:r>
          <a:r>
            <a:rPr lang="en-US" altLang="zh-CN" dirty="0"/>
            <a:t>,</a:t>
          </a:r>
          <a:r>
            <a:rPr lang="zh-CN" altLang="en-US" dirty="0"/>
            <a:t>美化的</a:t>
          </a:r>
          <a:r>
            <a:rPr lang="en-US" altLang="zh-CN" dirty="0"/>
            <a:t>Excel,</a:t>
          </a:r>
          <a:r>
            <a:rPr lang="zh-CN" altLang="en-US" dirty="0"/>
            <a:t>程序一天</a:t>
          </a:r>
          <a:r>
            <a:rPr lang="en-US" altLang="zh-CN" dirty="0"/>
            <a:t>,Excel1</a:t>
          </a:r>
          <a:r>
            <a:rPr lang="zh-CN" altLang="en-US" dirty="0"/>
            <a:t>分钟</a:t>
          </a:r>
        </a:p>
      </dgm:t>
    </dgm:pt>
    <dgm:pt modelId="{EB03D747-9D17-491B-B928-78FE0CA28B03}" type="parTrans" cxnId="{9C7BC3D6-7E20-4FD3-9B7E-8551461D95EB}">
      <dgm:prSet/>
      <dgm:spPr/>
      <dgm:t>
        <a:bodyPr/>
        <a:lstStyle/>
        <a:p>
          <a:endParaRPr lang="zh-CN" altLang="en-US"/>
        </a:p>
      </dgm:t>
    </dgm:pt>
    <dgm:pt modelId="{E8838826-2BCC-4230-BD7A-3D13D0D129C4}" type="sibTrans" cxnId="{9C7BC3D6-7E20-4FD3-9B7E-8551461D95EB}">
      <dgm:prSet/>
      <dgm:spPr/>
      <dgm:t>
        <a:bodyPr/>
        <a:lstStyle/>
        <a:p>
          <a:endParaRPr lang="zh-CN" altLang="en-US"/>
        </a:p>
      </dgm:t>
    </dgm:pt>
    <dgm:pt modelId="{9A1AC92E-DF19-40CE-803A-2C4B12586A79}">
      <dgm:prSet phldrT="[文本]"/>
      <dgm:spPr/>
      <dgm:t>
        <a:bodyPr/>
        <a:lstStyle/>
        <a:p>
          <a:r>
            <a:rPr lang="en-US" altLang="zh-CN" dirty="0"/>
            <a:t>Word</a:t>
          </a:r>
          <a:r>
            <a:rPr lang="zh-CN" altLang="en-US" dirty="0"/>
            <a:t>模板</a:t>
          </a:r>
          <a:r>
            <a:rPr lang="en-US" altLang="zh-CN" dirty="0"/>
            <a:t>,</a:t>
          </a:r>
          <a:r>
            <a:rPr lang="zh-CN" altLang="en-US" dirty="0"/>
            <a:t>通知类文件的强大神器</a:t>
          </a:r>
        </a:p>
      </dgm:t>
    </dgm:pt>
    <dgm:pt modelId="{4BADCCFE-520F-41B3-9638-DABC84F972FE}" type="parTrans" cxnId="{A0B9F3DF-987B-405F-845B-1BBA25581851}">
      <dgm:prSet/>
      <dgm:spPr/>
      <dgm:t>
        <a:bodyPr/>
        <a:lstStyle/>
        <a:p>
          <a:endParaRPr lang="zh-CN" altLang="en-US"/>
        </a:p>
      </dgm:t>
    </dgm:pt>
    <dgm:pt modelId="{37D5B7E7-0FC0-409B-9EA1-2CC1181E1FAE}" type="sibTrans" cxnId="{A0B9F3DF-987B-405F-845B-1BBA25581851}">
      <dgm:prSet/>
      <dgm:spPr/>
      <dgm:t>
        <a:bodyPr/>
        <a:lstStyle/>
        <a:p>
          <a:endParaRPr lang="zh-CN" altLang="en-US"/>
        </a:p>
      </dgm:t>
    </dgm:pt>
    <dgm:pt modelId="{2F6F200A-B309-4A15-9C42-7A83190612BC}" type="pres">
      <dgm:prSet presAssocID="{093537EB-9E4A-4EC3-ACB7-8AC80D763C5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150F11-00DD-4945-B102-D6EA59FB7685}" type="pres">
      <dgm:prSet presAssocID="{F4BDD8D0-3BF9-4939-A021-53457E10F9FD}" presName="composite" presStyleCnt="0"/>
      <dgm:spPr/>
    </dgm:pt>
    <dgm:pt modelId="{DB9F9B3D-085E-4E74-930A-9F13E387DB99}" type="pres">
      <dgm:prSet presAssocID="{F4BDD8D0-3BF9-4939-A021-53457E10F9F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704E45-4C58-49D4-9872-63A24E5AF871}" type="pres">
      <dgm:prSet presAssocID="{F4BDD8D0-3BF9-4939-A021-53457E10F9F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E1611-8F2C-4FCD-B971-6E27911718F0}" type="pres">
      <dgm:prSet presAssocID="{9DA78FBF-4B67-46BE-A6B7-5A0F6DFCE70B}" presName="sp" presStyleCnt="0"/>
      <dgm:spPr/>
    </dgm:pt>
    <dgm:pt modelId="{E19A08BC-AE0B-48D7-878C-CB24AD5EFD8E}" type="pres">
      <dgm:prSet presAssocID="{B60D692C-0AD5-41C2-B62F-AD7E127A7F91}" presName="composite" presStyleCnt="0"/>
      <dgm:spPr/>
    </dgm:pt>
    <dgm:pt modelId="{C9313541-0A0A-4AB9-9B8C-F05D8C5D4E1D}" type="pres">
      <dgm:prSet presAssocID="{B60D692C-0AD5-41C2-B62F-AD7E127A7F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C1102-8204-4E34-89B7-DA2394676F8F}" type="pres">
      <dgm:prSet presAssocID="{B60D692C-0AD5-41C2-B62F-AD7E127A7F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B21B0-0900-4D73-AF93-F1CCC228B12C}" type="pres">
      <dgm:prSet presAssocID="{50F40DA7-C659-4622-9A9B-684EFF114922}" presName="sp" presStyleCnt="0"/>
      <dgm:spPr/>
    </dgm:pt>
    <dgm:pt modelId="{ADB033D0-B9A6-410E-8EAD-B1B71EF5C96C}" type="pres">
      <dgm:prSet presAssocID="{E1D37516-1DF9-4F2D-BBB9-454D3BC2509D}" presName="composite" presStyleCnt="0"/>
      <dgm:spPr/>
    </dgm:pt>
    <dgm:pt modelId="{0D881C0F-4B3C-48CB-BFFC-F17E871B02BF}" type="pres">
      <dgm:prSet presAssocID="{E1D37516-1DF9-4F2D-BBB9-454D3BC250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E3994C-9FBE-4106-B31B-03E1F491A29D}" type="pres">
      <dgm:prSet presAssocID="{E1D37516-1DF9-4F2D-BBB9-454D3BC250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0E3F17-99EA-4BD1-8C53-ED66351D4CEA}" type="presOf" srcId="{F8BC80EB-8DDA-4F9F-8EBD-7440B19ED1C8}" destId="{E8BC1102-8204-4E34-89B7-DA2394676F8F}" srcOrd="0" destOrd="0" presId="urn:microsoft.com/office/officeart/2005/8/layout/chevron2"/>
    <dgm:cxn modelId="{753E2D35-F9EF-471F-937F-85778BCB2A47}" type="presOf" srcId="{093537EB-9E4A-4EC3-ACB7-8AC80D763C5E}" destId="{2F6F200A-B309-4A15-9C42-7A83190612BC}" srcOrd="0" destOrd="0" presId="urn:microsoft.com/office/officeart/2005/8/layout/chevron2"/>
    <dgm:cxn modelId="{F222F009-1288-44C7-9DC7-ABF50B75C89A}" type="presOf" srcId="{B60D692C-0AD5-41C2-B62F-AD7E127A7F91}" destId="{C9313541-0A0A-4AB9-9B8C-F05D8C5D4E1D}" srcOrd="0" destOrd="0" presId="urn:microsoft.com/office/officeart/2005/8/layout/chevron2"/>
    <dgm:cxn modelId="{E8E97A3F-C6BD-465C-9C99-84172E28A1D3}" type="presOf" srcId="{9A1AC92E-DF19-40CE-803A-2C4B12586A79}" destId="{03E3994C-9FBE-4106-B31B-03E1F491A29D}" srcOrd="0" destOrd="1" presId="urn:microsoft.com/office/officeart/2005/8/layout/chevron2"/>
    <dgm:cxn modelId="{9C7BC3D6-7E20-4FD3-9B7E-8551461D95EB}" srcId="{E1D37516-1DF9-4F2D-BBB9-454D3BC2509D}" destId="{75370908-57E4-498D-BB72-C18FE5DE1562}" srcOrd="0" destOrd="0" parTransId="{EB03D747-9D17-491B-B928-78FE0CA28B03}" sibTransId="{E8838826-2BCC-4230-BD7A-3D13D0D129C4}"/>
    <dgm:cxn modelId="{054A6809-EE0A-4F45-875E-6E4DCF65F4B9}" type="presOf" srcId="{76CC2E2D-0763-446F-9BA5-AAA968344F8A}" destId="{12704E45-4C58-49D4-9872-63A24E5AF871}" srcOrd="0" destOrd="0" presId="urn:microsoft.com/office/officeart/2005/8/layout/chevron2"/>
    <dgm:cxn modelId="{A0B9F3DF-987B-405F-845B-1BBA25581851}" srcId="{E1D37516-1DF9-4F2D-BBB9-454D3BC2509D}" destId="{9A1AC92E-DF19-40CE-803A-2C4B12586A79}" srcOrd="1" destOrd="0" parTransId="{4BADCCFE-520F-41B3-9638-DABC84F972FE}" sibTransId="{37D5B7E7-0FC0-409B-9EA1-2CC1181E1FAE}"/>
    <dgm:cxn modelId="{62F87E14-4F61-42C7-8775-8CEB56C64E4D}" srcId="{B60D692C-0AD5-41C2-B62F-AD7E127A7F91}" destId="{B789EBB5-39D7-4A4E-A7A3-0A4B1B3828D7}" srcOrd="1" destOrd="0" parTransId="{FF1E1C55-3CF6-47AD-9C0B-AD65C6181529}" sibTransId="{C1A347E2-CBEB-4A97-8459-C9137FB37EE7}"/>
    <dgm:cxn modelId="{510D1BEF-3105-4596-98AB-94D3E31D432E}" srcId="{093537EB-9E4A-4EC3-ACB7-8AC80D763C5E}" destId="{E1D37516-1DF9-4F2D-BBB9-454D3BC2509D}" srcOrd="2" destOrd="0" parTransId="{2B3B5650-ACCB-4D5E-AD29-368B700708C5}" sibTransId="{B3C64BC2-0D13-4E6B-A1CE-B7F8DBFD9DE7}"/>
    <dgm:cxn modelId="{04922030-72FC-4F28-A5C9-6FED9DC072EC}" srcId="{F4BDD8D0-3BF9-4939-A021-53457E10F9FD}" destId="{D711DF23-6F79-4BC1-86AA-D6A4AFFBF5BC}" srcOrd="1" destOrd="0" parTransId="{37B75197-A319-46B0-A8CA-FF651F3808B8}" sibTransId="{1D8FD24D-871E-44E7-B8DB-4DAADD68939E}"/>
    <dgm:cxn modelId="{89D1A865-0BDF-4FE7-A0B4-A6BDB310444B}" type="presOf" srcId="{D711DF23-6F79-4BC1-86AA-D6A4AFFBF5BC}" destId="{12704E45-4C58-49D4-9872-63A24E5AF871}" srcOrd="0" destOrd="1" presId="urn:microsoft.com/office/officeart/2005/8/layout/chevron2"/>
    <dgm:cxn modelId="{045563D7-9E4D-409C-A1C5-7798FEA0E7AD}" type="presOf" srcId="{75370908-57E4-498D-BB72-C18FE5DE1562}" destId="{03E3994C-9FBE-4106-B31B-03E1F491A29D}" srcOrd="0" destOrd="0" presId="urn:microsoft.com/office/officeart/2005/8/layout/chevron2"/>
    <dgm:cxn modelId="{3F46CC36-4240-4949-81C0-8D85D43FB5D1}" type="presOf" srcId="{E1D37516-1DF9-4F2D-BBB9-454D3BC2509D}" destId="{0D881C0F-4B3C-48CB-BFFC-F17E871B02BF}" srcOrd="0" destOrd="0" presId="urn:microsoft.com/office/officeart/2005/8/layout/chevron2"/>
    <dgm:cxn modelId="{CB0311FE-FD41-406C-8750-847555391F53}" srcId="{B60D692C-0AD5-41C2-B62F-AD7E127A7F91}" destId="{F8BC80EB-8DDA-4F9F-8EBD-7440B19ED1C8}" srcOrd="0" destOrd="0" parTransId="{D47CFFF1-3C37-46F4-A460-97744D7CB97C}" sibTransId="{D5A60223-3251-4DFA-9D64-6C4AE06135B9}"/>
    <dgm:cxn modelId="{629EF51A-0C6A-4787-8585-472613AD98CA}" type="presOf" srcId="{B789EBB5-39D7-4A4E-A7A3-0A4B1B3828D7}" destId="{E8BC1102-8204-4E34-89B7-DA2394676F8F}" srcOrd="0" destOrd="1" presId="urn:microsoft.com/office/officeart/2005/8/layout/chevron2"/>
    <dgm:cxn modelId="{FE0366F0-7F51-4462-A2A9-63A58629A171}" srcId="{093537EB-9E4A-4EC3-ACB7-8AC80D763C5E}" destId="{B60D692C-0AD5-41C2-B62F-AD7E127A7F91}" srcOrd="1" destOrd="0" parTransId="{2735B9B7-03A3-4EF7-B480-CA69D3EFF1EE}" sibTransId="{50F40DA7-C659-4622-9A9B-684EFF114922}"/>
    <dgm:cxn modelId="{5F7ABE58-5225-492D-9EB9-56BE8982DB96}" type="presOf" srcId="{F4BDD8D0-3BF9-4939-A021-53457E10F9FD}" destId="{DB9F9B3D-085E-4E74-930A-9F13E387DB99}" srcOrd="0" destOrd="0" presId="urn:microsoft.com/office/officeart/2005/8/layout/chevron2"/>
    <dgm:cxn modelId="{0F52DD0F-6E8F-43CF-BAC6-ED24EEFC245C}" srcId="{F4BDD8D0-3BF9-4939-A021-53457E10F9FD}" destId="{76CC2E2D-0763-446F-9BA5-AAA968344F8A}" srcOrd="0" destOrd="0" parTransId="{5FDED089-319F-4781-AFF7-3EF21A2287B4}" sibTransId="{2E9EEA74-67B8-406D-861B-364CF68ACE98}"/>
    <dgm:cxn modelId="{0035E169-AE9B-4AD0-9148-5CC35AE08643}" srcId="{093537EB-9E4A-4EC3-ACB7-8AC80D763C5E}" destId="{F4BDD8D0-3BF9-4939-A021-53457E10F9FD}" srcOrd="0" destOrd="0" parTransId="{BB999B26-F1AC-485C-ABB7-5E98F13487E0}" sibTransId="{9DA78FBF-4B67-46BE-A6B7-5A0F6DFCE70B}"/>
    <dgm:cxn modelId="{D09404B5-8604-488A-8FE8-CB0E4BD05082}" type="presParOf" srcId="{2F6F200A-B309-4A15-9C42-7A83190612BC}" destId="{F7150F11-00DD-4945-B102-D6EA59FB7685}" srcOrd="0" destOrd="0" presId="urn:microsoft.com/office/officeart/2005/8/layout/chevron2"/>
    <dgm:cxn modelId="{90F28546-9191-4F23-8AF9-C754054236D6}" type="presParOf" srcId="{F7150F11-00DD-4945-B102-D6EA59FB7685}" destId="{DB9F9B3D-085E-4E74-930A-9F13E387DB99}" srcOrd="0" destOrd="0" presId="urn:microsoft.com/office/officeart/2005/8/layout/chevron2"/>
    <dgm:cxn modelId="{93FC55C2-E59F-42BD-B434-F1339C8DC4A2}" type="presParOf" srcId="{F7150F11-00DD-4945-B102-D6EA59FB7685}" destId="{12704E45-4C58-49D4-9872-63A24E5AF871}" srcOrd="1" destOrd="0" presId="urn:microsoft.com/office/officeart/2005/8/layout/chevron2"/>
    <dgm:cxn modelId="{07668A4E-CA3D-4A06-9F8D-98790107BA20}" type="presParOf" srcId="{2F6F200A-B309-4A15-9C42-7A83190612BC}" destId="{91DE1611-8F2C-4FCD-B971-6E27911718F0}" srcOrd="1" destOrd="0" presId="urn:microsoft.com/office/officeart/2005/8/layout/chevron2"/>
    <dgm:cxn modelId="{6BAAFA02-B62C-461D-AC0B-2D17BD33AA5C}" type="presParOf" srcId="{2F6F200A-B309-4A15-9C42-7A83190612BC}" destId="{E19A08BC-AE0B-48D7-878C-CB24AD5EFD8E}" srcOrd="2" destOrd="0" presId="urn:microsoft.com/office/officeart/2005/8/layout/chevron2"/>
    <dgm:cxn modelId="{DAC7D0C1-7125-4925-B3D0-E709B1F11C20}" type="presParOf" srcId="{E19A08BC-AE0B-48D7-878C-CB24AD5EFD8E}" destId="{C9313541-0A0A-4AB9-9B8C-F05D8C5D4E1D}" srcOrd="0" destOrd="0" presId="urn:microsoft.com/office/officeart/2005/8/layout/chevron2"/>
    <dgm:cxn modelId="{B1CF4D69-E3FC-49E0-B2EF-87B112CFBB14}" type="presParOf" srcId="{E19A08BC-AE0B-48D7-878C-CB24AD5EFD8E}" destId="{E8BC1102-8204-4E34-89B7-DA2394676F8F}" srcOrd="1" destOrd="0" presId="urn:microsoft.com/office/officeart/2005/8/layout/chevron2"/>
    <dgm:cxn modelId="{C6B9A236-B451-4A4A-833B-41AEF9238279}" type="presParOf" srcId="{2F6F200A-B309-4A15-9C42-7A83190612BC}" destId="{BFFB21B0-0900-4D73-AF93-F1CCC228B12C}" srcOrd="3" destOrd="0" presId="urn:microsoft.com/office/officeart/2005/8/layout/chevron2"/>
    <dgm:cxn modelId="{8AEF6433-9FAB-4104-9C8C-541B715286E9}" type="presParOf" srcId="{2F6F200A-B309-4A15-9C42-7A83190612BC}" destId="{ADB033D0-B9A6-410E-8EAD-B1B71EF5C96C}" srcOrd="4" destOrd="0" presId="urn:microsoft.com/office/officeart/2005/8/layout/chevron2"/>
    <dgm:cxn modelId="{F2C38EDE-A1EA-4001-87FD-0B95C98C2EF1}" type="presParOf" srcId="{ADB033D0-B9A6-410E-8EAD-B1B71EF5C96C}" destId="{0D881C0F-4B3C-48CB-BFFC-F17E871B02BF}" srcOrd="0" destOrd="0" presId="urn:microsoft.com/office/officeart/2005/8/layout/chevron2"/>
    <dgm:cxn modelId="{A64A483C-3A26-47AD-8B12-7114B789A667}" type="presParOf" srcId="{ADB033D0-B9A6-410E-8EAD-B1B71EF5C96C}" destId="{03E3994C-9FBE-4106-B31B-03E1F491A2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64AF4-DA07-4D99-A42E-4106A3D0A37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463C16-24D6-483B-9DB9-09790AA1CBF5}">
      <dgm:prSet phldrT="[文本]"/>
      <dgm:spPr/>
      <dgm:t>
        <a:bodyPr/>
        <a:lstStyle/>
        <a:p>
          <a:r>
            <a:rPr lang="zh-CN" altLang="en-US" dirty="0"/>
            <a:t>降低开发门槛</a:t>
          </a:r>
        </a:p>
      </dgm:t>
    </dgm:pt>
    <dgm:pt modelId="{3B0ECD01-05A5-46B4-AADF-6C6E3B715153}" type="parTrans" cxnId="{48779FC1-6C19-4D9A-A747-727AD3817A03}">
      <dgm:prSet/>
      <dgm:spPr/>
      <dgm:t>
        <a:bodyPr/>
        <a:lstStyle/>
        <a:p>
          <a:endParaRPr lang="zh-CN" altLang="en-US"/>
        </a:p>
      </dgm:t>
    </dgm:pt>
    <dgm:pt modelId="{DC65D35B-AF0D-4E64-BE44-F1D2F5E38C70}" type="sibTrans" cxnId="{48779FC1-6C19-4D9A-A747-727AD3817A03}">
      <dgm:prSet/>
      <dgm:spPr/>
      <dgm:t>
        <a:bodyPr/>
        <a:lstStyle/>
        <a:p>
          <a:endParaRPr lang="zh-CN" altLang="en-US"/>
        </a:p>
      </dgm:t>
    </dgm:pt>
    <dgm:pt modelId="{CAFDC78D-3CD6-4652-B6F1-35B5A8BC6B4D}">
      <dgm:prSet phldrT="[文本]"/>
      <dgm:spPr/>
      <dgm:t>
        <a:bodyPr/>
        <a:lstStyle/>
        <a:p>
          <a:r>
            <a:rPr lang="zh-CN" altLang="en-US" dirty="0"/>
            <a:t>缩短开发周期</a:t>
          </a:r>
        </a:p>
      </dgm:t>
    </dgm:pt>
    <dgm:pt modelId="{AE5BCD1D-322F-442C-832B-F17EA6279047}" type="parTrans" cxnId="{EC30ACBB-CFA5-4DC9-853A-19B9BDB64DAB}">
      <dgm:prSet/>
      <dgm:spPr/>
      <dgm:t>
        <a:bodyPr/>
        <a:lstStyle/>
        <a:p>
          <a:endParaRPr lang="zh-CN" altLang="en-US"/>
        </a:p>
      </dgm:t>
    </dgm:pt>
    <dgm:pt modelId="{40B80670-283B-4A96-A48B-40F0E55E36CF}" type="sibTrans" cxnId="{EC30ACBB-CFA5-4DC9-853A-19B9BDB64DAB}">
      <dgm:prSet/>
      <dgm:spPr/>
      <dgm:t>
        <a:bodyPr/>
        <a:lstStyle/>
        <a:p>
          <a:endParaRPr lang="zh-CN" altLang="en-US"/>
        </a:p>
      </dgm:t>
    </dgm:pt>
    <dgm:pt modelId="{5C2EE730-65E0-48B4-A2AA-492D625B3A06}">
      <dgm:prSet phldrT="[文本]"/>
      <dgm:spPr/>
      <dgm:t>
        <a:bodyPr/>
        <a:lstStyle/>
        <a:p>
          <a:r>
            <a:rPr lang="zh-CN" altLang="en-US" dirty="0"/>
            <a:t>美化统计报表</a:t>
          </a:r>
        </a:p>
      </dgm:t>
    </dgm:pt>
    <dgm:pt modelId="{E3BF5D58-832F-47CD-AAA4-30DCC96CC83C}" type="parTrans" cxnId="{ABB53AEA-396B-4490-8729-A8DA8E643958}">
      <dgm:prSet/>
      <dgm:spPr/>
      <dgm:t>
        <a:bodyPr/>
        <a:lstStyle/>
        <a:p>
          <a:endParaRPr lang="zh-CN" altLang="en-US"/>
        </a:p>
      </dgm:t>
    </dgm:pt>
    <dgm:pt modelId="{2ED7F2C5-79FB-40D2-969F-894BFE58A02D}" type="sibTrans" cxnId="{ABB53AEA-396B-4490-8729-A8DA8E643958}">
      <dgm:prSet/>
      <dgm:spPr/>
      <dgm:t>
        <a:bodyPr/>
        <a:lstStyle/>
        <a:p>
          <a:endParaRPr lang="zh-CN" altLang="en-US"/>
        </a:p>
      </dgm:t>
    </dgm:pt>
    <dgm:pt modelId="{E3CE2864-724E-4C94-8EF2-BAD878A4E7D6}">
      <dgm:prSet phldrT="[文本]"/>
      <dgm:spPr/>
      <dgm:t>
        <a:bodyPr/>
        <a:lstStyle/>
        <a:p>
          <a:r>
            <a:rPr lang="zh-CN" altLang="en-US"/>
            <a:t>轻松文档导出</a:t>
          </a:r>
          <a:endParaRPr lang="zh-CN" altLang="en-US" dirty="0"/>
        </a:p>
      </dgm:t>
    </dgm:pt>
    <dgm:pt modelId="{6C112AED-22DC-471B-8120-AD72FE053DE0}" type="parTrans" cxnId="{4AA69B48-3C6B-4E89-9719-9813C5A6EF68}">
      <dgm:prSet/>
      <dgm:spPr/>
      <dgm:t>
        <a:bodyPr/>
        <a:lstStyle/>
        <a:p>
          <a:endParaRPr lang="zh-CN" altLang="en-US"/>
        </a:p>
      </dgm:t>
    </dgm:pt>
    <dgm:pt modelId="{36CCCDA8-3219-4A71-AB47-8E8993E58548}" type="sibTrans" cxnId="{4AA69B48-3C6B-4E89-9719-9813C5A6EF68}">
      <dgm:prSet/>
      <dgm:spPr/>
      <dgm:t>
        <a:bodyPr/>
        <a:lstStyle/>
        <a:p>
          <a:endParaRPr lang="zh-CN" altLang="en-US"/>
        </a:p>
      </dgm:t>
    </dgm:pt>
    <dgm:pt modelId="{8570976B-2B4F-4F15-9FC5-4D81FEC6CFB0}" type="pres">
      <dgm:prSet presAssocID="{AFB64AF4-DA07-4D99-A42E-4106A3D0A37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A5256-DA0C-4907-B14D-454C2C3A213D}" type="pres">
      <dgm:prSet presAssocID="{AFB64AF4-DA07-4D99-A42E-4106A3D0A375}" presName="diamond" presStyleLbl="bgShp" presStyleIdx="0" presStyleCnt="1"/>
      <dgm:spPr/>
    </dgm:pt>
    <dgm:pt modelId="{77A6D897-1901-4921-A984-9AAECD4DFC9A}" type="pres">
      <dgm:prSet presAssocID="{AFB64AF4-DA07-4D99-A42E-4106A3D0A3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9B1A9-AE44-42F9-9EFC-229E84FB25FC}" type="pres">
      <dgm:prSet presAssocID="{AFB64AF4-DA07-4D99-A42E-4106A3D0A3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EC3E2-5776-4659-9887-49F12C0D483F}" type="pres">
      <dgm:prSet presAssocID="{AFB64AF4-DA07-4D99-A42E-4106A3D0A3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92FA8-2166-468D-BEAC-CA7C90B33DC0}" type="pres">
      <dgm:prSet presAssocID="{AFB64AF4-DA07-4D99-A42E-4106A3D0A3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C1D255-E6ED-4C59-A6E4-9A34DE290C04}" type="presOf" srcId="{14463C16-24D6-483B-9DB9-09790AA1CBF5}" destId="{77A6D897-1901-4921-A984-9AAECD4DFC9A}" srcOrd="0" destOrd="0" presId="urn:microsoft.com/office/officeart/2005/8/layout/matrix3"/>
    <dgm:cxn modelId="{ABB53AEA-396B-4490-8729-A8DA8E643958}" srcId="{AFB64AF4-DA07-4D99-A42E-4106A3D0A375}" destId="{5C2EE730-65E0-48B4-A2AA-492D625B3A06}" srcOrd="2" destOrd="0" parTransId="{E3BF5D58-832F-47CD-AAA4-30DCC96CC83C}" sibTransId="{2ED7F2C5-79FB-40D2-969F-894BFE58A02D}"/>
    <dgm:cxn modelId="{221B6778-7EA2-4DCD-B62D-62793ED15F66}" type="presOf" srcId="{E3CE2864-724E-4C94-8EF2-BAD878A4E7D6}" destId="{C3A92FA8-2166-468D-BEAC-CA7C90B33DC0}" srcOrd="0" destOrd="0" presId="urn:microsoft.com/office/officeart/2005/8/layout/matrix3"/>
    <dgm:cxn modelId="{C61A8645-E03B-490A-B40F-4A0056237987}" type="presOf" srcId="{AFB64AF4-DA07-4D99-A42E-4106A3D0A375}" destId="{8570976B-2B4F-4F15-9FC5-4D81FEC6CFB0}" srcOrd="0" destOrd="0" presId="urn:microsoft.com/office/officeart/2005/8/layout/matrix3"/>
    <dgm:cxn modelId="{4A4D2EE5-DD1E-466C-809B-8EA621642CDF}" type="presOf" srcId="{CAFDC78D-3CD6-4652-B6F1-35B5A8BC6B4D}" destId="{70C9B1A9-AE44-42F9-9EFC-229E84FB25FC}" srcOrd="0" destOrd="0" presId="urn:microsoft.com/office/officeart/2005/8/layout/matrix3"/>
    <dgm:cxn modelId="{48779FC1-6C19-4D9A-A747-727AD3817A03}" srcId="{AFB64AF4-DA07-4D99-A42E-4106A3D0A375}" destId="{14463C16-24D6-483B-9DB9-09790AA1CBF5}" srcOrd="0" destOrd="0" parTransId="{3B0ECD01-05A5-46B4-AADF-6C6E3B715153}" sibTransId="{DC65D35B-AF0D-4E64-BE44-F1D2F5E38C70}"/>
    <dgm:cxn modelId="{9C8DDD68-9FA5-4F83-8429-483DBD550EAE}" type="presOf" srcId="{5C2EE730-65E0-48B4-A2AA-492D625B3A06}" destId="{7BFEC3E2-5776-4659-9887-49F12C0D483F}" srcOrd="0" destOrd="0" presId="urn:microsoft.com/office/officeart/2005/8/layout/matrix3"/>
    <dgm:cxn modelId="{4AA69B48-3C6B-4E89-9719-9813C5A6EF68}" srcId="{AFB64AF4-DA07-4D99-A42E-4106A3D0A375}" destId="{E3CE2864-724E-4C94-8EF2-BAD878A4E7D6}" srcOrd="3" destOrd="0" parTransId="{6C112AED-22DC-471B-8120-AD72FE053DE0}" sibTransId="{36CCCDA8-3219-4A71-AB47-8E8993E58548}"/>
    <dgm:cxn modelId="{EC30ACBB-CFA5-4DC9-853A-19B9BDB64DAB}" srcId="{AFB64AF4-DA07-4D99-A42E-4106A3D0A375}" destId="{CAFDC78D-3CD6-4652-B6F1-35B5A8BC6B4D}" srcOrd="1" destOrd="0" parTransId="{AE5BCD1D-322F-442C-832B-F17EA6279047}" sibTransId="{40B80670-283B-4A96-A48B-40F0E55E36CF}"/>
    <dgm:cxn modelId="{5B5A94F2-FA81-4AC6-99B8-9200373EF0B1}" type="presParOf" srcId="{8570976B-2B4F-4F15-9FC5-4D81FEC6CFB0}" destId="{4FDA5256-DA0C-4907-B14D-454C2C3A213D}" srcOrd="0" destOrd="0" presId="urn:microsoft.com/office/officeart/2005/8/layout/matrix3"/>
    <dgm:cxn modelId="{30C9E302-4396-4DBD-A267-6E98CB529555}" type="presParOf" srcId="{8570976B-2B4F-4F15-9FC5-4D81FEC6CFB0}" destId="{77A6D897-1901-4921-A984-9AAECD4DFC9A}" srcOrd="1" destOrd="0" presId="urn:microsoft.com/office/officeart/2005/8/layout/matrix3"/>
    <dgm:cxn modelId="{8B74CA1F-10BE-449A-A4D7-5E364257FB37}" type="presParOf" srcId="{8570976B-2B4F-4F15-9FC5-4D81FEC6CFB0}" destId="{70C9B1A9-AE44-42F9-9EFC-229E84FB25FC}" srcOrd="2" destOrd="0" presId="urn:microsoft.com/office/officeart/2005/8/layout/matrix3"/>
    <dgm:cxn modelId="{F531A31F-E03B-454A-B1C7-8F4BCFC7E662}" type="presParOf" srcId="{8570976B-2B4F-4F15-9FC5-4D81FEC6CFB0}" destId="{7BFEC3E2-5776-4659-9887-49F12C0D483F}" srcOrd="3" destOrd="0" presId="urn:microsoft.com/office/officeart/2005/8/layout/matrix3"/>
    <dgm:cxn modelId="{9EE62414-F4EF-410D-888F-DE1A6884622F}" type="presParOf" srcId="{8570976B-2B4F-4F15-9FC5-4D81FEC6CFB0}" destId="{C3A92FA8-2166-468D-BEAC-CA7C90B33DC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18554-12F9-4619-8A0F-03F47DE296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514D3E-6B34-4CC2-89F3-8DB276114F6F}">
      <dgm:prSet phldrT="[文本]"/>
      <dgm:spPr/>
      <dgm:t>
        <a:bodyPr/>
        <a:lstStyle/>
        <a:p>
          <a:r>
            <a:rPr lang="zh-CN" altLang="en-US" dirty="0"/>
            <a:t>行参数使用注解</a:t>
          </a:r>
        </a:p>
      </dgm:t>
    </dgm:pt>
    <dgm:pt modelId="{8746140B-9DA0-4E97-BCDF-E40E582607B9}" type="parTrans" cxnId="{8E10E868-09E4-4257-9F98-0D8145F6599C}">
      <dgm:prSet/>
      <dgm:spPr/>
      <dgm:t>
        <a:bodyPr/>
        <a:lstStyle/>
        <a:p>
          <a:endParaRPr lang="zh-CN" altLang="en-US"/>
        </a:p>
      </dgm:t>
    </dgm:pt>
    <dgm:pt modelId="{B6BB34EA-BA6E-4141-9997-30F6A8241DD0}" type="sibTrans" cxnId="{8E10E868-09E4-4257-9F98-0D8145F6599C}">
      <dgm:prSet/>
      <dgm:spPr/>
      <dgm:t>
        <a:bodyPr/>
        <a:lstStyle/>
        <a:p>
          <a:endParaRPr lang="zh-CN" altLang="en-US"/>
        </a:p>
      </dgm:t>
    </dgm:pt>
    <dgm:pt modelId="{CC19D192-8C01-4285-8140-B9B07F68860F}">
      <dgm:prSet phldrT="[文本]"/>
      <dgm:spPr/>
      <dgm:t>
        <a:bodyPr/>
        <a:lstStyle/>
        <a:p>
          <a:r>
            <a:rPr lang="zh-CN" altLang="en-US" dirty="0"/>
            <a:t>表以及表头是实体类</a:t>
          </a:r>
        </a:p>
      </dgm:t>
    </dgm:pt>
    <dgm:pt modelId="{C18F92EA-A640-4329-8DD7-3D851B251E98}" type="parTrans" cxnId="{C8739367-3644-42E1-AAB5-9C6E0182C267}">
      <dgm:prSet/>
      <dgm:spPr/>
      <dgm:t>
        <a:bodyPr/>
        <a:lstStyle/>
        <a:p>
          <a:endParaRPr lang="zh-CN" altLang="en-US"/>
        </a:p>
      </dgm:t>
    </dgm:pt>
    <dgm:pt modelId="{31C45237-33E6-4DC5-8E5E-81F4F2E65624}" type="sibTrans" cxnId="{C8739367-3644-42E1-AAB5-9C6E0182C267}">
      <dgm:prSet/>
      <dgm:spPr/>
      <dgm:t>
        <a:bodyPr/>
        <a:lstStyle/>
        <a:p>
          <a:endParaRPr lang="zh-CN" altLang="en-US"/>
        </a:p>
      </dgm:t>
    </dgm:pt>
    <dgm:pt modelId="{30C89904-1D3A-4638-9C4B-64ABA6DC3956}">
      <dgm:prSet phldrT="[文本]"/>
      <dgm:spPr/>
      <dgm:t>
        <a:bodyPr/>
        <a:lstStyle/>
        <a:p>
          <a:r>
            <a:rPr lang="zh-CN" altLang="en-US" dirty="0"/>
            <a:t>工具类只进行</a:t>
          </a:r>
          <a:r>
            <a:rPr lang="en-US" altLang="zh-CN" dirty="0"/>
            <a:t>Row&lt;-&gt;Bean</a:t>
          </a:r>
          <a:endParaRPr lang="zh-CN" altLang="en-US" dirty="0"/>
        </a:p>
      </dgm:t>
    </dgm:pt>
    <dgm:pt modelId="{B9BE7E1A-03DB-4980-B867-7CCAFB208CE1}" type="parTrans" cxnId="{CBC168AF-E5DB-4377-9632-4BFE8898CF0C}">
      <dgm:prSet/>
      <dgm:spPr/>
      <dgm:t>
        <a:bodyPr/>
        <a:lstStyle/>
        <a:p>
          <a:endParaRPr lang="zh-CN" altLang="en-US"/>
        </a:p>
      </dgm:t>
    </dgm:pt>
    <dgm:pt modelId="{9E4A2E63-68DA-42B0-B328-CFECF16F4F9E}" type="sibTrans" cxnId="{CBC168AF-E5DB-4377-9632-4BFE8898CF0C}">
      <dgm:prSet/>
      <dgm:spPr/>
      <dgm:t>
        <a:bodyPr/>
        <a:lstStyle/>
        <a:p>
          <a:endParaRPr lang="zh-CN" altLang="en-US"/>
        </a:p>
      </dgm:t>
    </dgm:pt>
    <dgm:pt modelId="{EF6A66FC-491D-44EA-A4F7-2FC4365B0AC6}" type="pres">
      <dgm:prSet presAssocID="{A7718554-12F9-4619-8A0F-03F47DE296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637324-6FB7-49BE-A796-C311F810AC6F}" type="pres">
      <dgm:prSet presAssocID="{91514D3E-6B34-4CC2-89F3-8DB276114F6F}" presName="parentLin" presStyleCnt="0"/>
      <dgm:spPr/>
    </dgm:pt>
    <dgm:pt modelId="{2B537F94-2CD4-4E50-9B43-EE00C4EF9D60}" type="pres">
      <dgm:prSet presAssocID="{91514D3E-6B34-4CC2-89F3-8DB276114F6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F7B30A3-1AB7-4559-895F-21ECC9F9D7C8}" type="pres">
      <dgm:prSet presAssocID="{91514D3E-6B34-4CC2-89F3-8DB276114F6F}" presName="parentText" presStyleLbl="node1" presStyleIdx="0" presStyleCnt="3" custLinFactNeighborX="-18081" custLinFactNeighborY="48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88FB2-BFA0-451C-9EFB-52F3413E09F9}" type="pres">
      <dgm:prSet presAssocID="{91514D3E-6B34-4CC2-89F3-8DB276114F6F}" presName="negativeSpace" presStyleCnt="0"/>
      <dgm:spPr/>
    </dgm:pt>
    <dgm:pt modelId="{78E99662-EFBB-4776-9AF5-87524ED9E63A}" type="pres">
      <dgm:prSet presAssocID="{91514D3E-6B34-4CC2-89F3-8DB276114F6F}" presName="childText" presStyleLbl="conFgAcc1" presStyleIdx="0" presStyleCnt="3">
        <dgm:presLayoutVars>
          <dgm:bulletEnabled val="1"/>
        </dgm:presLayoutVars>
      </dgm:prSet>
      <dgm:spPr/>
    </dgm:pt>
    <dgm:pt modelId="{95D52853-A770-4F77-B955-E122D7DCA674}" type="pres">
      <dgm:prSet presAssocID="{B6BB34EA-BA6E-4141-9997-30F6A8241DD0}" presName="spaceBetweenRectangles" presStyleCnt="0"/>
      <dgm:spPr/>
    </dgm:pt>
    <dgm:pt modelId="{653355D8-8978-4536-B066-E628AA4374BC}" type="pres">
      <dgm:prSet presAssocID="{CC19D192-8C01-4285-8140-B9B07F68860F}" presName="parentLin" presStyleCnt="0"/>
      <dgm:spPr/>
    </dgm:pt>
    <dgm:pt modelId="{D2D8E885-B3F4-49E9-8006-43F08F56B046}" type="pres">
      <dgm:prSet presAssocID="{CC19D192-8C01-4285-8140-B9B07F68860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94C1A19-A8EA-4FE1-8668-9D26685B2F76}" type="pres">
      <dgm:prSet presAssocID="{CC19D192-8C01-4285-8140-B9B07F6886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AB6C7-F405-4225-8C4E-50AF4E507013}" type="pres">
      <dgm:prSet presAssocID="{CC19D192-8C01-4285-8140-B9B07F68860F}" presName="negativeSpace" presStyleCnt="0"/>
      <dgm:spPr/>
    </dgm:pt>
    <dgm:pt modelId="{5589EB08-F051-42B3-B51A-565B5AF54773}" type="pres">
      <dgm:prSet presAssocID="{CC19D192-8C01-4285-8140-B9B07F68860F}" presName="childText" presStyleLbl="conFgAcc1" presStyleIdx="1" presStyleCnt="3">
        <dgm:presLayoutVars>
          <dgm:bulletEnabled val="1"/>
        </dgm:presLayoutVars>
      </dgm:prSet>
      <dgm:spPr/>
    </dgm:pt>
    <dgm:pt modelId="{0BC41092-EA25-4FAB-BD83-19AC94618021}" type="pres">
      <dgm:prSet presAssocID="{31C45237-33E6-4DC5-8E5E-81F4F2E65624}" presName="spaceBetweenRectangles" presStyleCnt="0"/>
      <dgm:spPr/>
    </dgm:pt>
    <dgm:pt modelId="{B31DABAC-1535-48AF-B271-D14AF1800083}" type="pres">
      <dgm:prSet presAssocID="{30C89904-1D3A-4638-9C4B-64ABA6DC3956}" presName="parentLin" presStyleCnt="0"/>
      <dgm:spPr/>
    </dgm:pt>
    <dgm:pt modelId="{CC946651-3BA9-4A98-85BF-37C48B5C6B89}" type="pres">
      <dgm:prSet presAssocID="{30C89904-1D3A-4638-9C4B-64ABA6DC395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A9440DD-EEE6-4CEE-B940-EFDA0A5CF3A6}" type="pres">
      <dgm:prSet presAssocID="{30C89904-1D3A-4638-9C4B-64ABA6DC39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5331D-1510-4C26-AFC2-CC43B2B7F98C}" type="pres">
      <dgm:prSet presAssocID="{30C89904-1D3A-4638-9C4B-64ABA6DC3956}" presName="negativeSpace" presStyleCnt="0"/>
      <dgm:spPr/>
    </dgm:pt>
    <dgm:pt modelId="{E9C0B7EA-1271-486B-9BD9-7DDA808B1D48}" type="pres">
      <dgm:prSet presAssocID="{30C89904-1D3A-4638-9C4B-64ABA6DC39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511FB8-DE16-425B-B74A-6777C3DD0A64}" type="presOf" srcId="{91514D3E-6B34-4CC2-89F3-8DB276114F6F}" destId="{2B537F94-2CD4-4E50-9B43-EE00C4EF9D60}" srcOrd="0" destOrd="0" presId="urn:microsoft.com/office/officeart/2005/8/layout/list1"/>
    <dgm:cxn modelId="{CBC168AF-E5DB-4377-9632-4BFE8898CF0C}" srcId="{A7718554-12F9-4619-8A0F-03F47DE29645}" destId="{30C89904-1D3A-4638-9C4B-64ABA6DC3956}" srcOrd="2" destOrd="0" parTransId="{B9BE7E1A-03DB-4980-B867-7CCAFB208CE1}" sibTransId="{9E4A2E63-68DA-42B0-B328-CFECF16F4F9E}"/>
    <dgm:cxn modelId="{DA09C980-DB57-4B6A-92EC-E81253B34AFD}" type="presOf" srcId="{30C89904-1D3A-4638-9C4B-64ABA6DC3956}" destId="{6A9440DD-EEE6-4CEE-B940-EFDA0A5CF3A6}" srcOrd="1" destOrd="0" presId="urn:microsoft.com/office/officeart/2005/8/layout/list1"/>
    <dgm:cxn modelId="{B2EE79C5-6FAE-410D-BA71-05DD4478D8AE}" type="presOf" srcId="{91514D3E-6B34-4CC2-89F3-8DB276114F6F}" destId="{1F7B30A3-1AB7-4559-895F-21ECC9F9D7C8}" srcOrd="1" destOrd="0" presId="urn:microsoft.com/office/officeart/2005/8/layout/list1"/>
    <dgm:cxn modelId="{C8F85250-B601-4D55-A42B-14E7B3498F30}" type="presOf" srcId="{CC19D192-8C01-4285-8140-B9B07F68860F}" destId="{294C1A19-A8EA-4FE1-8668-9D26685B2F76}" srcOrd="1" destOrd="0" presId="urn:microsoft.com/office/officeart/2005/8/layout/list1"/>
    <dgm:cxn modelId="{5E18CF0B-E4A3-4E48-8D31-C9E808C0621E}" type="presOf" srcId="{30C89904-1D3A-4638-9C4B-64ABA6DC3956}" destId="{CC946651-3BA9-4A98-85BF-37C48B5C6B89}" srcOrd="0" destOrd="0" presId="urn:microsoft.com/office/officeart/2005/8/layout/list1"/>
    <dgm:cxn modelId="{C8739367-3644-42E1-AAB5-9C6E0182C267}" srcId="{A7718554-12F9-4619-8A0F-03F47DE29645}" destId="{CC19D192-8C01-4285-8140-B9B07F68860F}" srcOrd="1" destOrd="0" parTransId="{C18F92EA-A640-4329-8DD7-3D851B251E98}" sibTransId="{31C45237-33E6-4DC5-8E5E-81F4F2E65624}"/>
    <dgm:cxn modelId="{8E10E868-09E4-4257-9F98-0D8145F6599C}" srcId="{A7718554-12F9-4619-8A0F-03F47DE29645}" destId="{91514D3E-6B34-4CC2-89F3-8DB276114F6F}" srcOrd="0" destOrd="0" parTransId="{8746140B-9DA0-4E97-BCDF-E40E582607B9}" sibTransId="{B6BB34EA-BA6E-4141-9997-30F6A8241DD0}"/>
    <dgm:cxn modelId="{C87C7EC4-3C76-4CDB-BAE2-860161177C4A}" type="presOf" srcId="{A7718554-12F9-4619-8A0F-03F47DE29645}" destId="{EF6A66FC-491D-44EA-A4F7-2FC4365B0AC6}" srcOrd="0" destOrd="0" presId="urn:microsoft.com/office/officeart/2005/8/layout/list1"/>
    <dgm:cxn modelId="{D3329181-3E81-483A-A99B-99221AB6E8C6}" type="presOf" srcId="{CC19D192-8C01-4285-8140-B9B07F68860F}" destId="{D2D8E885-B3F4-49E9-8006-43F08F56B046}" srcOrd="0" destOrd="0" presId="urn:microsoft.com/office/officeart/2005/8/layout/list1"/>
    <dgm:cxn modelId="{A58592B0-E649-49DB-B819-331C0B2F24C8}" type="presParOf" srcId="{EF6A66FC-491D-44EA-A4F7-2FC4365B0AC6}" destId="{C4637324-6FB7-49BE-A796-C311F810AC6F}" srcOrd="0" destOrd="0" presId="urn:microsoft.com/office/officeart/2005/8/layout/list1"/>
    <dgm:cxn modelId="{3BDE45BD-6B97-4B56-B117-55E77E3355CA}" type="presParOf" srcId="{C4637324-6FB7-49BE-A796-C311F810AC6F}" destId="{2B537F94-2CD4-4E50-9B43-EE00C4EF9D60}" srcOrd="0" destOrd="0" presId="urn:microsoft.com/office/officeart/2005/8/layout/list1"/>
    <dgm:cxn modelId="{E02856AD-A7AB-47B6-B851-45F6EA389B4E}" type="presParOf" srcId="{C4637324-6FB7-49BE-A796-C311F810AC6F}" destId="{1F7B30A3-1AB7-4559-895F-21ECC9F9D7C8}" srcOrd="1" destOrd="0" presId="urn:microsoft.com/office/officeart/2005/8/layout/list1"/>
    <dgm:cxn modelId="{BA4B004D-6106-410E-8432-8BC4A891710A}" type="presParOf" srcId="{EF6A66FC-491D-44EA-A4F7-2FC4365B0AC6}" destId="{02388FB2-BFA0-451C-9EFB-52F3413E09F9}" srcOrd="1" destOrd="0" presId="urn:microsoft.com/office/officeart/2005/8/layout/list1"/>
    <dgm:cxn modelId="{E3853E96-F138-4C3D-9959-93A9B61306B4}" type="presParOf" srcId="{EF6A66FC-491D-44EA-A4F7-2FC4365B0AC6}" destId="{78E99662-EFBB-4776-9AF5-87524ED9E63A}" srcOrd="2" destOrd="0" presId="urn:microsoft.com/office/officeart/2005/8/layout/list1"/>
    <dgm:cxn modelId="{4B291B5C-09BF-45DF-9177-0D738E19B707}" type="presParOf" srcId="{EF6A66FC-491D-44EA-A4F7-2FC4365B0AC6}" destId="{95D52853-A770-4F77-B955-E122D7DCA674}" srcOrd="3" destOrd="0" presId="urn:microsoft.com/office/officeart/2005/8/layout/list1"/>
    <dgm:cxn modelId="{533D253C-C417-4628-87EC-D7F4F30E73DA}" type="presParOf" srcId="{EF6A66FC-491D-44EA-A4F7-2FC4365B0AC6}" destId="{653355D8-8978-4536-B066-E628AA4374BC}" srcOrd="4" destOrd="0" presId="urn:microsoft.com/office/officeart/2005/8/layout/list1"/>
    <dgm:cxn modelId="{A26FC997-8D23-4C64-8085-92A95E1D8D6F}" type="presParOf" srcId="{653355D8-8978-4536-B066-E628AA4374BC}" destId="{D2D8E885-B3F4-49E9-8006-43F08F56B046}" srcOrd="0" destOrd="0" presId="urn:microsoft.com/office/officeart/2005/8/layout/list1"/>
    <dgm:cxn modelId="{036C3F60-F767-4E2B-B550-8F24113A58F2}" type="presParOf" srcId="{653355D8-8978-4536-B066-E628AA4374BC}" destId="{294C1A19-A8EA-4FE1-8668-9D26685B2F76}" srcOrd="1" destOrd="0" presId="urn:microsoft.com/office/officeart/2005/8/layout/list1"/>
    <dgm:cxn modelId="{E40A6DAB-E8F0-4BDF-A818-7399844B9C52}" type="presParOf" srcId="{EF6A66FC-491D-44EA-A4F7-2FC4365B0AC6}" destId="{7D3AB6C7-F405-4225-8C4E-50AF4E507013}" srcOrd="5" destOrd="0" presId="urn:microsoft.com/office/officeart/2005/8/layout/list1"/>
    <dgm:cxn modelId="{08D2B6DB-4764-4844-B875-BB1253F07CC5}" type="presParOf" srcId="{EF6A66FC-491D-44EA-A4F7-2FC4365B0AC6}" destId="{5589EB08-F051-42B3-B51A-565B5AF54773}" srcOrd="6" destOrd="0" presId="urn:microsoft.com/office/officeart/2005/8/layout/list1"/>
    <dgm:cxn modelId="{308FB307-8B66-4926-8047-E1865BAACEB4}" type="presParOf" srcId="{EF6A66FC-491D-44EA-A4F7-2FC4365B0AC6}" destId="{0BC41092-EA25-4FAB-BD83-19AC94618021}" srcOrd="7" destOrd="0" presId="urn:microsoft.com/office/officeart/2005/8/layout/list1"/>
    <dgm:cxn modelId="{C784EC31-0641-44C4-9566-1797788BF0E6}" type="presParOf" srcId="{EF6A66FC-491D-44EA-A4F7-2FC4365B0AC6}" destId="{B31DABAC-1535-48AF-B271-D14AF1800083}" srcOrd="8" destOrd="0" presId="urn:microsoft.com/office/officeart/2005/8/layout/list1"/>
    <dgm:cxn modelId="{D0FA3B68-5FDB-4A8D-B347-BB829766B462}" type="presParOf" srcId="{B31DABAC-1535-48AF-B271-D14AF1800083}" destId="{CC946651-3BA9-4A98-85BF-37C48B5C6B89}" srcOrd="0" destOrd="0" presId="urn:microsoft.com/office/officeart/2005/8/layout/list1"/>
    <dgm:cxn modelId="{6ADCC119-48FA-404F-BD20-36752236266A}" type="presParOf" srcId="{B31DABAC-1535-48AF-B271-D14AF1800083}" destId="{6A9440DD-EEE6-4CEE-B940-EFDA0A5CF3A6}" srcOrd="1" destOrd="0" presId="urn:microsoft.com/office/officeart/2005/8/layout/list1"/>
    <dgm:cxn modelId="{9B73DB70-CD7B-4CB1-8FAC-B6B043FD3EA4}" type="presParOf" srcId="{EF6A66FC-491D-44EA-A4F7-2FC4365B0AC6}" destId="{BBD5331D-1510-4C26-AFC2-CC43B2B7F98C}" srcOrd="9" destOrd="0" presId="urn:microsoft.com/office/officeart/2005/8/layout/list1"/>
    <dgm:cxn modelId="{9CEFF63A-D1E2-429D-8FD9-DE337CF9A7E0}" type="presParOf" srcId="{EF6A66FC-491D-44EA-A4F7-2FC4365B0AC6}" destId="{E9C0B7EA-1271-486B-9BD9-7DDA808B1D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94AB3-35C4-41C2-BF5F-9D1B2BF0B90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ECDD8E-1724-47FC-9A50-CC4C0585DBA0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/>
            <a:t>导出类</a:t>
          </a:r>
        </a:p>
      </dgm:t>
    </dgm:pt>
    <dgm:pt modelId="{3E8ED7D9-3292-4D0B-835E-882D72A725B0}" type="parTrans" cxnId="{69E63017-6478-4EBC-8C45-11784325597E}">
      <dgm:prSet/>
      <dgm:spPr/>
      <dgm:t>
        <a:bodyPr/>
        <a:lstStyle/>
        <a:p>
          <a:endParaRPr lang="zh-CN" altLang="en-US"/>
        </a:p>
      </dgm:t>
    </dgm:pt>
    <dgm:pt modelId="{95466637-7E35-4D6E-AF72-FDB036DB333B}" type="sibTrans" cxnId="{69E63017-6478-4EBC-8C45-11784325597E}">
      <dgm:prSet/>
      <dgm:spPr/>
      <dgm:t>
        <a:bodyPr/>
        <a:lstStyle/>
        <a:p>
          <a:endParaRPr lang="zh-CN" altLang="en-US"/>
        </a:p>
      </dgm:t>
    </dgm:pt>
    <dgm:pt modelId="{245FC764-8DDC-42AC-8661-1AAD2A7F29F7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en-US" sz="3200" dirty="0"/>
            <a:t>Excel</a:t>
          </a:r>
          <a:endParaRPr lang="zh-CN" altLang="en-US" sz="1500" dirty="0"/>
        </a:p>
      </dgm:t>
    </dgm:pt>
    <dgm:pt modelId="{2AF2A020-115A-4299-A5A2-B79A6CB10945}" type="parTrans" cxnId="{6C1C15E8-AC95-4FE2-BBEC-4A525D337DD2}">
      <dgm:prSet/>
      <dgm:spPr/>
      <dgm:t>
        <a:bodyPr/>
        <a:lstStyle/>
        <a:p>
          <a:endParaRPr lang="zh-CN" altLang="en-US"/>
        </a:p>
      </dgm:t>
    </dgm:pt>
    <dgm:pt modelId="{091BF78E-D812-45FE-A7E9-36F8D3D5BC62}" type="sibTrans" cxnId="{6C1C15E8-AC95-4FE2-BBEC-4A525D337DD2}">
      <dgm:prSet/>
      <dgm:spPr/>
      <dgm:t>
        <a:bodyPr/>
        <a:lstStyle/>
        <a:p>
          <a:endParaRPr lang="zh-CN" altLang="en-US"/>
        </a:p>
      </dgm:t>
    </dgm:pt>
    <dgm:pt modelId="{56BA6C1F-93F0-4B30-BD8F-27AF2B5976B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err="1"/>
            <a:t>ExcelTarget</a:t>
          </a:r>
          <a:endParaRPr lang="zh-CN" altLang="en-US" dirty="0"/>
        </a:p>
      </dgm:t>
    </dgm:pt>
    <dgm:pt modelId="{386473AB-B84F-4125-A0B8-18C35270AC2D}" type="parTrans" cxnId="{8AA9E66D-AF28-43D1-AA75-C22F03910567}">
      <dgm:prSet/>
      <dgm:spPr/>
      <dgm:t>
        <a:bodyPr/>
        <a:lstStyle/>
        <a:p>
          <a:endParaRPr lang="zh-CN" altLang="en-US"/>
        </a:p>
      </dgm:t>
    </dgm:pt>
    <dgm:pt modelId="{AE44D422-B4B7-40B3-9091-37CDF577AA20}" type="sibTrans" cxnId="{8AA9E66D-AF28-43D1-AA75-C22F03910567}">
      <dgm:prSet/>
      <dgm:spPr/>
      <dgm:t>
        <a:bodyPr/>
        <a:lstStyle/>
        <a:p>
          <a:endParaRPr lang="zh-CN" altLang="en-US"/>
        </a:p>
      </dgm:t>
    </dgm:pt>
    <dgm:pt modelId="{4469B22C-6FB6-40CD-83BA-7757ABF13C12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en-US" sz="1600" dirty="0" err="1"/>
            <a:t>ExcelIgnore</a:t>
          </a:r>
          <a:endParaRPr lang="zh-CN" altLang="en-US" sz="1300" dirty="0"/>
        </a:p>
      </dgm:t>
    </dgm:pt>
    <dgm:pt modelId="{98DBFF7E-F624-47E8-90C9-0496D5B53D79}" type="parTrans" cxnId="{CD76D12B-242B-43E6-92FE-072664BC3A2C}">
      <dgm:prSet/>
      <dgm:spPr/>
      <dgm:t>
        <a:bodyPr/>
        <a:lstStyle/>
        <a:p>
          <a:endParaRPr lang="zh-CN" altLang="en-US"/>
        </a:p>
      </dgm:t>
    </dgm:pt>
    <dgm:pt modelId="{6F12BE8F-49AB-442B-8168-EC2F9E871902}" type="sibTrans" cxnId="{CD76D12B-242B-43E6-92FE-072664BC3A2C}">
      <dgm:prSet/>
      <dgm:spPr/>
      <dgm:t>
        <a:bodyPr/>
        <a:lstStyle/>
        <a:p>
          <a:endParaRPr lang="zh-CN" altLang="en-US"/>
        </a:p>
      </dgm:t>
    </dgm:pt>
    <dgm:pt modelId="{AE9EF29D-D32C-4E7B-AF40-CEA735C5635E}">
      <dgm:prSet phldrT="[文本]" custT="1"/>
      <dgm:spPr/>
      <dgm:t>
        <a:bodyPr/>
        <a:lstStyle/>
        <a:p>
          <a:r>
            <a:rPr lang="en-US" altLang="en-US" sz="1800" dirty="0" err="1"/>
            <a:t>ExcelEntity</a:t>
          </a:r>
          <a:endParaRPr lang="zh-CN" altLang="en-US" sz="1300" dirty="0"/>
        </a:p>
      </dgm:t>
    </dgm:pt>
    <dgm:pt modelId="{7A4DC7FC-6753-4EE3-B449-C3A4E56DE6A5}" type="parTrans" cxnId="{54572C1D-AD7E-4418-B6C5-4EA9714F9E8D}">
      <dgm:prSet/>
      <dgm:spPr/>
      <dgm:t>
        <a:bodyPr/>
        <a:lstStyle/>
        <a:p>
          <a:endParaRPr lang="zh-CN" altLang="en-US"/>
        </a:p>
      </dgm:t>
    </dgm:pt>
    <dgm:pt modelId="{266188BE-BA25-4314-BCDD-C676EF4832A7}" type="sibTrans" cxnId="{54572C1D-AD7E-4418-B6C5-4EA9714F9E8D}">
      <dgm:prSet/>
      <dgm:spPr/>
      <dgm:t>
        <a:bodyPr/>
        <a:lstStyle/>
        <a:p>
          <a:endParaRPr lang="zh-CN" altLang="en-US"/>
        </a:p>
      </dgm:t>
    </dgm:pt>
    <dgm:pt modelId="{79795E63-05A9-4EF5-A3BA-318F4555999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en-US" dirty="0" err="1"/>
            <a:t>ExcelCollection</a:t>
          </a:r>
          <a:endParaRPr lang="zh-CN" altLang="en-US" dirty="0"/>
        </a:p>
      </dgm:t>
    </dgm:pt>
    <dgm:pt modelId="{78E9F101-7270-435A-ADC9-30632ABAE932}" type="parTrans" cxnId="{14CBFF1D-98D6-4231-9C44-1E148BD28462}">
      <dgm:prSet/>
      <dgm:spPr/>
      <dgm:t>
        <a:bodyPr/>
        <a:lstStyle/>
        <a:p>
          <a:endParaRPr lang="zh-CN" altLang="en-US"/>
        </a:p>
      </dgm:t>
    </dgm:pt>
    <dgm:pt modelId="{495E093D-56BD-4DEF-9133-86AA8517D40D}" type="sibTrans" cxnId="{14CBFF1D-98D6-4231-9C44-1E148BD28462}">
      <dgm:prSet/>
      <dgm:spPr/>
      <dgm:t>
        <a:bodyPr/>
        <a:lstStyle/>
        <a:p>
          <a:endParaRPr lang="zh-CN" altLang="en-US"/>
        </a:p>
      </dgm:t>
    </dgm:pt>
    <dgm:pt modelId="{87EE7168-DE9E-4FA5-A408-775F235CEDEC}" type="pres">
      <dgm:prSet presAssocID="{B2C94AB3-35C4-41C2-BF5F-9D1B2BF0B90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1D8EE1-3605-44E2-8BCC-192C7DBC3C2E}" type="pres">
      <dgm:prSet presAssocID="{1AECDD8E-1724-47FC-9A50-CC4C0585DBA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E892634-8C82-4C3B-A0B3-81FED00ADEF6}" type="pres">
      <dgm:prSet presAssocID="{2AF2A020-115A-4299-A5A2-B79A6CB10945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9D64C43-E96D-4B4C-A246-D8E9B999086E}" type="pres">
      <dgm:prSet presAssocID="{2AF2A020-115A-4299-A5A2-B79A6CB1094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9AA494E-F8F7-4208-873A-0F3E03F8B0F6}" type="pres">
      <dgm:prSet presAssocID="{245FC764-8DDC-42AC-8661-1AAD2A7F29F7}" presName="node" presStyleLbl="node1" presStyleIdx="0" presStyleCnt="5" custScaleX="97135" custRadScaleRad="184551" custRadScaleInc="170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178BE-255E-49D1-9A8B-50F0CAC8FED5}" type="pres">
      <dgm:prSet presAssocID="{386473AB-B84F-4125-A0B8-18C35270AC2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E27682EC-5593-40A9-A059-CB97D28191FA}" type="pres">
      <dgm:prSet presAssocID="{386473AB-B84F-4125-A0B8-18C35270AC2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1A0473D0-1CAE-425F-AF72-6F742E2D412B}" type="pres">
      <dgm:prSet presAssocID="{56BA6C1F-93F0-4B30-BD8F-27AF2B5976B6}" presName="node" presStyleLbl="node1" presStyleIdx="1" presStyleCnt="5" custRadScaleRad="200960" custRadScaleInc="9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0CE59-54E5-490D-934E-B494E85F182C}" type="pres">
      <dgm:prSet presAssocID="{98DBFF7E-F624-47E8-90C9-0496D5B53D79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CBFF98-0D85-4D47-9299-B7C55221AB19}" type="pres">
      <dgm:prSet presAssocID="{98DBFF7E-F624-47E8-90C9-0496D5B53D7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45012652-0DD0-4FDF-993E-1D8E2254DD30}" type="pres">
      <dgm:prSet presAssocID="{4469B22C-6FB6-40CD-83BA-7757ABF13C12}" presName="node" presStyleLbl="node1" presStyleIdx="2" presStyleCnt="5" custRadScaleRad="137980" custRadScaleInc="49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6C2E2-86F0-4392-A612-3C7A772F8B6B}" type="pres">
      <dgm:prSet presAssocID="{7A4DC7FC-6753-4EE3-B449-C3A4E56DE6A5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D1C1364B-650C-467B-A99C-0B361A3EBAD4}" type="pres">
      <dgm:prSet presAssocID="{7A4DC7FC-6753-4EE3-B449-C3A4E56DE6A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92901D7-A35B-4A81-87B0-BD34646A0EFD}" type="pres">
      <dgm:prSet presAssocID="{AE9EF29D-D32C-4E7B-AF40-CEA735C5635E}" presName="node" presStyleLbl="node1" presStyleIdx="3" presStyleCnt="5" custRadScaleRad="180390" custRadScaleInc="67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F2456-ADCB-48D2-AB98-D16E6DB7E525}" type="pres">
      <dgm:prSet presAssocID="{78E9F101-7270-435A-ADC9-30632ABAE932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F4BE1DB-B25F-46E7-93F6-4E67F67C5AA4}" type="pres">
      <dgm:prSet presAssocID="{78E9F101-7270-435A-ADC9-30632ABAE93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62349276-5C7E-4577-BAD0-6CA5608A0A05}" type="pres">
      <dgm:prSet presAssocID="{79795E63-05A9-4EF5-A3BA-318F45559997}" presName="node" presStyleLbl="node1" presStyleIdx="4" presStyleCnt="5" custRadScaleRad="158747" custRadScaleInc="367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8A66B-3B5D-49B7-8618-62841F1D789A}" type="presOf" srcId="{78E9F101-7270-435A-ADC9-30632ABAE932}" destId="{AF4BE1DB-B25F-46E7-93F6-4E67F67C5AA4}" srcOrd="1" destOrd="0" presId="urn:microsoft.com/office/officeart/2005/8/layout/radial5"/>
    <dgm:cxn modelId="{6DA19FF9-BF7C-42F3-A363-B6AA8E8D45F1}" type="presOf" srcId="{2AF2A020-115A-4299-A5A2-B79A6CB10945}" destId="{59D64C43-E96D-4B4C-A246-D8E9B999086E}" srcOrd="1" destOrd="0" presId="urn:microsoft.com/office/officeart/2005/8/layout/radial5"/>
    <dgm:cxn modelId="{54572C1D-AD7E-4418-B6C5-4EA9714F9E8D}" srcId="{1AECDD8E-1724-47FC-9A50-CC4C0585DBA0}" destId="{AE9EF29D-D32C-4E7B-AF40-CEA735C5635E}" srcOrd="3" destOrd="0" parTransId="{7A4DC7FC-6753-4EE3-B449-C3A4E56DE6A5}" sibTransId="{266188BE-BA25-4314-BCDD-C676EF4832A7}"/>
    <dgm:cxn modelId="{CA4151E9-0EDA-45DA-9680-BB3C541AAA83}" type="presOf" srcId="{AE9EF29D-D32C-4E7B-AF40-CEA735C5635E}" destId="{392901D7-A35B-4A81-87B0-BD34646A0EFD}" srcOrd="0" destOrd="0" presId="urn:microsoft.com/office/officeart/2005/8/layout/radial5"/>
    <dgm:cxn modelId="{CD76D12B-242B-43E6-92FE-072664BC3A2C}" srcId="{1AECDD8E-1724-47FC-9A50-CC4C0585DBA0}" destId="{4469B22C-6FB6-40CD-83BA-7757ABF13C12}" srcOrd="2" destOrd="0" parTransId="{98DBFF7E-F624-47E8-90C9-0496D5B53D79}" sibTransId="{6F12BE8F-49AB-442B-8168-EC2F9E871902}"/>
    <dgm:cxn modelId="{69E63017-6478-4EBC-8C45-11784325597E}" srcId="{B2C94AB3-35C4-41C2-BF5F-9D1B2BF0B90C}" destId="{1AECDD8E-1724-47FC-9A50-CC4C0585DBA0}" srcOrd="0" destOrd="0" parTransId="{3E8ED7D9-3292-4D0B-835E-882D72A725B0}" sibTransId="{95466637-7E35-4D6E-AF72-FDB036DB333B}"/>
    <dgm:cxn modelId="{9D54095A-BF56-46C5-BF68-8321BFE10CDA}" type="presOf" srcId="{7A4DC7FC-6753-4EE3-B449-C3A4E56DE6A5}" destId="{8826C2E2-86F0-4392-A612-3C7A772F8B6B}" srcOrd="0" destOrd="0" presId="urn:microsoft.com/office/officeart/2005/8/layout/radial5"/>
    <dgm:cxn modelId="{7F7B3987-BF9F-4222-B7FC-786C1460D09F}" type="presOf" srcId="{386473AB-B84F-4125-A0B8-18C35270AC2D}" destId="{8A1178BE-255E-49D1-9A8B-50F0CAC8FED5}" srcOrd="0" destOrd="0" presId="urn:microsoft.com/office/officeart/2005/8/layout/radial5"/>
    <dgm:cxn modelId="{3532A96D-B512-406F-A76E-4739945D4AA6}" type="presOf" srcId="{78E9F101-7270-435A-ADC9-30632ABAE932}" destId="{A8CF2456-ADCB-48D2-AB98-D16E6DB7E525}" srcOrd="0" destOrd="0" presId="urn:microsoft.com/office/officeart/2005/8/layout/radial5"/>
    <dgm:cxn modelId="{FCF1888C-7B17-4079-93BC-6D0F5DB8C483}" type="presOf" srcId="{1AECDD8E-1724-47FC-9A50-CC4C0585DBA0}" destId="{701D8EE1-3605-44E2-8BCC-192C7DBC3C2E}" srcOrd="0" destOrd="0" presId="urn:microsoft.com/office/officeart/2005/8/layout/radial5"/>
    <dgm:cxn modelId="{0F519B7F-2A6D-4E95-AC5F-341BD35DD1D1}" type="presOf" srcId="{4469B22C-6FB6-40CD-83BA-7757ABF13C12}" destId="{45012652-0DD0-4FDF-993E-1D8E2254DD30}" srcOrd="0" destOrd="0" presId="urn:microsoft.com/office/officeart/2005/8/layout/radial5"/>
    <dgm:cxn modelId="{AFECC73D-B1B0-4CC7-8167-4B0123B3FA11}" type="presOf" srcId="{2AF2A020-115A-4299-A5A2-B79A6CB10945}" destId="{FE892634-8C82-4C3B-A0B3-81FED00ADEF6}" srcOrd="0" destOrd="0" presId="urn:microsoft.com/office/officeart/2005/8/layout/radial5"/>
    <dgm:cxn modelId="{A2087B77-1FC4-4A35-844F-44870FD1B78B}" type="presOf" srcId="{98DBFF7E-F624-47E8-90C9-0496D5B53D79}" destId="{4ACBFF98-0D85-4D47-9299-B7C55221AB19}" srcOrd="1" destOrd="0" presId="urn:microsoft.com/office/officeart/2005/8/layout/radial5"/>
    <dgm:cxn modelId="{99D83618-D5F8-432C-BDFA-D54EAF4EC130}" type="presOf" srcId="{245FC764-8DDC-42AC-8661-1AAD2A7F29F7}" destId="{19AA494E-F8F7-4208-873A-0F3E03F8B0F6}" srcOrd="0" destOrd="0" presId="urn:microsoft.com/office/officeart/2005/8/layout/radial5"/>
    <dgm:cxn modelId="{DA586A55-20CD-4AE6-9BB3-F86E60637E39}" type="presOf" srcId="{79795E63-05A9-4EF5-A3BA-318F45559997}" destId="{62349276-5C7E-4577-BAD0-6CA5608A0A05}" srcOrd="0" destOrd="0" presId="urn:microsoft.com/office/officeart/2005/8/layout/radial5"/>
    <dgm:cxn modelId="{673A7FBC-E595-48FC-936F-7E23E851BF5D}" type="presOf" srcId="{B2C94AB3-35C4-41C2-BF5F-9D1B2BF0B90C}" destId="{87EE7168-DE9E-4FA5-A408-775F235CEDEC}" srcOrd="0" destOrd="0" presId="urn:microsoft.com/office/officeart/2005/8/layout/radial5"/>
    <dgm:cxn modelId="{E72A63E8-1777-45F7-924E-C2DCCF196A42}" type="presOf" srcId="{7A4DC7FC-6753-4EE3-B449-C3A4E56DE6A5}" destId="{D1C1364B-650C-467B-A99C-0B361A3EBAD4}" srcOrd="1" destOrd="0" presId="urn:microsoft.com/office/officeart/2005/8/layout/radial5"/>
    <dgm:cxn modelId="{1D9BF762-003C-4B2D-B98F-BD5848F162C5}" type="presOf" srcId="{56BA6C1F-93F0-4B30-BD8F-27AF2B5976B6}" destId="{1A0473D0-1CAE-425F-AF72-6F742E2D412B}" srcOrd="0" destOrd="0" presId="urn:microsoft.com/office/officeart/2005/8/layout/radial5"/>
    <dgm:cxn modelId="{CA92281E-0C85-4A32-8BA3-34EE08662E0B}" type="presOf" srcId="{98DBFF7E-F624-47E8-90C9-0496D5B53D79}" destId="{ECD0CE59-54E5-490D-934E-B494E85F182C}" srcOrd="0" destOrd="0" presId="urn:microsoft.com/office/officeart/2005/8/layout/radial5"/>
    <dgm:cxn modelId="{8AA9E66D-AF28-43D1-AA75-C22F03910567}" srcId="{1AECDD8E-1724-47FC-9A50-CC4C0585DBA0}" destId="{56BA6C1F-93F0-4B30-BD8F-27AF2B5976B6}" srcOrd="1" destOrd="0" parTransId="{386473AB-B84F-4125-A0B8-18C35270AC2D}" sibTransId="{AE44D422-B4B7-40B3-9091-37CDF577AA20}"/>
    <dgm:cxn modelId="{A7943095-019E-49DC-B948-52E1EB99C319}" type="presOf" srcId="{386473AB-B84F-4125-A0B8-18C35270AC2D}" destId="{E27682EC-5593-40A9-A059-CB97D28191FA}" srcOrd="1" destOrd="0" presId="urn:microsoft.com/office/officeart/2005/8/layout/radial5"/>
    <dgm:cxn modelId="{6C1C15E8-AC95-4FE2-BBEC-4A525D337DD2}" srcId="{1AECDD8E-1724-47FC-9A50-CC4C0585DBA0}" destId="{245FC764-8DDC-42AC-8661-1AAD2A7F29F7}" srcOrd="0" destOrd="0" parTransId="{2AF2A020-115A-4299-A5A2-B79A6CB10945}" sibTransId="{091BF78E-D812-45FE-A7E9-36F8D3D5BC62}"/>
    <dgm:cxn modelId="{14CBFF1D-98D6-4231-9C44-1E148BD28462}" srcId="{1AECDD8E-1724-47FC-9A50-CC4C0585DBA0}" destId="{79795E63-05A9-4EF5-A3BA-318F45559997}" srcOrd="4" destOrd="0" parTransId="{78E9F101-7270-435A-ADC9-30632ABAE932}" sibTransId="{495E093D-56BD-4DEF-9133-86AA8517D40D}"/>
    <dgm:cxn modelId="{61BC6AE5-ED36-40F8-A979-BB319F1A115B}" type="presParOf" srcId="{87EE7168-DE9E-4FA5-A408-775F235CEDEC}" destId="{701D8EE1-3605-44E2-8BCC-192C7DBC3C2E}" srcOrd="0" destOrd="0" presId="urn:microsoft.com/office/officeart/2005/8/layout/radial5"/>
    <dgm:cxn modelId="{BE13A427-4A88-41C9-8C7E-56DE5DF35DE6}" type="presParOf" srcId="{87EE7168-DE9E-4FA5-A408-775F235CEDEC}" destId="{FE892634-8C82-4C3B-A0B3-81FED00ADEF6}" srcOrd="1" destOrd="0" presId="urn:microsoft.com/office/officeart/2005/8/layout/radial5"/>
    <dgm:cxn modelId="{9362FB2C-E6C4-4A4A-A03C-3CF55545C323}" type="presParOf" srcId="{FE892634-8C82-4C3B-A0B3-81FED00ADEF6}" destId="{59D64C43-E96D-4B4C-A246-D8E9B999086E}" srcOrd="0" destOrd="0" presId="urn:microsoft.com/office/officeart/2005/8/layout/radial5"/>
    <dgm:cxn modelId="{93F996D8-FBDE-42CE-BE17-2145D611FF1D}" type="presParOf" srcId="{87EE7168-DE9E-4FA5-A408-775F235CEDEC}" destId="{19AA494E-F8F7-4208-873A-0F3E03F8B0F6}" srcOrd="2" destOrd="0" presId="urn:microsoft.com/office/officeart/2005/8/layout/radial5"/>
    <dgm:cxn modelId="{6C2DA1A2-1038-463D-88BB-64DA1CB01F27}" type="presParOf" srcId="{87EE7168-DE9E-4FA5-A408-775F235CEDEC}" destId="{8A1178BE-255E-49D1-9A8B-50F0CAC8FED5}" srcOrd="3" destOrd="0" presId="urn:microsoft.com/office/officeart/2005/8/layout/radial5"/>
    <dgm:cxn modelId="{EC41EEEF-46EB-4967-BE8A-190D85CC7024}" type="presParOf" srcId="{8A1178BE-255E-49D1-9A8B-50F0CAC8FED5}" destId="{E27682EC-5593-40A9-A059-CB97D28191FA}" srcOrd="0" destOrd="0" presId="urn:microsoft.com/office/officeart/2005/8/layout/radial5"/>
    <dgm:cxn modelId="{60A01AFB-7A55-4663-91EA-6E93D4BFC5FA}" type="presParOf" srcId="{87EE7168-DE9E-4FA5-A408-775F235CEDEC}" destId="{1A0473D0-1CAE-425F-AF72-6F742E2D412B}" srcOrd="4" destOrd="0" presId="urn:microsoft.com/office/officeart/2005/8/layout/radial5"/>
    <dgm:cxn modelId="{AAD352D7-4521-4054-906B-158A9F38467E}" type="presParOf" srcId="{87EE7168-DE9E-4FA5-A408-775F235CEDEC}" destId="{ECD0CE59-54E5-490D-934E-B494E85F182C}" srcOrd="5" destOrd="0" presId="urn:microsoft.com/office/officeart/2005/8/layout/radial5"/>
    <dgm:cxn modelId="{ED72858A-D65D-49BC-9E0C-40CDE114B77B}" type="presParOf" srcId="{ECD0CE59-54E5-490D-934E-B494E85F182C}" destId="{4ACBFF98-0D85-4D47-9299-B7C55221AB19}" srcOrd="0" destOrd="0" presId="urn:microsoft.com/office/officeart/2005/8/layout/radial5"/>
    <dgm:cxn modelId="{CA58BFD6-4DF2-4C4B-BD0A-2611C38B2EEB}" type="presParOf" srcId="{87EE7168-DE9E-4FA5-A408-775F235CEDEC}" destId="{45012652-0DD0-4FDF-993E-1D8E2254DD30}" srcOrd="6" destOrd="0" presId="urn:microsoft.com/office/officeart/2005/8/layout/radial5"/>
    <dgm:cxn modelId="{35AD2C46-E527-4FD1-8B84-C7DA97B9D24F}" type="presParOf" srcId="{87EE7168-DE9E-4FA5-A408-775F235CEDEC}" destId="{8826C2E2-86F0-4392-A612-3C7A772F8B6B}" srcOrd="7" destOrd="0" presId="urn:microsoft.com/office/officeart/2005/8/layout/radial5"/>
    <dgm:cxn modelId="{D6005C1D-9DF4-4874-A4AD-B013C21D135E}" type="presParOf" srcId="{8826C2E2-86F0-4392-A612-3C7A772F8B6B}" destId="{D1C1364B-650C-467B-A99C-0B361A3EBAD4}" srcOrd="0" destOrd="0" presId="urn:microsoft.com/office/officeart/2005/8/layout/radial5"/>
    <dgm:cxn modelId="{F1E3AA54-5D14-4BD9-AC58-DE3EB974B7A6}" type="presParOf" srcId="{87EE7168-DE9E-4FA5-A408-775F235CEDEC}" destId="{392901D7-A35B-4A81-87B0-BD34646A0EFD}" srcOrd="8" destOrd="0" presId="urn:microsoft.com/office/officeart/2005/8/layout/radial5"/>
    <dgm:cxn modelId="{2DF8AC22-F985-4FBE-B6E3-725134BAD99A}" type="presParOf" srcId="{87EE7168-DE9E-4FA5-A408-775F235CEDEC}" destId="{A8CF2456-ADCB-48D2-AB98-D16E6DB7E525}" srcOrd="9" destOrd="0" presId="urn:microsoft.com/office/officeart/2005/8/layout/radial5"/>
    <dgm:cxn modelId="{7C8F894E-D491-4B38-ABAF-C512F621D9EB}" type="presParOf" srcId="{A8CF2456-ADCB-48D2-AB98-D16E6DB7E525}" destId="{AF4BE1DB-B25F-46E7-93F6-4E67F67C5AA4}" srcOrd="0" destOrd="0" presId="urn:microsoft.com/office/officeart/2005/8/layout/radial5"/>
    <dgm:cxn modelId="{01E2DE00-9B1F-4BEF-B63C-1DE21A4E4987}" type="presParOf" srcId="{87EE7168-DE9E-4FA5-A408-775F235CEDEC}" destId="{62349276-5C7E-4577-BAD0-6CA5608A0A0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2CB22-A3FC-47C8-BC64-FFA20F8015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0B10FC-2352-4E69-9C90-365599A7D3E9}">
      <dgm:prSet phldrT="[文本]"/>
      <dgm:spPr/>
      <dgm:t>
        <a:bodyPr/>
        <a:lstStyle/>
        <a:p>
          <a:r>
            <a:rPr lang="en-US" altLang="en-US" dirty="0" err="1"/>
            <a:t>ExcelTitle</a:t>
          </a:r>
          <a:r>
            <a:rPr lang="en-US" altLang="en-US" dirty="0"/>
            <a:t>  </a:t>
          </a:r>
          <a:r>
            <a:rPr lang="zh-CN" altLang="en-US" dirty="0"/>
            <a:t>导出</a:t>
          </a:r>
        </a:p>
      </dgm:t>
    </dgm:pt>
    <dgm:pt modelId="{AAE66B55-1D69-43B0-A832-13E1A0268378}" type="parTrans" cxnId="{A605FB82-7474-4B2D-B774-CE37966D2428}">
      <dgm:prSet/>
      <dgm:spPr/>
      <dgm:t>
        <a:bodyPr/>
        <a:lstStyle/>
        <a:p>
          <a:endParaRPr lang="zh-CN" altLang="en-US"/>
        </a:p>
      </dgm:t>
    </dgm:pt>
    <dgm:pt modelId="{E61FF3A2-C09F-46AA-AF0F-A47C58A8E90B}" type="sibTrans" cxnId="{A605FB82-7474-4B2D-B774-CE37966D2428}">
      <dgm:prSet/>
      <dgm:spPr/>
      <dgm:t>
        <a:bodyPr/>
        <a:lstStyle/>
        <a:p>
          <a:endParaRPr lang="zh-CN" altLang="en-US"/>
        </a:p>
      </dgm:t>
    </dgm:pt>
    <dgm:pt modelId="{5715152F-5B04-4154-BA5B-7D26C5AB94F0}">
      <dgm:prSet phldrT="[文本]"/>
      <dgm:spPr/>
      <dgm:t>
        <a:bodyPr/>
        <a:lstStyle/>
        <a:p>
          <a:r>
            <a:rPr lang="en-US" altLang="en-US" dirty="0" err="1"/>
            <a:t>ImportParams</a:t>
          </a:r>
          <a:r>
            <a:rPr lang="en-US" altLang="en-US" dirty="0"/>
            <a:t> </a:t>
          </a:r>
          <a:r>
            <a:rPr lang="zh-CN" altLang="en-US" dirty="0"/>
            <a:t>导入</a:t>
          </a:r>
        </a:p>
      </dgm:t>
    </dgm:pt>
    <dgm:pt modelId="{A49A9CA5-90B8-40C8-9E1B-5A8542CD1BD7}" type="parTrans" cxnId="{30C8E765-7A79-4E25-A609-809F1A0B6DD7}">
      <dgm:prSet/>
      <dgm:spPr/>
      <dgm:t>
        <a:bodyPr/>
        <a:lstStyle/>
        <a:p>
          <a:endParaRPr lang="zh-CN" altLang="en-US"/>
        </a:p>
      </dgm:t>
    </dgm:pt>
    <dgm:pt modelId="{E92B4C4F-6E88-44D1-B40E-F5F8CD8FB472}" type="sibTrans" cxnId="{30C8E765-7A79-4E25-A609-809F1A0B6DD7}">
      <dgm:prSet/>
      <dgm:spPr/>
      <dgm:t>
        <a:bodyPr/>
        <a:lstStyle/>
        <a:p>
          <a:endParaRPr lang="zh-CN" altLang="en-US"/>
        </a:p>
      </dgm:t>
    </dgm:pt>
    <dgm:pt modelId="{2F064ACE-4180-4C28-A707-6C849040BA7C}">
      <dgm:prSet phldrT="[文本]"/>
      <dgm:spPr/>
      <dgm:t>
        <a:bodyPr/>
        <a:lstStyle/>
        <a:p>
          <a:r>
            <a:rPr lang="en-US" altLang="en-US" dirty="0" err="1"/>
            <a:t>TemplateExportParams</a:t>
          </a:r>
          <a:r>
            <a:rPr lang="en-US" altLang="en-US" dirty="0"/>
            <a:t> </a:t>
          </a:r>
          <a:r>
            <a:rPr lang="zh-CN" altLang="en-US" dirty="0"/>
            <a:t>模板导出</a:t>
          </a:r>
        </a:p>
      </dgm:t>
    </dgm:pt>
    <dgm:pt modelId="{3C85825A-9965-4B1D-A928-722078A16750}" type="parTrans" cxnId="{B5A086E2-9D11-4AA4-B545-CFD019C70C4F}">
      <dgm:prSet/>
      <dgm:spPr/>
      <dgm:t>
        <a:bodyPr/>
        <a:lstStyle/>
        <a:p>
          <a:endParaRPr lang="zh-CN" altLang="en-US"/>
        </a:p>
      </dgm:t>
    </dgm:pt>
    <dgm:pt modelId="{22A99B60-61F9-4CAE-AE0F-48D090ED0267}" type="sibTrans" cxnId="{B5A086E2-9D11-4AA4-B545-CFD019C70C4F}">
      <dgm:prSet/>
      <dgm:spPr/>
      <dgm:t>
        <a:bodyPr/>
        <a:lstStyle/>
        <a:p>
          <a:endParaRPr lang="zh-CN" altLang="en-US"/>
        </a:p>
      </dgm:t>
    </dgm:pt>
    <dgm:pt modelId="{B0791D69-30F0-4577-9922-DA988F230768}" type="pres">
      <dgm:prSet presAssocID="{9ED2CB22-A3FC-47C8-BC64-FFA20F8015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18A30-31FE-4575-8A8A-5CAD38B75DE5}" type="pres">
      <dgm:prSet presAssocID="{A50B10FC-2352-4E69-9C90-365599A7D3E9}" presName="parentLin" presStyleCnt="0"/>
      <dgm:spPr/>
    </dgm:pt>
    <dgm:pt modelId="{C34B597F-B0B0-4D24-8E1F-5513FAB9F1F1}" type="pres">
      <dgm:prSet presAssocID="{A50B10FC-2352-4E69-9C90-365599A7D3E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90523CC-3904-44C9-BC5C-38C7E6E1969E}" type="pres">
      <dgm:prSet presAssocID="{A50B10FC-2352-4E69-9C90-365599A7D3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DFE07-BD28-4B26-AB47-DD86A1A7911C}" type="pres">
      <dgm:prSet presAssocID="{A50B10FC-2352-4E69-9C90-365599A7D3E9}" presName="negativeSpace" presStyleCnt="0"/>
      <dgm:spPr/>
    </dgm:pt>
    <dgm:pt modelId="{4A864699-01DF-407B-A0D6-E58E6CF9B922}" type="pres">
      <dgm:prSet presAssocID="{A50B10FC-2352-4E69-9C90-365599A7D3E9}" presName="childText" presStyleLbl="conFgAcc1" presStyleIdx="0" presStyleCnt="3">
        <dgm:presLayoutVars>
          <dgm:bulletEnabled val="1"/>
        </dgm:presLayoutVars>
      </dgm:prSet>
      <dgm:spPr/>
    </dgm:pt>
    <dgm:pt modelId="{9E87A76F-1F73-4CC0-8144-2A368CE6B943}" type="pres">
      <dgm:prSet presAssocID="{E61FF3A2-C09F-46AA-AF0F-A47C58A8E90B}" presName="spaceBetweenRectangles" presStyleCnt="0"/>
      <dgm:spPr/>
    </dgm:pt>
    <dgm:pt modelId="{0B184385-1B2E-4039-8383-842FD8CE0E1D}" type="pres">
      <dgm:prSet presAssocID="{5715152F-5B04-4154-BA5B-7D26C5AB94F0}" presName="parentLin" presStyleCnt="0"/>
      <dgm:spPr/>
    </dgm:pt>
    <dgm:pt modelId="{2942BF94-C985-455C-82BE-CC39190F0FB4}" type="pres">
      <dgm:prSet presAssocID="{5715152F-5B04-4154-BA5B-7D26C5AB94F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96A7D49-8AF8-459B-A939-777FDE2871C9}" type="pres">
      <dgm:prSet presAssocID="{5715152F-5B04-4154-BA5B-7D26C5AB94F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94062-7E2E-46CD-8EED-220BEF21BFCB}" type="pres">
      <dgm:prSet presAssocID="{5715152F-5B04-4154-BA5B-7D26C5AB94F0}" presName="negativeSpace" presStyleCnt="0"/>
      <dgm:spPr/>
    </dgm:pt>
    <dgm:pt modelId="{79D139E3-3509-4E17-A188-92234DA9FEA7}" type="pres">
      <dgm:prSet presAssocID="{5715152F-5B04-4154-BA5B-7D26C5AB94F0}" presName="childText" presStyleLbl="conFgAcc1" presStyleIdx="1" presStyleCnt="3">
        <dgm:presLayoutVars>
          <dgm:bulletEnabled val="1"/>
        </dgm:presLayoutVars>
      </dgm:prSet>
      <dgm:spPr/>
    </dgm:pt>
    <dgm:pt modelId="{6DAFF0A5-C97A-471C-8AD0-F6AFE07512F4}" type="pres">
      <dgm:prSet presAssocID="{E92B4C4F-6E88-44D1-B40E-F5F8CD8FB472}" presName="spaceBetweenRectangles" presStyleCnt="0"/>
      <dgm:spPr/>
    </dgm:pt>
    <dgm:pt modelId="{AC0942CA-E911-4043-A49D-6C86F93D9ADD}" type="pres">
      <dgm:prSet presAssocID="{2F064ACE-4180-4C28-A707-6C849040BA7C}" presName="parentLin" presStyleCnt="0"/>
      <dgm:spPr/>
    </dgm:pt>
    <dgm:pt modelId="{11F2A1B1-6E00-4DBD-8E65-0F00E6BDA67E}" type="pres">
      <dgm:prSet presAssocID="{2F064ACE-4180-4C28-A707-6C849040BA7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24D1FCA-F9F4-45A1-B55B-C0EDA59001AB}" type="pres">
      <dgm:prSet presAssocID="{2F064ACE-4180-4C28-A707-6C849040BA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A263C-AF7A-487B-BFBA-62C3C133B377}" type="pres">
      <dgm:prSet presAssocID="{2F064ACE-4180-4C28-A707-6C849040BA7C}" presName="negativeSpace" presStyleCnt="0"/>
      <dgm:spPr/>
    </dgm:pt>
    <dgm:pt modelId="{782EED7F-347E-4319-8FF8-01FD9FFF01FE}" type="pres">
      <dgm:prSet presAssocID="{2F064ACE-4180-4C28-A707-6C849040BA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C8E765-7A79-4E25-A609-809F1A0B6DD7}" srcId="{9ED2CB22-A3FC-47C8-BC64-FFA20F8015E4}" destId="{5715152F-5B04-4154-BA5B-7D26C5AB94F0}" srcOrd="1" destOrd="0" parTransId="{A49A9CA5-90B8-40C8-9E1B-5A8542CD1BD7}" sibTransId="{E92B4C4F-6E88-44D1-B40E-F5F8CD8FB472}"/>
    <dgm:cxn modelId="{A605FB82-7474-4B2D-B774-CE37966D2428}" srcId="{9ED2CB22-A3FC-47C8-BC64-FFA20F8015E4}" destId="{A50B10FC-2352-4E69-9C90-365599A7D3E9}" srcOrd="0" destOrd="0" parTransId="{AAE66B55-1D69-43B0-A832-13E1A0268378}" sibTransId="{E61FF3A2-C09F-46AA-AF0F-A47C58A8E90B}"/>
    <dgm:cxn modelId="{4014A24F-7487-4369-AB19-92B6122851F9}" type="presOf" srcId="{A50B10FC-2352-4E69-9C90-365599A7D3E9}" destId="{C34B597F-B0B0-4D24-8E1F-5513FAB9F1F1}" srcOrd="0" destOrd="0" presId="urn:microsoft.com/office/officeart/2005/8/layout/list1"/>
    <dgm:cxn modelId="{6104B821-24A0-470F-A6F5-8C4DB854A89D}" type="presOf" srcId="{2F064ACE-4180-4C28-A707-6C849040BA7C}" destId="{11F2A1B1-6E00-4DBD-8E65-0F00E6BDA67E}" srcOrd="0" destOrd="0" presId="urn:microsoft.com/office/officeart/2005/8/layout/list1"/>
    <dgm:cxn modelId="{CC428D7D-D142-433B-89AC-231405CBDECD}" type="presOf" srcId="{9ED2CB22-A3FC-47C8-BC64-FFA20F8015E4}" destId="{B0791D69-30F0-4577-9922-DA988F230768}" srcOrd="0" destOrd="0" presId="urn:microsoft.com/office/officeart/2005/8/layout/list1"/>
    <dgm:cxn modelId="{41655F41-C85A-46E7-BFB5-F755B8AD554A}" type="presOf" srcId="{A50B10FC-2352-4E69-9C90-365599A7D3E9}" destId="{A90523CC-3904-44C9-BC5C-38C7E6E1969E}" srcOrd="1" destOrd="0" presId="urn:microsoft.com/office/officeart/2005/8/layout/list1"/>
    <dgm:cxn modelId="{B5A086E2-9D11-4AA4-B545-CFD019C70C4F}" srcId="{9ED2CB22-A3FC-47C8-BC64-FFA20F8015E4}" destId="{2F064ACE-4180-4C28-A707-6C849040BA7C}" srcOrd="2" destOrd="0" parTransId="{3C85825A-9965-4B1D-A928-722078A16750}" sibTransId="{22A99B60-61F9-4CAE-AE0F-48D090ED0267}"/>
    <dgm:cxn modelId="{1A6AC031-6651-4256-A71F-7B627DD0059C}" type="presOf" srcId="{5715152F-5B04-4154-BA5B-7D26C5AB94F0}" destId="{B96A7D49-8AF8-459B-A939-777FDE2871C9}" srcOrd="1" destOrd="0" presId="urn:microsoft.com/office/officeart/2005/8/layout/list1"/>
    <dgm:cxn modelId="{74944495-051F-4598-AB49-0BE9F4A8FAA0}" type="presOf" srcId="{2F064ACE-4180-4C28-A707-6C849040BA7C}" destId="{724D1FCA-F9F4-45A1-B55B-C0EDA59001AB}" srcOrd="1" destOrd="0" presId="urn:microsoft.com/office/officeart/2005/8/layout/list1"/>
    <dgm:cxn modelId="{9598C552-7E60-4DD7-9795-FEDF433828A1}" type="presOf" srcId="{5715152F-5B04-4154-BA5B-7D26C5AB94F0}" destId="{2942BF94-C985-455C-82BE-CC39190F0FB4}" srcOrd="0" destOrd="0" presId="urn:microsoft.com/office/officeart/2005/8/layout/list1"/>
    <dgm:cxn modelId="{9283E4D9-2512-4886-9F12-96C661A52F9B}" type="presParOf" srcId="{B0791D69-30F0-4577-9922-DA988F230768}" destId="{95A18A30-31FE-4575-8A8A-5CAD38B75DE5}" srcOrd="0" destOrd="0" presId="urn:microsoft.com/office/officeart/2005/8/layout/list1"/>
    <dgm:cxn modelId="{4BEBF130-51ED-41E7-B561-D11ED421AD2A}" type="presParOf" srcId="{95A18A30-31FE-4575-8A8A-5CAD38B75DE5}" destId="{C34B597F-B0B0-4D24-8E1F-5513FAB9F1F1}" srcOrd="0" destOrd="0" presId="urn:microsoft.com/office/officeart/2005/8/layout/list1"/>
    <dgm:cxn modelId="{96B07750-59DF-408B-B1EB-958A7E772A8D}" type="presParOf" srcId="{95A18A30-31FE-4575-8A8A-5CAD38B75DE5}" destId="{A90523CC-3904-44C9-BC5C-38C7E6E1969E}" srcOrd="1" destOrd="0" presId="urn:microsoft.com/office/officeart/2005/8/layout/list1"/>
    <dgm:cxn modelId="{D66F4537-DDCD-4CC8-A288-4D02ADFF3397}" type="presParOf" srcId="{B0791D69-30F0-4577-9922-DA988F230768}" destId="{E00DFE07-BD28-4B26-AB47-DD86A1A7911C}" srcOrd="1" destOrd="0" presId="urn:microsoft.com/office/officeart/2005/8/layout/list1"/>
    <dgm:cxn modelId="{01639CCB-259C-490A-B028-30727715C015}" type="presParOf" srcId="{B0791D69-30F0-4577-9922-DA988F230768}" destId="{4A864699-01DF-407B-A0D6-E58E6CF9B922}" srcOrd="2" destOrd="0" presId="urn:microsoft.com/office/officeart/2005/8/layout/list1"/>
    <dgm:cxn modelId="{46A46041-264A-48FD-A74C-4F8A0190A804}" type="presParOf" srcId="{B0791D69-30F0-4577-9922-DA988F230768}" destId="{9E87A76F-1F73-4CC0-8144-2A368CE6B943}" srcOrd="3" destOrd="0" presId="urn:microsoft.com/office/officeart/2005/8/layout/list1"/>
    <dgm:cxn modelId="{8BAE07F6-1B7E-473B-A2D1-5BE08A2B5837}" type="presParOf" srcId="{B0791D69-30F0-4577-9922-DA988F230768}" destId="{0B184385-1B2E-4039-8383-842FD8CE0E1D}" srcOrd="4" destOrd="0" presId="urn:microsoft.com/office/officeart/2005/8/layout/list1"/>
    <dgm:cxn modelId="{0B050F50-3FB9-444B-A2B3-E279FE8428FB}" type="presParOf" srcId="{0B184385-1B2E-4039-8383-842FD8CE0E1D}" destId="{2942BF94-C985-455C-82BE-CC39190F0FB4}" srcOrd="0" destOrd="0" presId="urn:microsoft.com/office/officeart/2005/8/layout/list1"/>
    <dgm:cxn modelId="{943D3151-43AC-4009-9318-6B898ED741A2}" type="presParOf" srcId="{0B184385-1B2E-4039-8383-842FD8CE0E1D}" destId="{B96A7D49-8AF8-459B-A939-777FDE2871C9}" srcOrd="1" destOrd="0" presId="urn:microsoft.com/office/officeart/2005/8/layout/list1"/>
    <dgm:cxn modelId="{D2EAC087-49EC-4B37-B126-827092BCECCC}" type="presParOf" srcId="{B0791D69-30F0-4577-9922-DA988F230768}" destId="{CAE94062-7E2E-46CD-8EED-220BEF21BFCB}" srcOrd="5" destOrd="0" presId="urn:microsoft.com/office/officeart/2005/8/layout/list1"/>
    <dgm:cxn modelId="{5F2C9649-9AF4-4BB1-865C-F45ED0A63F10}" type="presParOf" srcId="{B0791D69-30F0-4577-9922-DA988F230768}" destId="{79D139E3-3509-4E17-A188-92234DA9FEA7}" srcOrd="6" destOrd="0" presId="urn:microsoft.com/office/officeart/2005/8/layout/list1"/>
    <dgm:cxn modelId="{A7A8E39A-EE1D-4968-AE6C-81A23167FDED}" type="presParOf" srcId="{B0791D69-30F0-4577-9922-DA988F230768}" destId="{6DAFF0A5-C97A-471C-8AD0-F6AFE07512F4}" srcOrd="7" destOrd="0" presId="urn:microsoft.com/office/officeart/2005/8/layout/list1"/>
    <dgm:cxn modelId="{61E171B5-DCE1-40E3-89CE-F06C5BB9D40C}" type="presParOf" srcId="{B0791D69-30F0-4577-9922-DA988F230768}" destId="{AC0942CA-E911-4043-A49D-6C86F93D9ADD}" srcOrd="8" destOrd="0" presId="urn:microsoft.com/office/officeart/2005/8/layout/list1"/>
    <dgm:cxn modelId="{A829D0BB-1A54-4385-80F4-54E9A2DBF401}" type="presParOf" srcId="{AC0942CA-E911-4043-A49D-6C86F93D9ADD}" destId="{11F2A1B1-6E00-4DBD-8E65-0F00E6BDA67E}" srcOrd="0" destOrd="0" presId="urn:microsoft.com/office/officeart/2005/8/layout/list1"/>
    <dgm:cxn modelId="{1199BA29-5D1E-48DF-8E26-67E72E798C97}" type="presParOf" srcId="{AC0942CA-E911-4043-A49D-6C86F93D9ADD}" destId="{724D1FCA-F9F4-45A1-B55B-C0EDA59001AB}" srcOrd="1" destOrd="0" presId="urn:microsoft.com/office/officeart/2005/8/layout/list1"/>
    <dgm:cxn modelId="{E4CCB5DC-9C3B-4ED8-88CB-853AA26859B9}" type="presParOf" srcId="{B0791D69-30F0-4577-9922-DA988F230768}" destId="{04DA263C-AF7A-487B-BFBA-62C3C133B377}" srcOrd="9" destOrd="0" presId="urn:microsoft.com/office/officeart/2005/8/layout/list1"/>
    <dgm:cxn modelId="{425322FE-B816-4487-B834-C87AFD18ADBF}" type="presParOf" srcId="{B0791D69-30F0-4577-9922-DA988F230768}" destId="{782EED7F-347E-4319-8FF8-01FD9FFF01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C54C6-872A-4DC8-9AEF-4ABBCB1EB92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F6D065-12E5-4A6A-B967-5315EDA403C7}">
      <dgm:prSet phldrT="[文本]"/>
      <dgm:spPr/>
      <dgm:t>
        <a:bodyPr/>
        <a:lstStyle/>
        <a:p>
          <a:r>
            <a:rPr lang="en-US" altLang="en-US" dirty="0" err="1"/>
            <a:t>ExcelExportUtil</a:t>
          </a:r>
          <a:endParaRPr lang="zh-CN" altLang="en-US" dirty="0"/>
        </a:p>
      </dgm:t>
    </dgm:pt>
    <dgm:pt modelId="{2EDEF0EB-F85D-4B1D-9322-FA79F6E780E1}" type="parTrans" cxnId="{E6E7FD5E-FCE8-4BBC-8765-E10853E3649E}">
      <dgm:prSet/>
      <dgm:spPr/>
      <dgm:t>
        <a:bodyPr/>
        <a:lstStyle/>
        <a:p>
          <a:endParaRPr lang="zh-CN" altLang="en-US"/>
        </a:p>
      </dgm:t>
    </dgm:pt>
    <dgm:pt modelId="{28473B57-2911-4975-92F1-30A899717C21}" type="sibTrans" cxnId="{E6E7FD5E-FCE8-4BBC-8765-E10853E3649E}">
      <dgm:prSet/>
      <dgm:spPr/>
      <dgm:t>
        <a:bodyPr/>
        <a:lstStyle/>
        <a:p>
          <a:endParaRPr lang="zh-CN" altLang="en-US"/>
        </a:p>
      </dgm:t>
    </dgm:pt>
    <dgm:pt modelId="{C2B31355-B3E9-4923-A220-A1892CA36A68}">
      <dgm:prSet phldrT="[文本]"/>
      <dgm:spPr/>
      <dgm:t>
        <a:bodyPr/>
        <a:lstStyle/>
        <a:p>
          <a:r>
            <a:rPr lang="zh-CN" altLang="en-US" dirty="0"/>
            <a:t>单</a:t>
          </a:r>
          <a:r>
            <a:rPr lang="en-US" altLang="zh-CN" dirty="0"/>
            <a:t>Sheet</a:t>
          </a:r>
          <a:r>
            <a:rPr lang="zh-CN" altLang="en-US" dirty="0"/>
            <a:t>导出</a:t>
          </a:r>
        </a:p>
      </dgm:t>
    </dgm:pt>
    <dgm:pt modelId="{9BB479FD-51AA-46F7-9ED8-654CB3B615A2}" type="parTrans" cxnId="{D2B0956E-F9F6-44CA-A725-25E0F12E4BE6}">
      <dgm:prSet/>
      <dgm:spPr/>
      <dgm:t>
        <a:bodyPr/>
        <a:lstStyle/>
        <a:p>
          <a:endParaRPr lang="zh-CN" altLang="en-US"/>
        </a:p>
      </dgm:t>
    </dgm:pt>
    <dgm:pt modelId="{0AA6F841-1882-4DED-86E5-ED406F6B82F9}" type="sibTrans" cxnId="{D2B0956E-F9F6-44CA-A725-25E0F12E4BE6}">
      <dgm:prSet/>
      <dgm:spPr/>
      <dgm:t>
        <a:bodyPr/>
        <a:lstStyle/>
        <a:p>
          <a:endParaRPr lang="zh-CN" altLang="en-US"/>
        </a:p>
      </dgm:t>
    </dgm:pt>
    <dgm:pt modelId="{3239BB0A-6C91-4284-B510-E7AD75E8D7E6}">
      <dgm:prSet phldrT="[文本]"/>
      <dgm:spPr/>
      <dgm:t>
        <a:bodyPr/>
        <a:lstStyle/>
        <a:p>
          <a:r>
            <a:rPr lang="zh-CN" altLang="en-US" dirty="0"/>
            <a:t>多</a:t>
          </a:r>
          <a:r>
            <a:rPr lang="en-US" altLang="zh-CN" dirty="0"/>
            <a:t>Sheet</a:t>
          </a:r>
          <a:r>
            <a:rPr lang="zh-CN" altLang="en-US" dirty="0"/>
            <a:t>导出</a:t>
          </a:r>
        </a:p>
      </dgm:t>
    </dgm:pt>
    <dgm:pt modelId="{5441E8EB-AF9A-4223-B55F-AA4015A7995F}" type="parTrans" cxnId="{14F79463-58F8-4EE1-90E7-981539FA7D3F}">
      <dgm:prSet/>
      <dgm:spPr/>
      <dgm:t>
        <a:bodyPr/>
        <a:lstStyle/>
        <a:p>
          <a:endParaRPr lang="zh-CN" altLang="en-US"/>
        </a:p>
      </dgm:t>
    </dgm:pt>
    <dgm:pt modelId="{49B5D40A-82B6-4941-8C63-EE1786B9CA95}" type="sibTrans" cxnId="{14F79463-58F8-4EE1-90E7-981539FA7D3F}">
      <dgm:prSet/>
      <dgm:spPr/>
      <dgm:t>
        <a:bodyPr/>
        <a:lstStyle/>
        <a:p>
          <a:endParaRPr lang="zh-CN" altLang="en-US"/>
        </a:p>
      </dgm:t>
    </dgm:pt>
    <dgm:pt modelId="{11F3C67B-7845-476B-A765-D7C5C5AA08FF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9E70A28B-2038-42C6-A0D2-877FBEBA1448}" type="parTrans" cxnId="{33DB696E-828A-43F2-88B9-C2510D9D2AEB}">
      <dgm:prSet/>
      <dgm:spPr/>
      <dgm:t>
        <a:bodyPr/>
        <a:lstStyle/>
        <a:p>
          <a:endParaRPr lang="zh-CN" altLang="en-US"/>
        </a:p>
      </dgm:t>
    </dgm:pt>
    <dgm:pt modelId="{795E6F23-39F5-4D4C-BED1-D5CA80EC079F}" type="sibTrans" cxnId="{33DB696E-828A-43F2-88B9-C2510D9D2AEB}">
      <dgm:prSet/>
      <dgm:spPr/>
      <dgm:t>
        <a:bodyPr/>
        <a:lstStyle/>
        <a:p>
          <a:endParaRPr lang="zh-CN" altLang="en-US"/>
        </a:p>
      </dgm:t>
    </dgm:pt>
    <dgm:pt modelId="{E1AB7FD0-52DC-465D-867C-AE4DE7D6830B}">
      <dgm:prSet phldrT="[文本]"/>
      <dgm:spPr/>
      <dgm:t>
        <a:bodyPr/>
        <a:lstStyle/>
        <a:p>
          <a:r>
            <a:rPr lang="en-US" altLang="en-US" dirty="0" err="1"/>
            <a:t>ExcelImportUtil</a:t>
          </a:r>
          <a:endParaRPr lang="zh-CN" altLang="en-US" dirty="0"/>
        </a:p>
      </dgm:t>
    </dgm:pt>
    <dgm:pt modelId="{AE5C7BFA-1A30-479F-B9D0-5832D822C294}" type="parTrans" cxnId="{F259BA93-97AE-4192-947A-94D040ACDEE3}">
      <dgm:prSet/>
      <dgm:spPr/>
      <dgm:t>
        <a:bodyPr/>
        <a:lstStyle/>
        <a:p>
          <a:endParaRPr lang="zh-CN" altLang="en-US"/>
        </a:p>
      </dgm:t>
    </dgm:pt>
    <dgm:pt modelId="{C3E55B94-DB99-4D7E-93CA-3FBB81C5F4B7}" type="sibTrans" cxnId="{F259BA93-97AE-4192-947A-94D040ACDEE3}">
      <dgm:prSet/>
      <dgm:spPr/>
      <dgm:t>
        <a:bodyPr/>
        <a:lstStyle/>
        <a:p>
          <a:endParaRPr lang="zh-CN" altLang="en-US"/>
        </a:p>
      </dgm:t>
    </dgm:pt>
    <dgm:pt modelId="{6F0ADAFC-EE54-4EF4-98DA-C5810AF1856F}">
      <dgm:prSet phldrT="[文本]"/>
      <dgm:spPr/>
      <dgm:t>
        <a:bodyPr/>
        <a:lstStyle/>
        <a:p>
          <a:r>
            <a:rPr lang="zh-CN" altLang="en-US" dirty="0"/>
            <a:t>文本导入</a:t>
          </a:r>
        </a:p>
      </dgm:t>
    </dgm:pt>
    <dgm:pt modelId="{A56FA8C8-5BD4-4361-8758-4FF305CC8C0A}" type="parTrans" cxnId="{B3051634-BFC4-410C-8AD2-E20F298622D0}">
      <dgm:prSet/>
      <dgm:spPr/>
      <dgm:t>
        <a:bodyPr/>
        <a:lstStyle/>
        <a:p>
          <a:endParaRPr lang="zh-CN" altLang="en-US"/>
        </a:p>
      </dgm:t>
    </dgm:pt>
    <dgm:pt modelId="{DF0E166A-B9A5-4B9C-97FE-C1EC93555E2D}" type="sibTrans" cxnId="{B3051634-BFC4-410C-8AD2-E20F298622D0}">
      <dgm:prSet/>
      <dgm:spPr/>
      <dgm:t>
        <a:bodyPr/>
        <a:lstStyle/>
        <a:p>
          <a:endParaRPr lang="zh-CN" altLang="en-US"/>
        </a:p>
      </dgm:t>
    </dgm:pt>
    <dgm:pt modelId="{E854268A-A3E7-4411-9B11-74EF641BF4E8}">
      <dgm:prSet phldrT="[文本]"/>
      <dgm:spPr/>
      <dgm:t>
        <a:bodyPr/>
        <a:lstStyle/>
        <a:p>
          <a:r>
            <a:rPr lang="zh-CN" altLang="en-US" dirty="0"/>
            <a:t>流导入</a:t>
          </a:r>
        </a:p>
      </dgm:t>
    </dgm:pt>
    <dgm:pt modelId="{53EDCD0D-840D-453C-BE78-F6EB3A90744F}" type="parTrans" cxnId="{A86A1C61-0DCF-4D04-9D8C-4E8C015C7552}">
      <dgm:prSet/>
      <dgm:spPr/>
      <dgm:t>
        <a:bodyPr/>
        <a:lstStyle/>
        <a:p>
          <a:endParaRPr lang="zh-CN" altLang="en-US"/>
        </a:p>
      </dgm:t>
    </dgm:pt>
    <dgm:pt modelId="{462A377C-99BE-457E-9459-1182A249CB52}" type="sibTrans" cxnId="{A86A1C61-0DCF-4D04-9D8C-4E8C015C7552}">
      <dgm:prSet/>
      <dgm:spPr/>
      <dgm:t>
        <a:bodyPr/>
        <a:lstStyle/>
        <a:p>
          <a:endParaRPr lang="zh-CN" altLang="en-US"/>
        </a:p>
      </dgm:t>
    </dgm:pt>
    <dgm:pt modelId="{11C81E56-B7C3-48C1-A087-50C2557C0B4B}">
      <dgm:prSet phldrT="[文本]"/>
      <dgm:spPr/>
      <dgm:t>
        <a:bodyPr/>
        <a:lstStyle/>
        <a:p>
          <a:r>
            <a:rPr lang="zh-CN" altLang="en-US" dirty="0"/>
            <a:t>模板</a:t>
          </a:r>
          <a:r>
            <a:rPr lang="en-US" altLang="zh-CN" dirty="0"/>
            <a:t>+</a:t>
          </a:r>
          <a:r>
            <a:rPr lang="zh-CN" altLang="en-US" dirty="0"/>
            <a:t>列表混合导出</a:t>
          </a:r>
        </a:p>
      </dgm:t>
    </dgm:pt>
    <dgm:pt modelId="{318DFDAE-150B-478C-BC4B-77B53204F2E1}" type="parTrans" cxnId="{B5C43838-67F0-49B1-8F9F-07EB38531B03}">
      <dgm:prSet/>
      <dgm:spPr/>
      <dgm:t>
        <a:bodyPr/>
        <a:lstStyle/>
        <a:p>
          <a:endParaRPr lang="zh-CN" altLang="en-US"/>
        </a:p>
      </dgm:t>
    </dgm:pt>
    <dgm:pt modelId="{644B32BB-F797-48CC-8733-1E6543C39438}" type="sibTrans" cxnId="{B5C43838-67F0-49B1-8F9F-07EB38531B03}">
      <dgm:prSet/>
      <dgm:spPr/>
      <dgm:t>
        <a:bodyPr/>
        <a:lstStyle/>
        <a:p>
          <a:endParaRPr lang="zh-CN" altLang="en-US"/>
        </a:p>
      </dgm:t>
    </dgm:pt>
    <dgm:pt modelId="{2A252CB8-1DDB-4386-8785-D22D2695D95D}">
      <dgm:prSet phldrT="[文本]"/>
      <dgm:spPr/>
      <dgm:t>
        <a:bodyPr/>
        <a:lstStyle/>
        <a:p>
          <a:r>
            <a:rPr lang="zh-CN" altLang="en-US" dirty="0"/>
            <a:t>纯模板导出</a:t>
          </a:r>
        </a:p>
      </dgm:t>
    </dgm:pt>
    <dgm:pt modelId="{1A85E218-1488-4CE7-9C0B-F735B0A5E0DD}" type="parTrans" cxnId="{AD5A7191-3442-489C-B6F5-92BEC3DB2D0B}">
      <dgm:prSet/>
      <dgm:spPr/>
      <dgm:t>
        <a:bodyPr/>
        <a:lstStyle/>
        <a:p>
          <a:endParaRPr lang="zh-CN" altLang="en-US"/>
        </a:p>
      </dgm:t>
    </dgm:pt>
    <dgm:pt modelId="{464F59EA-FAEE-400C-ADFE-13F816B73839}" type="sibTrans" cxnId="{AD5A7191-3442-489C-B6F5-92BEC3DB2D0B}">
      <dgm:prSet/>
      <dgm:spPr/>
      <dgm:t>
        <a:bodyPr/>
        <a:lstStyle/>
        <a:p>
          <a:endParaRPr lang="zh-CN" altLang="en-US"/>
        </a:p>
      </dgm:t>
    </dgm:pt>
    <dgm:pt modelId="{20D03262-9526-450F-83AF-E8811AA1FF49}" type="pres">
      <dgm:prSet presAssocID="{72FC54C6-872A-4DC8-9AEF-4ABBCB1EB92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0BA431C-8FA1-4645-879B-4556CAF96CBA}" type="pres">
      <dgm:prSet presAssocID="{B2F6D065-12E5-4A6A-B967-5315EDA403C7}" presName="root" presStyleCnt="0">
        <dgm:presLayoutVars>
          <dgm:chMax/>
          <dgm:chPref/>
        </dgm:presLayoutVars>
      </dgm:prSet>
      <dgm:spPr/>
    </dgm:pt>
    <dgm:pt modelId="{046684F2-A255-4787-8A2A-3575D889A103}" type="pres">
      <dgm:prSet presAssocID="{B2F6D065-12E5-4A6A-B967-5315EDA403C7}" presName="rootComposite" presStyleCnt="0">
        <dgm:presLayoutVars/>
      </dgm:prSet>
      <dgm:spPr/>
    </dgm:pt>
    <dgm:pt modelId="{A3623D0A-C87B-4AC0-9988-FCB5A9C41DB5}" type="pres">
      <dgm:prSet presAssocID="{B2F6D065-12E5-4A6A-B967-5315EDA403C7}" presName="ParentAccent" presStyleLbl="alignNode1" presStyleIdx="0" presStyleCnt="2"/>
      <dgm:spPr/>
    </dgm:pt>
    <dgm:pt modelId="{AD0A7A42-BC0F-4C8F-B551-803BD78EC4E0}" type="pres">
      <dgm:prSet presAssocID="{B2F6D065-12E5-4A6A-B967-5315EDA403C7}" presName="ParentSmallAccent" presStyleLbl="fgAcc1" presStyleIdx="0" presStyleCnt="2" custLinFactY="440167" custLinFactNeighborY="500000"/>
      <dgm:spPr/>
    </dgm:pt>
    <dgm:pt modelId="{EE536B38-D945-424F-835A-2789F1C94B33}" type="pres">
      <dgm:prSet presAssocID="{B2F6D065-12E5-4A6A-B967-5315EDA403C7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B0C1F-4F0D-46A0-A9B5-5F2333629191}" type="pres">
      <dgm:prSet presAssocID="{B2F6D065-12E5-4A6A-B967-5315EDA403C7}" presName="childShape" presStyleCnt="0">
        <dgm:presLayoutVars>
          <dgm:chMax val="0"/>
          <dgm:chPref val="0"/>
        </dgm:presLayoutVars>
      </dgm:prSet>
      <dgm:spPr/>
    </dgm:pt>
    <dgm:pt modelId="{DD3DDD41-FBA3-4554-B67C-D29A7E09C964}" type="pres">
      <dgm:prSet presAssocID="{C2B31355-B3E9-4923-A220-A1892CA36A68}" presName="childComposite" presStyleCnt="0">
        <dgm:presLayoutVars>
          <dgm:chMax val="0"/>
          <dgm:chPref val="0"/>
        </dgm:presLayoutVars>
      </dgm:prSet>
      <dgm:spPr/>
    </dgm:pt>
    <dgm:pt modelId="{4F4CE8D3-812B-49DA-A0E7-002872C8E63B}" type="pres">
      <dgm:prSet presAssocID="{C2B31355-B3E9-4923-A220-A1892CA36A68}" presName="ChildAccent" presStyleLbl="solidFgAcc1" presStyleIdx="0" presStyleCnt="7"/>
      <dgm:spPr/>
    </dgm:pt>
    <dgm:pt modelId="{785F0D9B-53E4-4034-AA9E-24AB65ECE67B}" type="pres">
      <dgm:prSet presAssocID="{C2B31355-B3E9-4923-A220-A1892CA36A68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851669-84BE-40AD-90CA-609477A97F09}" type="pres">
      <dgm:prSet presAssocID="{3239BB0A-6C91-4284-B510-E7AD75E8D7E6}" presName="childComposite" presStyleCnt="0">
        <dgm:presLayoutVars>
          <dgm:chMax val="0"/>
          <dgm:chPref val="0"/>
        </dgm:presLayoutVars>
      </dgm:prSet>
      <dgm:spPr/>
    </dgm:pt>
    <dgm:pt modelId="{5FE6DC74-0784-443E-B37E-3D32F1971F09}" type="pres">
      <dgm:prSet presAssocID="{3239BB0A-6C91-4284-B510-E7AD75E8D7E6}" presName="ChildAccent" presStyleLbl="solidFgAcc1" presStyleIdx="1" presStyleCnt="7"/>
      <dgm:spPr/>
    </dgm:pt>
    <dgm:pt modelId="{B63C77EF-F28C-4498-9B6C-27F23BDBD094}" type="pres">
      <dgm:prSet presAssocID="{3239BB0A-6C91-4284-B510-E7AD75E8D7E6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DC506-9D73-40C5-8AD0-B4DC2EBCFE1B}" type="pres">
      <dgm:prSet presAssocID="{11C81E56-B7C3-48C1-A087-50C2557C0B4B}" presName="childComposite" presStyleCnt="0">
        <dgm:presLayoutVars>
          <dgm:chMax val="0"/>
          <dgm:chPref val="0"/>
        </dgm:presLayoutVars>
      </dgm:prSet>
      <dgm:spPr/>
    </dgm:pt>
    <dgm:pt modelId="{2B6468E5-249C-4999-877E-5E958A4C6C9B}" type="pres">
      <dgm:prSet presAssocID="{11C81E56-B7C3-48C1-A087-50C2557C0B4B}" presName="ChildAccent" presStyleLbl="solidFgAcc1" presStyleIdx="2" presStyleCnt="7"/>
      <dgm:spPr/>
    </dgm:pt>
    <dgm:pt modelId="{AB276CDA-D79F-499F-A52E-3BEAA533AC03}" type="pres">
      <dgm:prSet presAssocID="{11C81E56-B7C3-48C1-A087-50C2557C0B4B}" presName="Child" presStyleLbl="revTx" presStyleIdx="3" presStyleCnt="9" custLinFactY="476" custLinFactNeighborX="78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E3978-DA79-4F47-B301-4478711DA818}" type="pres">
      <dgm:prSet presAssocID="{2A252CB8-1DDB-4386-8785-D22D2695D95D}" presName="childComposite" presStyleCnt="0">
        <dgm:presLayoutVars>
          <dgm:chMax val="0"/>
          <dgm:chPref val="0"/>
        </dgm:presLayoutVars>
      </dgm:prSet>
      <dgm:spPr/>
    </dgm:pt>
    <dgm:pt modelId="{8F42AEFD-C4D4-43D0-BE0C-75AE02A5BAA7}" type="pres">
      <dgm:prSet presAssocID="{2A252CB8-1DDB-4386-8785-D22D2695D95D}" presName="ChildAccent" presStyleLbl="solidFgAcc1" presStyleIdx="3" presStyleCnt="7" custLinFactNeighborY="8586"/>
      <dgm:spPr/>
    </dgm:pt>
    <dgm:pt modelId="{E44AEFC0-19C0-4543-8AC3-306EA90E80A4}" type="pres">
      <dgm:prSet presAssocID="{2A252CB8-1DDB-4386-8785-D22D2695D95D}" presName="Child" presStyleLbl="revTx" presStyleIdx="4" presStyleCnt="9" custLinFactNeighborX="2362" custLinFactNeighborY="-962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3D11B-16A1-41C0-805B-00FB6E97C055}" type="pres">
      <dgm:prSet presAssocID="{11F3C67B-7845-476B-A765-D7C5C5AA08FF}" presName="childComposite" presStyleCnt="0">
        <dgm:presLayoutVars>
          <dgm:chMax val="0"/>
          <dgm:chPref val="0"/>
        </dgm:presLayoutVars>
      </dgm:prSet>
      <dgm:spPr/>
    </dgm:pt>
    <dgm:pt modelId="{D4031AB9-A2F3-423F-990E-0DAAF6DDF772}" type="pres">
      <dgm:prSet presAssocID="{11F3C67B-7845-476B-A765-D7C5C5AA08FF}" presName="ChildAccent" presStyleLbl="solidFgAcc1" presStyleIdx="4" presStyleCnt="7" custLinFactX="700000" custLinFactY="-307615" custLinFactNeighborX="735161" custLinFactNeighborY="-400000"/>
      <dgm:spPr/>
    </dgm:pt>
    <dgm:pt modelId="{20BEE8EC-1D82-49DA-B562-817203B6862B}" type="pres">
      <dgm:prSet presAssocID="{11F3C67B-7845-476B-A765-D7C5C5AA08FF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24205-34A4-42AB-BD25-B35ADDA975C2}" type="pres">
      <dgm:prSet presAssocID="{E1AB7FD0-52DC-465D-867C-AE4DE7D6830B}" presName="root" presStyleCnt="0">
        <dgm:presLayoutVars>
          <dgm:chMax/>
          <dgm:chPref/>
        </dgm:presLayoutVars>
      </dgm:prSet>
      <dgm:spPr/>
    </dgm:pt>
    <dgm:pt modelId="{D056C7F3-8570-4AD1-B777-CAAAA852D19A}" type="pres">
      <dgm:prSet presAssocID="{E1AB7FD0-52DC-465D-867C-AE4DE7D6830B}" presName="rootComposite" presStyleCnt="0">
        <dgm:presLayoutVars/>
      </dgm:prSet>
      <dgm:spPr/>
    </dgm:pt>
    <dgm:pt modelId="{46A506CD-1229-4B78-AD6B-7833FA4226D5}" type="pres">
      <dgm:prSet presAssocID="{E1AB7FD0-52DC-465D-867C-AE4DE7D6830B}" presName="ParentAccent" presStyleLbl="alignNode1" presStyleIdx="1" presStyleCnt="2"/>
      <dgm:spPr/>
    </dgm:pt>
    <dgm:pt modelId="{8D0D9A1C-689E-4237-B965-0139A89763E5}" type="pres">
      <dgm:prSet presAssocID="{E1AB7FD0-52DC-465D-867C-AE4DE7D6830B}" presName="ParentSmallAccent" presStyleLbl="fgAcc1" presStyleIdx="1" presStyleCnt="2" custLinFactY="100000" custLinFactNeighborY="136114"/>
      <dgm:spPr/>
    </dgm:pt>
    <dgm:pt modelId="{9F9C8F2A-EABE-4604-92DF-A1B85D9E3605}" type="pres">
      <dgm:prSet presAssocID="{E1AB7FD0-52DC-465D-867C-AE4DE7D6830B}" presName="Parent" presStyleLbl="revTx" presStyleIdx="6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0C112-811F-43E6-B6A0-41C8058FEC53}" type="pres">
      <dgm:prSet presAssocID="{E1AB7FD0-52DC-465D-867C-AE4DE7D6830B}" presName="childShape" presStyleCnt="0">
        <dgm:presLayoutVars>
          <dgm:chMax val="0"/>
          <dgm:chPref val="0"/>
        </dgm:presLayoutVars>
      </dgm:prSet>
      <dgm:spPr/>
    </dgm:pt>
    <dgm:pt modelId="{377A034A-4153-45BA-8998-2E2B050D10D4}" type="pres">
      <dgm:prSet presAssocID="{6F0ADAFC-EE54-4EF4-98DA-C5810AF1856F}" presName="childComposite" presStyleCnt="0">
        <dgm:presLayoutVars>
          <dgm:chMax val="0"/>
          <dgm:chPref val="0"/>
        </dgm:presLayoutVars>
      </dgm:prSet>
      <dgm:spPr/>
    </dgm:pt>
    <dgm:pt modelId="{BA2CA930-4CB4-4425-89CC-0EC6AC9C2D0E}" type="pres">
      <dgm:prSet presAssocID="{6F0ADAFC-EE54-4EF4-98DA-C5810AF1856F}" presName="ChildAccent" presStyleLbl="solidFgAcc1" presStyleIdx="5" presStyleCnt="7"/>
      <dgm:spPr/>
    </dgm:pt>
    <dgm:pt modelId="{9AC8C343-9E1A-4E3E-81BC-793A61F4EEEE}" type="pres">
      <dgm:prSet presAssocID="{6F0ADAFC-EE54-4EF4-98DA-C5810AF1856F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3739F0-DBF1-4B95-8290-8FE8CFA0F01E}" type="pres">
      <dgm:prSet presAssocID="{E854268A-A3E7-4411-9B11-74EF641BF4E8}" presName="childComposite" presStyleCnt="0">
        <dgm:presLayoutVars>
          <dgm:chMax val="0"/>
          <dgm:chPref val="0"/>
        </dgm:presLayoutVars>
      </dgm:prSet>
      <dgm:spPr/>
    </dgm:pt>
    <dgm:pt modelId="{BA4C8B0A-F76F-4C77-91BC-94A1C7D73BF8}" type="pres">
      <dgm:prSet presAssocID="{E854268A-A3E7-4411-9B11-74EF641BF4E8}" presName="ChildAccent" presStyleLbl="solidFgAcc1" presStyleIdx="6" presStyleCnt="7" custLinFactNeighborX="4293" custLinFactNeighborY="-8586"/>
      <dgm:spPr/>
    </dgm:pt>
    <dgm:pt modelId="{92A7EBE9-602A-494E-89DB-EAF7B553BF17}" type="pres">
      <dgm:prSet presAssocID="{E854268A-A3E7-4411-9B11-74EF641BF4E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79463-58F8-4EE1-90E7-981539FA7D3F}" srcId="{B2F6D065-12E5-4A6A-B967-5315EDA403C7}" destId="{3239BB0A-6C91-4284-B510-E7AD75E8D7E6}" srcOrd="1" destOrd="0" parTransId="{5441E8EB-AF9A-4223-B55F-AA4015A7995F}" sibTransId="{49B5D40A-82B6-4941-8C63-EE1786B9CA95}"/>
    <dgm:cxn modelId="{B893F375-905E-411F-80A9-5635231E5F93}" type="presOf" srcId="{6F0ADAFC-EE54-4EF4-98DA-C5810AF1856F}" destId="{9AC8C343-9E1A-4E3E-81BC-793A61F4EEEE}" srcOrd="0" destOrd="0" presId="urn:microsoft.com/office/officeart/2008/layout/SquareAccentList"/>
    <dgm:cxn modelId="{B3051634-BFC4-410C-8AD2-E20F298622D0}" srcId="{E1AB7FD0-52DC-465D-867C-AE4DE7D6830B}" destId="{6F0ADAFC-EE54-4EF4-98DA-C5810AF1856F}" srcOrd="0" destOrd="0" parTransId="{A56FA8C8-5BD4-4361-8758-4FF305CC8C0A}" sibTransId="{DF0E166A-B9A5-4B9C-97FE-C1EC93555E2D}"/>
    <dgm:cxn modelId="{6066592F-1B3D-4F07-9C92-CB2E9F2DC9D9}" type="presOf" srcId="{E854268A-A3E7-4411-9B11-74EF641BF4E8}" destId="{92A7EBE9-602A-494E-89DB-EAF7B553BF17}" srcOrd="0" destOrd="0" presId="urn:microsoft.com/office/officeart/2008/layout/SquareAccentList"/>
    <dgm:cxn modelId="{D2B0956E-F9F6-44CA-A725-25E0F12E4BE6}" srcId="{B2F6D065-12E5-4A6A-B967-5315EDA403C7}" destId="{C2B31355-B3E9-4923-A220-A1892CA36A68}" srcOrd="0" destOrd="0" parTransId="{9BB479FD-51AA-46F7-9ED8-654CB3B615A2}" sibTransId="{0AA6F841-1882-4DED-86E5-ED406F6B82F9}"/>
    <dgm:cxn modelId="{FCB5A157-F747-4B91-A686-11D3BF94AF00}" type="presOf" srcId="{11F3C67B-7845-476B-A765-D7C5C5AA08FF}" destId="{20BEE8EC-1D82-49DA-B562-817203B6862B}" srcOrd="0" destOrd="0" presId="urn:microsoft.com/office/officeart/2008/layout/SquareAccentList"/>
    <dgm:cxn modelId="{19A3E717-2FA1-4BC7-818B-327D541D4A0E}" type="presOf" srcId="{C2B31355-B3E9-4923-A220-A1892CA36A68}" destId="{785F0D9B-53E4-4034-AA9E-24AB65ECE67B}" srcOrd="0" destOrd="0" presId="urn:microsoft.com/office/officeart/2008/layout/SquareAccentList"/>
    <dgm:cxn modelId="{C363D15F-6CAD-4A40-978F-E92C51307A35}" type="presOf" srcId="{72FC54C6-872A-4DC8-9AEF-4ABBCB1EB928}" destId="{20D03262-9526-450F-83AF-E8811AA1FF49}" srcOrd="0" destOrd="0" presId="urn:microsoft.com/office/officeart/2008/layout/SquareAccentList"/>
    <dgm:cxn modelId="{33DB696E-828A-43F2-88B9-C2510D9D2AEB}" srcId="{B2F6D065-12E5-4A6A-B967-5315EDA403C7}" destId="{11F3C67B-7845-476B-A765-D7C5C5AA08FF}" srcOrd="4" destOrd="0" parTransId="{9E70A28B-2038-42C6-A0D2-877FBEBA1448}" sibTransId="{795E6F23-39F5-4D4C-BED1-D5CA80EC079F}"/>
    <dgm:cxn modelId="{F259BA93-97AE-4192-947A-94D040ACDEE3}" srcId="{72FC54C6-872A-4DC8-9AEF-4ABBCB1EB928}" destId="{E1AB7FD0-52DC-465D-867C-AE4DE7D6830B}" srcOrd="1" destOrd="0" parTransId="{AE5C7BFA-1A30-479F-B9D0-5832D822C294}" sibTransId="{C3E55B94-DB99-4D7E-93CA-3FBB81C5F4B7}"/>
    <dgm:cxn modelId="{76EC9CBD-6308-41FE-AA1A-C50E2CD7F2C8}" type="presOf" srcId="{3239BB0A-6C91-4284-B510-E7AD75E8D7E6}" destId="{B63C77EF-F28C-4498-9B6C-27F23BDBD094}" srcOrd="0" destOrd="0" presId="urn:microsoft.com/office/officeart/2008/layout/SquareAccentList"/>
    <dgm:cxn modelId="{A86A1C61-0DCF-4D04-9D8C-4E8C015C7552}" srcId="{E1AB7FD0-52DC-465D-867C-AE4DE7D6830B}" destId="{E854268A-A3E7-4411-9B11-74EF641BF4E8}" srcOrd="1" destOrd="0" parTransId="{53EDCD0D-840D-453C-BE78-F6EB3A90744F}" sibTransId="{462A377C-99BE-457E-9459-1182A249CB52}"/>
    <dgm:cxn modelId="{AD5A7191-3442-489C-B6F5-92BEC3DB2D0B}" srcId="{B2F6D065-12E5-4A6A-B967-5315EDA403C7}" destId="{2A252CB8-1DDB-4386-8785-D22D2695D95D}" srcOrd="3" destOrd="0" parTransId="{1A85E218-1488-4CE7-9C0B-F735B0A5E0DD}" sibTransId="{464F59EA-FAEE-400C-ADFE-13F816B73839}"/>
    <dgm:cxn modelId="{B5C43838-67F0-49B1-8F9F-07EB38531B03}" srcId="{B2F6D065-12E5-4A6A-B967-5315EDA403C7}" destId="{11C81E56-B7C3-48C1-A087-50C2557C0B4B}" srcOrd="2" destOrd="0" parTransId="{318DFDAE-150B-478C-BC4B-77B53204F2E1}" sibTransId="{644B32BB-F797-48CC-8733-1E6543C39438}"/>
    <dgm:cxn modelId="{E6E74CD1-E1D3-497B-81A4-BFFB175C2EDC}" type="presOf" srcId="{E1AB7FD0-52DC-465D-867C-AE4DE7D6830B}" destId="{9F9C8F2A-EABE-4604-92DF-A1B85D9E3605}" srcOrd="0" destOrd="0" presId="urn:microsoft.com/office/officeart/2008/layout/SquareAccentList"/>
    <dgm:cxn modelId="{08E974CB-20A2-4DFE-BC0A-F5C29A239EE7}" type="presOf" srcId="{2A252CB8-1DDB-4386-8785-D22D2695D95D}" destId="{E44AEFC0-19C0-4543-8AC3-306EA90E80A4}" srcOrd="0" destOrd="0" presId="urn:microsoft.com/office/officeart/2008/layout/SquareAccentList"/>
    <dgm:cxn modelId="{E6E7FD5E-FCE8-4BBC-8765-E10853E3649E}" srcId="{72FC54C6-872A-4DC8-9AEF-4ABBCB1EB928}" destId="{B2F6D065-12E5-4A6A-B967-5315EDA403C7}" srcOrd="0" destOrd="0" parTransId="{2EDEF0EB-F85D-4B1D-9322-FA79F6E780E1}" sibTransId="{28473B57-2911-4975-92F1-30A899717C21}"/>
    <dgm:cxn modelId="{56F2D105-C692-4AB0-8995-4F5AD67BBBEC}" type="presOf" srcId="{B2F6D065-12E5-4A6A-B967-5315EDA403C7}" destId="{EE536B38-D945-424F-835A-2789F1C94B33}" srcOrd="0" destOrd="0" presId="urn:microsoft.com/office/officeart/2008/layout/SquareAccentList"/>
    <dgm:cxn modelId="{E13E2A22-3347-4F01-8708-2FDD43C1640C}" type="presOf" srcId="{11C81E56-B7C3-48C1-A087-50C2557C0B4B}" destId="{AB276CDA-D79F-499F-A52E-3BEAA533AC03}" srcOrd="0" destOrd="0" presId="urn:microsoft.com/office/officeart/2008/layout/SquareAccentList"/>
    <dgm:cxn modelId="{BD725F85-E9A8-4737-A58A-5A51FBCE57CE}" type="presParOf" srcId="{20D03262-9526-450F-83AF-E8811AA1FF49}" destId="{90BA431C-8FA1-4645-879B-4556CAF96CBA}" srcOrd="0" destOrd="0" presId="urn:microsoft.com/office/officeart/2008/layout/SquareAccentList"/>
    <dgm:cxn modelId="{C08AB636-72C0-47D3-B60D-091464C0376C}" type="presParOf" srcId="{90BA431C-8FA1-4645-879B-4556CAF96CBA}" destId="{046684F2-A255-4787-8A2A-3575D889A103}" srcOrd="0" destOrd="0" presId="urn:microsoft.com/office/officeart/2008/layout/SquareAccentList"/>
    <dgm:cxn modelId="{9DCBEA3E-A4F2-4B8E-BEA3-1F2CDA47BEC5}" type="presParOf" srcId="{046684F2-A255-4787-8A2A-3575D889A103}" destId="{A3623D0A-C87B-4AC0-9988-FCB5A9C41DB5}" srcOrd="0" destOrd="0" presId="urn:microsoft.com/office/officeart/2008/layout/SquareAccentList"/>
    <dgm:cxn modelId="{DED96147-B69E-4A64-BA84-D539C3EC3102}" type="presParOf" srcId="{046684F2-A255-4787-8A2A-3575D889A103}" destId="{AD0A7A42-BC0F-4C8F-B551-803BD78EC4E0}" srcOrd="1" destOrd="0" presId="urn:microsoft.com/office/officeart/2008/layout/SquareAccentList"/>
    <dgm:cxn modelId="{FAD81ADE-1655-4FA5-9E12-39AD3B4803DC}" type="presParOf" srcId="{046684F2-A255-4787-8A2A-3575D889A103}" destId="{EE536B38-D945-424F-835A-2789F1C94B33}" srcOrd="2" destOrd="0" presId="urn:microsoft.com/office/officeart/2008/layout/SquareAccentList"/>
    <dgm:cxn modelId="{9C29D280-D1CB-4FD5-BFD9-43A2C30E6973}" type="presParOf" srcId="{90BA431C-8FA1-4645-879B-4556CAF96CBA}" destId="{E9AB0C1F-4F0D-46A0-A9B5-5F2333629191}" srcOrd="1" destOrd="0" presId="urn:microsoft.com/office/officeart/2008/layout/SquareAccentList"/>
    <dgm:cxn modelId="{58237779-059E-43A9-B4D6-27B77FE9DAA9}" type="presParOf" srcId="{E9AB0C1F-4F0D-46A0-A9B5-5F2333629191}" destId="{DD3DDD41-FBA3-4554-B67C-D29A7E09C964}" srcOrd="0" destOrd="0" presId="urn:microsoft.com/office/officeart/2008/layout/SquareAccentList"/>
    <dgm:cxn modelId="{015956D6-D7BA-47B4-A083-4C46A8A25D12}" type="presParOf" srcId="{DD3DDD41-FBA3-4554-B67C-D29A7E09C964}" destId="{4F4CE8D3-812B-49DA-A0E7-002872C8E63B}" srcOrd="0" destOrd="0" presId="urn:microsoft.com/office/officeart/2008/layout/SquareAccentList"/>
    <dgm:cxn modelId="{A7117F07-B7B1-4873-9A47-899BF0CA1A9E}" type="presParOf" srcId="{DD3DDD41-FBA3-4554-B67C-D29A7E09C964}" destId="{785F0D9B-53E4-4034-AA9E-24AB65ECE67B}" srcOrd="1" destOrd="0" presId="urn:microsoft.com/office/officeart/2008/layout/SquareAccentList"/>
    <dgm:cxn modelId="{5BB2BB79-D71C-4D20-AC88-69F76FBB4912}" type="presParOf" srcId="{E9AB0C1F-4F0D-46A0-A9B5-5F2333629191}" destId="{DB851669-84BE-40AD-90CA-609477A97F09}" srcOrd="1" destOrd="0" presId="urn:microsoft.com/office/officeart/2008/layout/SquareAccentList"/>
    <dgm:cxn modelId="{11970899-0B9C-4AD4-95F0-A99E5A31FA3B}" type="presParOf" srcId="{DB851669-84BE-40AD-90CA-609477A97F09}" destId="{5FE6DC74-0784-443E-B37E-3D32F1971F09}" srcOrd="0" destOrd="0" presId="urn:microsoft.com/office/officeart/2008/layout/SquareAccentList"/>
    <dgm:cxn modelId="{7A3C63C5-A0D3-4D1A-AE8E-83852E2174B6}" type="presParOf" srcId="{DB851669-84BE-40AD-90CA-609477A97F09}" destId="{B63C77EF-F28C-4498-9B6C-27F23BDBD094}" srcOrd="1" destOrd="0" presId="urn:microsoft.com/office/officeart/2008/layout/SquareAccentList"/>
    <dgm:cxn modelId="{B8D5C576-7B86-469B-B8F6-B3E7A7BA858D}" type="presParOf" srcId="{E9AB0C1F-4F0D-46A0-A9B5-5F2333629191}" destId="{967DC506-9D73-40C5-8AD0-B4DC2EBCFE1B}" srcOrd="2" destOrd="0" presId="urn:microsoft.com/office/officeart/2008/layout/SquareAccentList"/>
    <dgm:cxn modelId="{9B1D220D-9C30-40B5-8014-2183AC6EDF41}" type="presParOf" srcId="{967DC506-9D73-40C5-8AD0-B4DC2EBCFE1B}" destId="{2B6468E5-249C-4999-877E-5E958A4C6C9B}" srcOrd="0" destOrd="0" presId="urn:microsoft.com/office/officeart/2008/layout/SquareAccentList"/>
    <dgm:cxn modelId="{D44C6BF9-B127-419E-9932-A647FEEB7B73}" type="presParOf" srcId="{967DC506-9D73-40C5-8AD0-B4DC2EBCFE1B}" destId="{AB276CDA-D79F-499F-A52E-3BEAA533AC03}" srcOrd="1" destOrd="0" presId="urn:microsoft.com/office/officeart/2008/layout/SquareAccentList"/>
    <dgm:cxn modelId="{162BE914-FBE8-4D32-BD6B-0F1FB1491E56}" type="presParOf" srcId="{E9AB0C1F-4F0D-46A0-A9B5-5F2333629191}" destId="{996E3978-DA79-4F47-B301-4478711DA818}" srcOrd="3" destOrd="0" presId="urn:microsoft.com/office/officeart/2008/layout/SquareAccentList"/>
    <dgm:cxn modelId="{550CA4EA-4F4A-44AA-8FDA-4F723D2CF959}" type="presParOf" srcId="{996E3978-DA79-4F47-B301-4478711DA818}" destId="{8F42AEFD-C4D4-43D0-BE0C-75AE02A5BAA7}" srcOrd="0" destOrd="0" presId="urn:microsoft.com/office/officeart/2008/layout/SquareAccentList"/>
    <dgm:cxn modelId="{DD062B44-FEBE-42C5-9D2B-0CBDF1AA44A5}" type="presParOf" srcId="{996E3978-DA79-4F47-B301-4478711DA818}" destId="{E44AEFC0-19C0-4543-8AC3-306EA90E80A4}" srcOrd="1" destOrd="0" presId="urn:microsoft.com/office/officeart/2008/layout/SquareAccentList"/>
    <dgm:cxn modelId="{EB6A4583-D531-4ABE-9FF6-0B54EEACD911}" type="presParOf" srcId="{E9AB0C1F-4F0D-46A0-A9B5-5F2333629191}" destId="{0F33D11B-16A1-41C0-805B-00FB6E97C055}" srcOrd="4" destOrd="0" presId="urn:microsoft.com/office/officeart/2008/layout/SquareAccentList"/>
    <dgm:cxn modelId="{D0B10682-92C7-456D-82F7-A1E812548ADA}" type="presParOf" srcId="{0F33D11B-16A1-41C0-805B-00FB6E97C055}" destId="{D4031AB9-A2F3-423F-990E-0DAAF6DDF772}" srcOrd="0" destOrd="0" presId="urn:microsoft.com/office/officeart/2008/layout/SquareAccentList"/>
    <dgm:cxn modelId="{AE63F600-1C09-46BA-AEB8-43038BD9339C}" type="presParOf" srcId="{0F33D11B-16A1-41C0-805B-00FB6E97C055}" destId="{20BEE8EC-1D82-49DA-B562-817203B6862B}" srcOrd="1" destOrd="0" presId="urn:microsoft.com/office/officeart/2008/layout/SquareAccentList"/>
    <dgm:cxn modelId="{977EE829-50E1-41EB-8D61-43937643B346}" type="presParOf" srcId="{20D03262-9526-450F-83AF-E8811AA1FF49}" destId="{86624205-34A4-42AB-BD25-B35ADDA975C2}" srcOrd="1" destOrd="0" presId="urn:microsoft.com/office/officeart/2008/layout/SquareAccentList"/>
    <dgm:cxn modelId="{48A7568E-E385-40E4-87DD-1D62E6A40C40}" type="presParOf" srcId="{86624205-34A4-42AB-BD25-B35ADDA975C2}" destId="{D056C7F3-8570-4AD1-B777-CAAAA852D19A}" srcOrd="0" destOrd="0" presId="urn:microsoft.com/office/officeart/2008/layout/SquareAccentList"/>
    <dgm:cxn modelId="{AEB9EC0F-5E72-4FE7-9AAF-9F7A6965A3A1}" type="presParOf" srcId="{D056C7F3-8570-4AD1-B777-CAAAA852D19A}" destId="{46A506CD-1229-4B78-AD6B-7833FA4226D5}" srcOrd="0" destOrd="0" presId="urn:microsoft.com/office/officeart/2008/layout/SquareAccentList"/>
    <dgm:cxn modelId="{D7783E80-D213-4FAC-9C17-7DB141513644}" type="presParOf" srcId="{D056C7F3-8570-4AD1-B777-CAAAA852D19A}" destId="{8D0D9A1C-689E-4237-B965-0139A89763E5}" srcOrd="1" destOrd="0" presId="urn:microsoft.com/office/officeart/2008/layout/SquareAccentList"/>
    <dgm:cxn modelId="{25255888-B20B-475C-BAFF-BCE3D2513AC3}" type="presParOf" srcId="{D056C7F3-8570-4AD1-B777-CAAAA852D19A}" destId="{9F9C8F2A-EABE-4604-92DF-A1B85D9E3605}" srcOrd="2" destOrd="0" presId="urn:microsoft.com/office/officeart/2008/layout/SquareAccentList"/>
    <dgm:cxn modelId="{43DB0883-B553-4FAF-85B0-CBF41FA52B99}" type="presParOf" srcId="{86624205-34A4-42AB-BD25-B35ADDA975C2}" destId="{E090C112-811F-43E6-B6A0-41C8058FEC53}" srcOrd="1" destOrd="0" presId="urn:microsoft.com/office/officeart/2008/layout/SquareAccentList"/>
    <dgm:cxn modelId="{92F8D8C4-63F5-4AC8-A6AE-EAFA09537F8C}" type="presParOf" srcId="{E090C112-811F-43E6-B6A0-41C8058FEC53}" destId="{377A034A-4153-45BA-8998-2E2B050D10D4}" srcOrd="0" destOrd="0" presId="urn:microsoft.com/office/officeart/2008/layout/SquareAccentList"/>
    <dgm:cxn modelId="{E6DB9752-9445-4F46-BE16-26C8F15376A8}" type="presParOf" srcId="{377A034A-4153-45BA-8998-2E2B050D10D4}" destId="{BA2CA930-4CB4-4425-89CC-0EC6AC9C2D0E}" srcOrd="0" destOrd="0" presId="urn:microsoft.com/office/officeart/2008/layout/SquareAccentList"/>
    <dgm:cxn modelId="{0D8AFACF-C536-4C02-9F04-A45E3375159D}" type="presParOf" srcId="{377A034A-4153-45BA-8998-2E2B050D10D4}" destId="{9AC8C343-9E1A-4E3E-81BC-793A61F4EEEE}" srcOrd="1" destOrd="0" presId="urn:microsoft.com/office/officeart/2008/layout/SquareAccentList"/>
    <dgm:cxn modelId="{DFAAA2C5-DA61-471F-9C0E-7EC82F9A4618}" type="presParOf" srcId="{E090C112-811F-43E6-B6A0-41C8058FEC53}" destId="{173739F0-DBF1-4B95-8290-8FE8CFA0F01E}" srcOrd="1" destOrd="0" presId="urn:microsoft.com/office/officeart/2008/layout/SquareAccentList"/>
    <dgm:cxn modelId="{B7AB6959-472D-485D-90CB-49DA0BC94C3D}" type="presParOf" srcId="{173739F0-DBF1-4B95-8290-8FE8CFA0F01E}" destId="{BA4C8B0A-F76F-4C77-91BC-94A1C7D73BF8}" srcOrd="0" destOrd="0" presId="urn:microsoft.com/office/officeart/2008/layout/SquareAccentList"/>
    <dgm:cxn modelId="{3CF298AD-31E2-4079-B06F-BD982A7915C2}" type="presParOf" srcId="{173739F0-DBF1-4B95-8290-8FE8CFA0F01E}" destId="{92A7EBE9-602A-494E-89DB-EAF7B553BF1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F9B3D-085E-4E74-930A-9F13E387DB9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注解</a:t>
          </a:r>
        </a:p>
      </dsp:txBody>
      <dsp:txXfrm rot="-5400000">
        <a:off x="1" y="679096"/>
        <a:ext cx="1352020" cy="579438"/>
      </dsp:txXfrm>
    </dsp:sp>
    <dsp:sp modelId="{12704E45-4C58-49D4-9872-63A24E5AF871}">
      <dsp:nvSpPr>
        <dsp:cNvPr id="0" name=""/>
        <dsp:cNvSpPr/>
      </dsp:nvSpPr>
      <dsp:spPr>
        <a:xfrm rot="5400000">
          <a:off x="4271036" y="-2915929"/>
          <a:ext cx="1255447" cy="709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/>
            <a:t>注解是基础</a:t>
          </a:r>
          <a:r>
            <a:rPr lang="en-US" altLang="zh-CN" sz="2600" kern="1200" dirty="0"/>
            <a:t>,</a:t>
          </a:r>
          <a:r>
            <a:rPr lang="zh-CN" altLang="en-US" sz="2600" kern="1200" dirty="0"/>
            <a:t>让大家见名知意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/>
            <a:t>注解是核心</a:t>
          </a:r>
          <a:r>
            <a:rPr lang="en-US" altLang="zh-CN" sz="2600" kern="1200" dirty="0"/>
            <a:t>,</a:t>
          </a:r>
          <a:r>
            <a:rPr lang="zh-CN" altLang="en-US" sz="2600" kern="1200" dirty="0"/>
            <a:t>让大家快速开发</a:t>
          </a:r>
        </a:p>
      </dsp:txBody>
      <dsp:txXfrm rot="-5400000">
        <a:off x="1352020" y="64373"/>
        <a:ext cx="7032193" cy="1132875"/>
      </dsp:txXfrm>
    </dsp:sp>
    <dsp:sp modelId="{C9313541-0A0A-4AB9-9B8C-F05D8C5D4E1D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接口</a:t>
          </a:r>
        </a:p>
      </dsp:txBody>
      <dsp:txXfrm rot="-5400000">
        <a:off x="1" y="2419614"/>
        <a:ext cx="1352020" cy="579438"/>
      </dsp:txXfrm>
    </dsp:sp>
    <dsp:sp modelId="{E8BC1102-8204-4E34-89B7-DA2394676F8F}">
      <dsp:nvSpPr>
        <dsp:cNvPr id="0" name=""/>
        <dsp:cNvSpPr/>
      </dsp:nvSpPr>
      <dsp:spPr>
        <a:xfrm rot="5400000">
          <a:off x="4271036" y="-1175411"/>
          <a:ext cx="1255447" cy="709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/>
            <a:t>简单的导出导入接口</a:t>
          </a:r>
          <a:r>
            <a:rPr lang="en-US" altLang="zh-CN" sz="2600" kern="1200" dirty="0"/>
            <a:t>,</a:t>
          </a:r>
          <a:r>
            <a:rPr lang="zh-CN" altLang="en-US" sz="2600" kern="1200" dirty="0"/>
            <a:t>可以快速完成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/>
            <a:t>简单的数据接口</a:t>
          </a:r>
          <a:r>
            <a:rPr lang="en-US" altLang="zh-CN" sz="2600" kern="1200" dirty="0"/>
            <a:t>,</a:t>
          </a:r>
          <a:r>
            <a:rPr lang="zh-CN" altLang="en-US" sz="2600" kern="1200" dirty="0"/>
            <a:t>自定义数据</a:t>
          </a:r>
        </a:p>
      </dsp:txBody>
      <dsp:txXfrm rot="-5400000">
        <a:off x="1352020" y="1804891"/>
        <a:ext cx="7032193" cy="1132875"/>
      </dsp:txXfrm>
    </dsp:sp>
    <dsp:sp modelId="{0D881C0F-4B3C-48CB-BFFC-F17E871B02BF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模板</a:t>
          </a:r>
        </a:p>
      </dsp:txBody>
      <dsp:txXfrm rot="-5400000">
        <a:off x="1" y="4160131"/>
        <a:ext cx="1352020" cy="579438"/>
      </dsp:txXfrm>
    </dsp:sp>
    <dsp:sp modelId="{03E3994C-9FBE-4106-B31B-03E1F491A29D}">
      <dsp:nvSpPr>
        <dsp:cNvPr id="0" name=""/>
        <dsp:cNvSpPr/>
      </dsp:nvSpPr>
      <dsp:spPr>
        <a:xfrm rot="5400000">
          <a:off x="4271036" y="565106"/>
          <a:ext cx="1255447" cy="709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/>
            <a:t>Excel</a:t>
          </a:r>
          <a:r>
            <a:rPr lang="zh-CN" altLang="en-US" sz="2600" kern="1200" dirty="0"/>
            <a:t>模板</a:t>
          </a:r>
          <a:r>
            <a:rPr lang="en-US" altLang="zh-CN" sz="2600" kern="1200" dirty="0"/>
            <a:t>,</a:t>
          </a:r>
          <a:r>
            <a:rPr lang="zh-CN" altLang="en-US" sz="2600" kern="1200" dirty="0"/>
            <a:t>美化的</a:t>
          </a:r>
          <a:r>
            <a:rPr lang="en-US" altLang="zh-CN" sz="2600" kern="1200" dirty="0"/>
            <a:t>Excel,</a:t>
          </a:r>
          <a:r>
            <a:rPr lang="zh-CN" altLang="en-US" sz="2600" kern="1200" dirty="0"/>
            <a:t>程序一天</a:t>
          </a:r>
          <a:r>
            <a:rPr lang="en-US" altLang="zh-CN" sz="2600" kern="1200" dirty="0"/>
            <a:t>,Excel1</a:t>
          </a:r>
          <a:r>
            <a:rPr lang="zh-CN" altLang="en-US" sz="2600" kern="1200" dirty="0"/>
            <a:t>分钟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/>
            <a:t>Word</a:t>
          </a:r>
          <a:r>
            <a:rPr lang="zh-CN" altLang="en-US" sz="2600" kern="1200" dirty="0"/>
            <a:t>模板</a:t>
          </a:r>
          <a:r>
            <a:rPr lang="en-US" altLang="zh-CN" sz="2600" kern="1200" dirty="0"/>
            <a:t>,</a:t>
          </a:r>
          <a:r>
            <a:rPr lang="zh-CN" altLang="en-US" sz="2600" kern="1200" dirty="0"/>
            <a:t>通知类文件的强大神器</a:t>
          </a:r>
        </a:p>
      </dsp:txBody>
      <dsp:txXfrm rot="-5400000">
        <a:off x="1352020" y="3545408"/>
        <a:ext cx="70321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A5256-DA0C-4907-B14D-454C2C3A213D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6D897-1901-4921-A984-9AAECD4DFC9A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/>
            <a:t>降低开发门槛</a:t>
          </a:r>
        </a:p>
      </dsp:txBody>
      <dsp:txXfrm>
        <a:off x="1972601" y="617935"/>
        <a:ext cx="1906956" cy="1906956"/>
      </dsp:txXfrm>
    </dsp:sp>
    <dsp:sp modelId="{70C9B1A9-AE44-42F9-9EFC-229E84FB25FC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/>
            <a:t>缩短开发周期</a:t>
          </a:r>
        </a:p>
      </dsp:txBody>
      <dsp:txXfrm>
        <a:off x="4248442" y="617935"/>
        <a:ext cx="1906956" cy="1906956"/>
      </dsp:txXfrm>
    </dsp:sp>
    <dsp:sp modelId="{7BFEC3E2-5776-4659-9887-49F12C0D483F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/>
            <a:t>美化统计报表</a:t>
          </a:r>
        </a:p>
      </dsp:txBody>
      <dsp:txXfrm>
        <a:off x="1972601" y="2893775"/>
        <a:ext cx="1906956" cy="1906956"/>
      </dsp:txXfrm>
    </dsp:sp>
    <dsp:sp modelId="{C3A92FA8-2166-468D-BEAC-CA7C90B33DC0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/>
            <a:t>轻松文档导出</a:t>
          </a:r>
          <a:endParaRPr lang="zh-CN" altLang="en-US" sz="4100" kern="1200" dirty="0"/>
        </a:p>
      </dsp:txBody>
      <dsp:txXfrm>
        <a:off x="4248442" y="2893775"/>
        <a:ext cx="1906956" cy="1906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99662-EFBB-4776-9AF5-87524ED9E63A}">
      <dsp:nvSpPr>
        <dsp:cNvPr id="0" name=""/>
        <dsp:cNvSpPr/>
      </dsp:nvSpPr>
      <dsp:spPr>
        <a:xfrm>
          <a:off x="0" y="651467"/>
          <a:ext cx="49167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B30A3-1AB7-4559-895F-21ECC9F9D7C8}">
      <dsp:nvSpPr>
        <dsp:cNvPr id="0" name=""/>
        <dsp:cNvSpPr/>
      </dsp:nvSpPr>
      <dsp:spPr>
        <a:xfrm>
          <a:off x="201386" y="384606"/>
          <a:ext cx="34417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88" tIns="0" rIns="13008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行参数使用注解</a:t>
          </a:r>
        </a:p>
      </dsp:txBody>
      <dsp:txXfrm>
        <a:off x="230207" y="413427"/>
        <a:ext cx="3384058" cy="532758"/>
      </dsp:txXfrm>
    </dsp:sp>
    <dsp:sp modelId="{5589EB08-F051-42B3-B51A-565B5AF54773}">
      <dsp:nvSpPr>
        <dsp:cNvPr id="0" name=""/>
        <dsp:cNvSpPr/>
      </dsp:nvSpPr>
      <dsp:spPr>
        <a:xfrm>
          <a:off x="0" y="1558667"/>
          <a:ext cx="49167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C1A19-A8EA-4FE1-8668-9D26685B2F76}">
      <dsp:nvSpPr>
        <dsp:cNvPr id="0" name=""/>
        <dsp:cNvSpPr/>
      </dsp:nvSpPr>
      <dsp:spPr>
        <a:xfrm>
          <a:off x="245835" y="1263467"/>
          <a:ext cx="34417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88" tIns="0" rIns="13008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表以及表头是实体类</a:t>
          </a:r>
        </a:p>
      </dsp:txBody>
      <dsp:txXfrm>
        <a:off x="274656" y="1292288"/>
        <a:ext cx="3384058" cy="532758"/>
      </dsp:txXfrm>
    </dsp:sp>
    <dsp:sp modelId="{E9C0B7EA-1271-486B-9BD9-7DDA808B1D48}">
      <dsp:nvSpPr>
        <dsp:cNvPr id="0" name=""/>
        <dsp:cNvSpPr/>
      </dsp:nvSpPr>
      <dsp:spPr>
        <a:xfrm>
          <a:off x="0" y="2465867"/>
          <a:ext cx="49167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440DD-EEE6-4CEE-B940-EFDA0A5CF3A6}">
      <dsp:nvSpPr>
        <dsp:cNvPr id="0" name=""/>
        <dsp:cNvSpPr/>
      </dsp:nvSpPr>
      <dsp:spPr>
        <a:xfrm>
          <a:off x="245835" y="2170667"/>
          <a:ext cx="34417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88" tIns="0" rIns="13008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工具类只进行</a:t>
          </a:r>
          <a:r>
            <a:rPr lang="en-US" altLang="zh-CN" sz="2000" kern="1200" dirty="0"/>
            <a:t>Row&lt;-&gt;Bean</a:t>
          </a:r>
          <a:endParaRPr lang="zh-CN" altLang="en-US" sz="2000" kern="1200" dirty="0"/>
        </a:p>
      </dsp:txBody>
      <dsp:txXfrm>
        <a:off x="274656" y="2199488"/>
        <a:ext cx="338405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8EE1-3605-44E2-8BCC-192C7DBC3C2E}">
      <dsp:nvSpPr>
        <dsp:cNvPr id="0" name=""/>
        <dsp:cNvSpPr/>
      </dsp:nvSpPr>
      <dsp:spPr>
        <a:xfrm>
          <a:off x="4489071" y="2432701"/>
          <a:ext cx="1737029" cy="1737029"/>
        </a:xfrm>
        <a:prstGeom prst="ellipse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/>
            <a:t>导出类</a:t>
          </a:r>
        </a:p>
      </dsp:txBody>
      <dsp:txXfrm>
        <a:off x="4743453" y="2687083"/>
        <a:ext cx="1228265" cy="1228265"/>
      </dsp:txXfrm>
    </dsp:sp>
    <dsp:sp modelId="{FE892634-8C82-4C3B-A0B3-81FED00ADEF6}">
      <dsp:nvSpPr>
        <dsp:cNvPr id="0" name=""/>
        <dsp:cNvSpPr/>
      </dsp:nvSpPr>
      <dsp:spPr>
        <a:xfrm rot="19877443">
          <a:off x="6563099" y="1944069"/>
          <a:ext cx="1466509" cy="59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573989" y="2104742"/>
        <a:ext cx="1289332" cy="354354"/>
      </dsp:txXfrm>
    </dsp:sp>
    <dsp:sp modelId="{19AA494E-F8F7-4208-873A-0F3E03F8B0F6}">
      <dsp:nvSpPr>
        <dsp:cNvPr id="0" name=""/>
        <dsp:cNvSpPr/>
      </dsp:nvSpPr>
      <dsp:spPr>
        <a:xfrm>
          <a:off x="8447341" y="278407"/>
          <a:ext cx="1687264" cy="1737029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/>
            <a:t>Excel</a:t>
          </a:r>
          <a:endParaRPr lang="zh-CN" altLang="en-US" sz="1500" kern="1200" dirty="0"/>
        </a:p>
      </dsp:txBody>
      <dsp:txXfrm>
        <a:off x="8694435" y="532789"/>
        <a:ext cx="1193076" cy="1228265"/>
      </dsp:txXfrm>
    </dsp:sp>
    <dsp:sp modelId="{8A1178BE-255E-49D1-9A8B-50F0CAC8FED5}">
      <dsp:nvSpPr>
        <dsp:cNvPr id="0" name=""/>
        <dsp:cNvSpPr/>
      </dsp:nvSpPr>
      <dsp:spPr>
        <a:xfrm rot="1075735">
          <a:off x="6769568" y="3718372"/>
          <a:ext cx="1580015" cy="59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773870" y="3809219"/>
        <a:ext cx="1402838" cy="354354"/>
      </dsp:txXfrm>
    </dsp:sp>
    <dsp:sp modelId="{1A0473D0-1CAE-425F-AF72-6F742E2D412B}">
      <dsp:nvSpPr>
        <dsp:cNvPr id="0" name=""/>
        <dsp:cNvSpPr/>
      </dsp:nvSpPr>
      <dsp:spPr>
        <a:xfrm>
          <a:off x="8978143" y="3885134"/>
          <a:ext cx="1737029" cy="1737029"/>
        </a:xfrm>
        <a:prstGeom prst="ellips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/>
            <a:t>ExcelTarget</a:t>
          </a:r>
          <a:endParaRPr lang="zh-CN" altLang="en-US" sz="1200" kern="1200" dirty="0"/>
        </a:p>
      </dsp:txBody>
      <dsp:txXfrm>
        <a:off x="9232525" y="4139516"/>
        <a:ext cx="1228265" cy="1228265"/>
      </dsp:txXfrm>
    </dsp:sp>
    <dsp:sp modelId="{ECD0CE59-54E5-490D-934E-B494E85F182C}">
      <dsp:nvSpPr>
        <dsp:cNvPr id="0" name=""/>
        <dsp:cNvSpPr/>
      </dsp:nvSpPr>
      <dsp:spPr>
        <a:xfrm rot="3723760">
          <a:off x="5745933" y="3983712"/>
          <a:ext cx="260365" cy="59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766690" y="4067327"/>
        <a:ext cx="182256" cy="354354"/>
      </dsp:txXfrm>
    </dsp:sp>
    <dsp:sp modelId="{45012652-0DD0-4FDF-993E-1D8E2254DD30}">
      <dsp:nvSpPr>
        <dsp:cNvPr id="0" name=""/>
        <dsp:cNvSpPr/>
      </dsp:nvSpPr>
      <dsp:spPr>
        <a:xfrm>
          <a:off x="5533035" y="4401304"/>
          <a:ext cx="1737029" cy="1737029"/>
        </a:xfrm>
        <a:prstGeom prst="ellips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/>
            <a:t>ExcelIgnore</a:t>
          </a:r>
          <a:endParaRPr lang="zh-CN" altLang="en-US" sz="1300" kern="1200" dirty="0"/>
        </a:p>
      </dsp:txBody>
      <dsp:txXfrm>
        <a:off x="5787417" y="4655686"/>
        <a:ext cx="1228265" cy="1228265"/>
      </dsp:txXfrm>
    </dsp:sp>
    <dsp:sp modelId="{8826C2E2-86F0-4392-A612-3C7A772F8B6B}">
      <dsp:nvSpPr>
        <dsp:cNvPr id="0" name=""/>
        <dsp:cNvSpPr/>
      </dsp:nvSpPr>
      <dsp:spPr>
        <a:xfrm rot="9161453">
          <a:off x="2808558" y="3972647"/>
          <a:ext cx="1353523" cy="59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975861" y="4050121"/>
        <a:ext cx="1176346" cy="354354"/>
      </dsp:txXfrm>
    </dsp:sp>
    <dsp:sp modelId="{392901D7-A35B-4A81-87B0-BD34646A0EFD}">
      <dsp:nvSpPr>
        <dsp:cNvPr id="0" name=""/>
        <dsp:cNvSpPr/>
      </dsp:nvSpPr>
      <dsp:spPr>
        <a:xfrm>
          <a:off x="676463" y="4401304"/>
          <a:ext cx="1737029" cy="17370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ExcelEntity</a:t>
          </a:r>
          <a:endParaRPr lang="zh-CN" altLang="en-US" sz="1300" kern="1200" dirty="0"/>
        </a:p>
      </dsp:txBody>
      <dsp:txXfrm>
        <a:off x="930845" y="4655686"/>
        <a:ext cx="1228265" cy="1228265"/>
      </dsp:txXfrm>
    </dsp:sp>
    <dsp:sp modelId="{A8CF2456-ADCB-48D2-AB98-D16E6DB7E525}">
      <dsp:nvSpPr>
        <dsp:cNvPr id="0" name=""/>
        <dsp:cNvSpPr/>
      </dsp:nvSpPr>
      <dsp:spPr>
        <a:xfrm rot="12674729">
          <a:off x="3173766" y="2021929"/>
          <a:ext cx="1123926" cy="59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3338093" y="2185998"/>
        <a:ext cx="946749" cy="354354"/>
      </dsp:txXfrm>
    </dsp:sp>
    <dsp:sp modelId="{62349276-5C7E-4577-BAD0-6CA5608A0A05}">
      <dsp:nvSpPr>
        <dsp:cNvPr id="0" name=""/>
        <dsp:cNvSpPr/>
      </dsp:nvSpPr>
      <dsp:spPr>
        <a:xfrm>
          <a:off x="1190966" y="431718"/>
          <a:ext cx="1737029" cy="17370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/>
            <a:t>ExcelCollection</a:t>
          </a:r>
          <a:endParaRPr lang="zh-CN" altLang="en-US" sz="1200" kern="1200" dirty="0"/>
        </a:p>
      </dsp:txBody>
      <dsp:txXfrm>
        <a:off x="1445348" y="686100"/>
        <a:ext cx="1228265" cy="1228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4699-01DF-407B-A0D6-E58E6CF9B922}">
      <dsp:nvSpPr>
        <dsp:cNvPr id="0" name=""/>
        <dsp:cNvSpPr/>
      </dsp:nvSpPr>
      <dsp:spPr>
        <a:xfrm>
          <a:off x="0" y="139425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523CC-3904-44C9-BC5C-38C7E6E1969E}">
      <dsp:nvSpPr>
        <dsp:cNvPr id="0" name=""/>
        <dsp:cNvSpPr/>
      </dsp:nvSpPr>
      <dsp:spPr>
        <a:xfrm>
          <a:off x="406400" y="101049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err="1"/>
            <a:t>ExcelTitle</a:t>
          </a:r>
          <a:r>
            <a:rPr lang="en-US" altLang="en-US" sz="2600" kern="1200" dirty="0"/>
            <a:t>  </a:t>
          </a:r>
          <a:r>
            <a:rPr lang="zh-CN" altLang="en-US" sz="2600" kern="1200" dirty="0"/>
            <a:t>导出</a:t>
          </a:r>
        </a:p>
      </dsp:txBody>
      <dsp:txXfrm>
        <a:off x="443867" y="1047960"/>
        <a:ext cx="5614666" cy="692586"/>
      </dsp:txXfrm>
    </dsp:sp>
    <dsp:sp modelId="{79D139E3-3509-4E17-A188-92234DA9FEA7}">
      <dsp:nvSpPr>
        <dsp:cNvPr id="0" name=""/>
        <dsp:cNvSpPr/>
      </dsp:nvSpPr>
      <dsp:spPr>
        <a:xfrm>
          <a:off x="0" y="257361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A7D49-8AF8-459B-A939-777FDE2871C9}">
      <dsp:nvSpPr>
        <dsp:cNvPr id="0" name=""/>
        <dsp:cNvSpPr/>
      </dsp:nvSpPr>
      <dsp:spPr>
        <a:xfrm>
          <a:off x="406400" y="218985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err="1"/>
            <a:t>ImportParams</a:t>
          </a:r>
          <a:r>
            <a:rPr lang="en-US" altLang="en-US" sz="2600" kern="1200" dirty="0"/>
            <a:t> </a:t>
          </a:r>
          <a:r>
            <a:rPr lang="zh-CN" altLang="en-US" sz="2600" kern="1200" dirty="0"/>
            <a:t>导入</a:t>
          </a:r>
        </a:p>
      </dsp:txBody>
      <dsp:txXfrm>
        <a:off x="443867" y="2227320"/>
        <a:ext cx="5614666" cy="692586"/>
      </dsp:txXfrm>
    </dsp:sp>
    <dsp:sp modelId="{782EED7F-347E-4319-8FF8-01FD9FFF01FE}">
      <dsp:nvSpPr>
        <dsp:cNvPr id="0" name=""/>
        <dsp:cNvSpPr/>
      </dsp:nvSpPr>
      <dsp:spPr>
        <a:xfrm>
          <a:off x="0" y="375297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D1FCA-F9F4-45A1-B55B-C0EDA59001AB}">
      <dsp:nvSpPr>
        <dsp:cNvPr id="0" name=""/>
        <dsp:cNvSpPr/>
      </dsp:nvSpPr>
      <dsp:spPr>
        <a:xfrm>
          <a:off x="406400" y="336921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err="1"/>
            <a:t>TemplateExportParams</a:t>
          </a:r>
          <a:r>
            <a:rPr lang="en-US" altLang="en-US" sz="2600" kern="1200" dirty="0"/>
            <a:t> </a:t>
          </a:r>
          <a:r>
            <a:rPr lang="zh-CN" altLang="en-US" sz="2600" kern="1200" dirty="0"/>
            <a:t>模板导出</a:t>
          </a:r>
        </a:p>
      </dsp:txBody>
      <dsp:txXfrm>
        <a:off x="443867" y="3406680"/>
        <a:ext cx="56146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23D0A-C87B-4AC0-9988-FCB5A9C41DB5}">
      <dsp:nvSpPr>
        <dsp:cNvPr id="0" name=""/>
        <dsp:cNvSpPr/>
      </dsp:nvSpPr>
      <dsp:spPr>
        <a:xfrm>
          <a:off x="936067" y="972643"/>
          <a:ext cx="4602191" cy="541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A7A42-BC0F-4C8F-B551-803BD78EC4E0}">
      <dsp:nvSpPr>
        <dsp:cNvPr id="0" name=""/>
        <dsp:cNvSpPr/>
      </dsp:nvSpPr>
      <dsp:spPr>
        <a:xfrm>
          <a:off x="936067" y="4354629"/>
          <a:ext cx="338093" cy="338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36B38-D945-424F-835A-2789F1C94B33}">
      <dsp:nvSpPr>
        <dsp:cNvPr id="0" name=""/>
        <dsp:cNvSpPr/>
      </dsp:nvSpPr>
      <dsp:spPr>
        <a:xfrm>
          <a:off x="936067" y="0"/>
          <a:ext cx="4602191" cy="97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900" kern="1200" dirty="0" err="1"/>
            <a:t>ExcelExportUtil</a:t>
          </a:r>
          <a:endParaRPr lang="zh-CN" altLang="en-US" sz="4900" kern="1200" dirty="0"/>
        </a:p>
      </dsp:txBody>
      <dsp:txXfrm>
        <a:off x="936067" y="0"/>
        <a:ext cx="4602191" cy="972643"/>
      </dsp:txXfrm>
    </dsp:sp>
    <dsp:sp modelId="{4F4CE8D3-812B-49DA-A0E7-002872C8E63B}">
      <dsp:nvSpPr>
        <dsp:cNvPr id="0" name=""/>
        <dsp:cNvSpPr/>
      </dsp:nvSpPr>
      <dsp:spPr>
        <a:xfrm>
          <a:off x="936067" y="1964070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0D9B-53E4-4034-AA9E-24AB65ECE67B}">
      <dsp:nvSpPr>
        <dsp:cNvPr id="0" name=""/>
        <dsp:cNvSpPr/>
      </dsp:nvSpPr>
      <dsp:spPr>
        <a:xfrm>
          <a:off x="1258220" y="1739074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单</a:t>
          </a:r>
          <a:r>
            <a:rPr lang="en-US" altLang="zh-CN" sz="2700" kern="1200" dirty="0"/>
            <a:t>Sheet</a:t>
          </a:r>
          <a:r>
            <a:rPr lang="zh-CN" altLang="en-US" sz="2700" kern="1200" dirty="0"/>
            <a:t>导出</a:t>
          </a:r>
        </a:p>
      </dsp:txBody>
      <dsp:txXfrm>
        <a:off x="1258220" y="1739074"/>
        <a:ext cx="4280038" cy="788077"/>
      </dsp:txXfrm>
    </dsp:sp>
    <dsp:sp modelId="{5FE6DC74-0784-443E-B37E-3D32F1971F09}">
      <dsp:nvSpPr>
        <dsp:cNvPr id="0" name=""/>
        <dsp:cNvSpPr/>
      </dsp:nvSpPr>
      <dsp:spPr>
        <a:xfrm>
          <a:off x="936067" y="2752148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7EF-F28C-4498-9B6C-27F23BDBD094}">
      <dsp:nvSpPr>
        <dsp:cNvPr id="0" name=""/>
        <dsp:cNvSpPr/>
      </dsp:nvSpPr>
      <dsp:spPr>
        <a:xfrm>
          <a:off x="1258220" y="2527151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多</a:t>
          </a:r>
          <a:r>
            <a:rPr lang="en-US" altLang="zh-CN" sz="2700" kern="1200" dirty="0"/>
            <a:t>Sheet</a:t>
          </a:r>
          <a:r>
            <a:rPr lang="zh-CN" altLang="en-US" sz="2700" kern="1200" dirty="0"/>
            <a:t>导出</a:t>
          </a:r>
        </a:p>
      </dsp:txBody>
      <dsp:txXfrm>
        <a:off x="1258220" y="2527151"/>
        <a:ext cx="4280038" cy="788077"/>
      </dsp:txXfrm>
    </dsp:sp>
    <dsp:sp modelId="{2B6468E5-249C-4999-877E-5E958A4C6C9B}">
      <dsp:nvSpPr>
        <dsp:cNvPr id="0" name=""/>
        <dsp:cNvSpPr/>
      </dsp:nvSpPr>
      <dsp:spPr>
        <a:xfrm>
          <a:off x="936067" y="3540225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6CDA-D79F-499F-A52E-3BEAA533AC03}">
      <dsp:nvSpPr>
        <dsp:cNvPr id="0" name=""/>
        <dsp:cNvSpPr/>
      </dsp:nvSpPr>
      <dsp:spPr>
        <a:xfrm>
          <a:off x="1291904" y="4107058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模板</a:t>
          </a:r>
          <a:r>
            <a:rPr lang="en-US" altLang="zh-CN" sz="2700" kern="1200" dirty="0"/>
            <a:t>+</a:t>
          </a:r>
          <a:r>
            <a:rPr lang="zh-CN" altLang="en-US" sz="2700" kern="1200" dirty="0"/>
            <a:t>列表混合导出</a:t>
          </a:r>
        </a:p>
      </dsp:txBody>
      <dsp:txXfrm>
        <a:off x="1291904" y="4107058"/>
        <a:ext cx="4280038" cy="788077"/>
      </dsp:txXfrm>
    </dsp:sp>
    <dsp:sp modelId="{8F42AEFD-C4D4-43D0-BE0C-75AE02A5BAA7}">
      <dsp:nvSpPr>
        <dsp:cNvPr id="0" name=""/>
        <dsp:cNvSpPr/>
      </dsp:nvSpPr>
      <dsp:spPr>
        <a:xfrm>
          <a:off x="936067" y="4357331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AEFC0-19C0-4543-8AC3-306EA90E80A4}">
      <dsp:nvSpPr>
        <dsp:cNvPr id="0" name=""/>
        <dsp:cNvSpPr/>
      </dsp:nvSpPr>
      <dsp:spPr>
        <a:xfrm>
          <a:off x="1359315" y="3345168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纯模板导出</a:t>
          </a:r>
        </a:p>
      </dsp:txBody>
      <dsp:txXfrm>
        <a:off x="1359315" y="3345168"/>
        <a:ext cx="4280038" cy="788077"/>
      </dsp:txXfrm>
    </dsp:sp>
    <dsp:sp modelId="{D4031AB9-A2F3-423F-990E-0DAAF6DDF772}">
      <dsp:nvSpPr>
        <dsp:cNvPr id="0" name=""/>
        <dsp:cNvSpPr/>
      </dsp:nvSpPr>
      <dsp:spPr>
        <a:xfrm>
          <a:off x="5788135" y="2724038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EE8EC-1D82-49DA-B562-817203B6862B}">
      <dsp:nvSpPr>
        <dsp:cNvPr id="0" name=""/>
        <dsp:cNvSpPr/>
      </dsp:nvSpPr>
      <dsp:spPr>
        <a:xfrm>
          <a:off x="1258220" y="4891384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 </a:t>
          </a:r>
          <a:endParaRPr lang="zh-CN" altLang="en-US" sz="2700" kern="1200" dirty="0"/>
        </a:p>
      </dsp:txBody>
      <dsp:txXfrm>
        <a:off x="1258220" y="4891384"/>
        <a:ext cx="4280038" cy="788077"/>
      </dsp:txXfrm>
    </dsp:sp>
    <dsp:sp modelId="{46A506CD-1229-4B78-AD6B-7833FA4226D5}">
      <dsp:nvSpPr>
        <dsp:cNvPr id="0" name=""/>
        <dsp:cNvSpPr/>
      </dsp:nvSpPr>
      <dsp:spPr>
        <a:xfrm>
          <a:off x="5768368" y="972643"/>
          <a:ext cx="4602191" cy="541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D9A1C-689E-4237-B965-0139A89763E5}">
      <dsp:nvSpPr>
        <dsp:cNvPr id="0" name=""/>
        <dsp:cNvSpPr/>
      </dsp:nvSpPr>
      <dsp:spPr>
        <a:xfrm>
          <a:off x="5768368" y="1974270"/>
          <a:ext cx="338093" cy="338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8F2A-EABE-4604-92DF-A1B85D9E3605}">
      <dsp:nvSpPr>
        <dsp:cNvPr id="0" name=""/>
        <dsp:cNvSpPr/>
      </dsp:nvSpPr>
      <dsp:spPr>
        <a:xfrm>
          <a:off x="5768368" y="0"/>
          <a:ext cx="4602191" cy="97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900" kern="1200" dirty="0" err="1"/>
            <a:t>ExcelImportUtil</a:t>
          </a:r>
          <a:endParaRPr lang="zh-CN" altLang="en-US" sz="4900" kern="1200" dirty="0"/>
        </a:p>
      </dsp:txBody>
      <dsp:txXfrm>
        <a:off x="5768368" y="0"/>
        <a:ext cx="4602191" cy="972643"/>
      </dsp:txXfrm>
    </dsp:sp>
    <dsp:sp modelId="{BA2CA930-4CB4-4425-89CC-0EC6AC9C2D0E}">
      <dsp:nvSpPr>
        <dsp:cNvPr id="0" name=""/>
        <dsp:cNvSpPr/>
      </dsp:nvSpPr>
      <dsp:spPr>
        <a:xfrm>
          <a:off x="5768368" y="1964070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8C343-9E1A-4E3E-81BC-793A61F4EEEE}">
      <dsp:nvSpPr>
        <dsp:cNvPr id="0" name=""/>
        <dsp:cNvSpPr/>
      </dsp:nvSpPr>
      <dsp:spPr>
        <a:xfrm>
          <a:off x="6090522" y="1739074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文本导入</a:t>
          </a:r>
        </a:p>
      </dsp:txBody>
      <dsp:txXfrm>
        <a:off x="6090522" y="1739074"/>
        <a:ext cx="4280038" cy="788077"/>
      </dsp:txXfrm>
    </dsp:sp>
    <dsp:sp modelId="{BA4C8B0A-F76F-4C77-91BC-94A1C7D73BF8}">
      <dsp:nvSpPr>
        <dsp:cNvPr id="0" name=""/>
        <dsp:cNvSpPr/>
      </dsp:nvSpPr>
      <dsp:spPr>
        <a:xfrm>
          <a:off x="5782882" y="2723120"/>
          <a:ext cx="338085" cy="338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7EBE9-602A-494E-89DB-EAF7B553BF17}">
      <dsp:nvSpPr>
        <dsp:cNvPr id="0" name=""/>
        <dsp:cNvSpPr/>
      </dsp:nvSpPr>
      <dsp:spPr>
        <a:xfrm>
          <a:off x="6090522" y="2527151"/>
          <a:ext cx="4280038" cy="78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流导入</a:t>
          </a:r>
        </a:p>
      </dsp:txBody>
      <dsp:txXfrm>
        <a:off x="6090522" y="2527151"/>
        <a:ext cx="4280038" cy="78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2C610-30BD-4356-B025-B9336E7F5841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C0E4E-A107-4B1F-B289-05D08D9E3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E182F0-96CD-478B-9463-06D7D044B96A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4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16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8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789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4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4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4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幻灯片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285751" y="3429000"/>
            <a:ext cx="11906249" cy="285750"/>
          </a:xfrm>
          <a:prstGeom prst="rect">
            <a:avLst/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6" name="矩形 5"/>
          <p:cNvSpPr/>
          <p:nvPr userDrawn="1"/>
        </p:nvSpPr>
        <p:spPr>
          <a:xfrm>
            <a:off x="285751" y="3429000"/>
            <a:ext cx="11906249" cy="142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pic>
        <p:nvPicPr>
          <p:cNvPr id="7" name="图片 13" descr="商务合作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928688"/>
            <a:ext cx="11906249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320800" y="4509120"/>
            <a:ext cx="9652000" cy="685800"/>
          </a:xfrm>
        </p:spPr>
        <p:txBody>
          <a:bodyPr/>
          <a:lstStyle>
            <a:lvl1pPr algn="ctr">
              <a:defRPr sz="36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22400" y="5194920"/>
            <a:ext cx="944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7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0" y="-139700"/>
            <a:ext cx="12700000" cy="71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99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7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B4632F-E094-4FD6-860D-DEB63F933B2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4B0E2-2F7A-47A0-AEFA-881B8F35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5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EasyPoi-</a:t>
            </a:r>
            <a:r>
              <a:rPr lang="zh-CN" altLang="en-US" smtClean="0"/>
              <a:t>报表处理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信付通研究院内部项目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0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easypoi</a:t>
            </a:r>
            <a:r>
              <a:rPr lang="zh-CN" altLang="en-US" dirty="0"/>
              <a:t>快速导出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2452809"/>
            <a:ext cx="10476190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852606"/>
            <a:ext cx="12048579" cy="47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操作实践</a:t>
            </a:r>
            <a:r>
              <a:rPr lang="en-US" altLang="zh-CN" dirty="0"/>
              <a:t>2—</a:t>
            </a:r>
            <a:r>
              <a:rPr lang="zh-CN" altLang="en-US" dirty="0"/>
              <a:t>多表嵌套</a:t>
            </a:r>
            <a:r>
              <a:rPr lang="en-US" altLang="zh-CN" dirty="0"/>
              <a:t>excel</a:t>
            </a:r>
            <a:r>
              <a:rPr lang="zh-CN" altLang="en-US" dirty="0"/>
              <a:t>导出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54667"/>
            <a:ext cx="9012382" cy="47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、数据封装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4" y="2068173"/>
            <a:ext cx="9734038" cy="38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easypoi</a:t>
            </a:r>
            <a:r>
              <a:rPr lang="zh-CN" altLang="en-US" dirty="0"/>
              <a:t>快速导出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414"/>
            <a:ext cx="10961905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938072"/>
            <a:ext cx="11208328" cy="36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28529"/>
            <a:ext cx="11136158" cy="31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操作实践</a:t>
            </a:r>
            <a:r>
              <a:rPr lang="en-US" altLang="zh-CN" dirty="0"/>
              <a:t>3—</a:t>
            </a:r>
            <a:r>
              <a:rPr lang="zh-CN" altLang="en-US" dirty="0"/>
              <a:t>模板导出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0" y="2153079"/>
            <a:ext cx="11174801" cy="23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{{el}} </a:t>
            </a:r>
            <a:r>
              <a:rPr lang="zh-CN" altLang="en-US" dirty="0" smtClean="0"/>
              <a:t>表达式</a:t>
            </a:r>
            <a:r>
              <a:rPr lang="zh-CN" altLang="en-US" dirty="0"/>
              <a:t>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9677"/>
            <a:ext cx="6324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、数据封装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0" y="2199661"/>
            <a:ext cx="904761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-206375"/>
            <a:ext cx="10515600" cy="1325563"/>
          </a:xfrm>
        </p:spPr>
        <p:txBody>
          <a:bodyPr/>
          <a:lstStyle/>
          <a:p>
            <a:r>
              <a:rPr lang="en-US" altLang="zh-CN" dirty="0"/>
              <a:t>EASYPOI 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5574095"/>
              </p:ext>
            </p:extLst>
          </p:nvPr>
        </p:nvGraphicFramePr>
        <p:xfrm>
          <a:off x="304800" y="1227666"/>
          <a:ext cx="8445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8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easypoi</a:t>
            </a:r>
            <a:r>
              <a:rPr lang="zh-CN" altLang="en-US" dirty="0"/>
              <a:t>快速导出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1" y="2142107"/>
            <a:ext cx="8533333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570"/>
            <a:ext cx="9428571" cy="2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5624"/>
            <a:ext cx="93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993" y="17928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支持的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09183"/>
              </p:ext>
            </p:extLst>
          </p:nvPr>
        </p:nvGraphicFramePr>
        <p:xfrm>
          <a:off x="603314" y="1564848"/>
          <a:ext cx="9417380" cy="456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90"/>
                <a:gridCol w="4708690"/>
              </a:tblGrid>
              <a:tr h="7604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76042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JeecgTemplateExcelView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模板导出</a:t>
                      </a:r>
                      <a:endParaRPr lang="zh-CN" altLang="en-US" dirty="0"/>
                    </a:p>
                  </a:txBody>
                  <a:tcPr/>
                </a:tc>
              </a:tr>
              <a:tr h="76042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JeecgSingleExcelView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注解导出</a:t>
                      </a:r>
                      <a:endParaRPr lang="zh-CN" altLang="en-US" dirty="0"/>
                    </a:p>
                  </a:txBody>
                  <a:tcPr/>
                </a:tc>
              </a:tr>
              <a:tr h="76042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JeecgMapExcelView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列表导出</a:t>
                      </a:r>
                      <a:endParaRPr lang="zh-CN" altLang="en-US" dirty="0"/>
                    </a:p>
                  </a:txBody>
                  <a:tcPr/>
                </a:tc>
              </a:tr>
              <a:tr h="76042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BigExcelExportView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大数据量导出</a:t>
                      </a:r>
                      <a:endParaRPr lang="zh-CN" altLang="en-US" dirty="0"/>
                    </a:p>
                  </a:txBody>
                  <a:tcPr/>
                </a:tc>
              </a:tr>
              <a:tr h="76042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JeecgTemplateWordView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dirty="0" smtClean="0"/>
                        <a:t>模板导出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" y="235843"/>
            <a:ext cx="8534400" cy="1507067"/>
          </a:xfrm>
        </p:spPr>
        <p:txBody>
          <a:bodyPr/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简单配置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导出到浏览器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3" y="2751105"/>
            <a:ext cx="1092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-206375"/>
            <a:ext cx="10515600" cy="1325563"/>
          </a:xfrm>
        </p:spPr>
        <p:txBody>
          <a:bodyPr/>
          <a:lstStyle/>
          <a:p>
            <a:r>
              <a:rPr lang="en-US" altLang="zh-CN" dirty="0"/>
              <a:t>EASYPOI </a:t>
            </a:r>
            <a:r>
              <a:rPr lang="zh-CN" altLang="en-US" dirty="0"/>
              <a:t>解决的问题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76900134"/>
              </p:ext>
            </p:extLst>
          </p:nvPr>
        </p:nvGraphicFramePr>
        <p:xfrm>
          <a:off x="-889000" y="999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286" y="-171903"/>
            <a:ext cx="10515600" cy="1325563"/>
          </a:xfrm>
        </p:spPr>
        <p:txBody>
          <a:bodyPr/>
          <a:lstStyle/>
          <a:p>
            <a:r>
              <a:rPr lang="en-US" altLang="zh-CN"/>
              <a:t>Excel </a:t>
            </a:r>
            <a:r>
              <a:rPr lang="zh-CN" altLang="en-US"/>
              <a:t>整体介绍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03401" y="1298465"/>
            <a:ext cx="20319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注解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03401" y="2685143"/>
            <a:ext cx="20319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实体类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554514" y="4746059"/>
            <a:ext cx="20319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工具类</a:t>
            </a:r>
          </a:p>
        </p:txBody>
      </p: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2819401" y="1908065"/>
            <a:ext cx="0" cy="7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03056" y="2685143"/>
            <a:ext cx="20319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参数类</a:t>
            </a:r>
          </a:p>
        </p:txBody>
      </p: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2819401" y="3294743"/>
            <a:ext cx="751113" cy="145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11" idx="0"/>
          </p:cNvCxnSpPr>
          <p:nvPr/>
        </p:nvCxnSpPr>
        <p:spPr>
          <a:xfrm flipH="1">
            <a:off x="3570514" y="3294743"/>
            <a:ext cx="1948542" cy="145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721427" y="5921829"/>
            <a:ext cx="16981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cxnSp>
        <p:nvCxnSpPr>
          <p:cNvPr id="24" name="直接箭头连接符 23"/>
          <p:cNvCxnSpPr>
            <a:stCxn id="11" idx="2"/>
          </p:cNvCxnSpPr>
          <p:nvPr/>
        </p:nvCxnSpPr>
        <p:spPr>
          <a:xfrm flipH="1">
            <a:off x="3570513" y="5355659"/>
            <a:ext cx="1" cy="56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2934024568"/>
              </p:ext>
            </p:extLst>
          </p:nvPr>
        </p:nvGraphicFramePr>
        <p:xfrm>
          <a:off x="7605486" y="1072875"/>
          <a:ext cx="4916715" cy="332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圆角矩形 37"/>
          <p:cNvSpPr/>
          <p:nvPr/>
        </p:nvSpPr>
        <p:spPr>
          <a:xfrm>
            <a:off x="5254169" y="3889773"/>
            <a:ext cx="20319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视图类</a:t>
            </a:r>
          </a:p>
        </p:txBody>
      </p:sp>
      <p:cxnSp>
        <p:nvCxnSpPr>
          <p:cNvPr id="54" name="直接箭头连接符 53"/>
          <p:cNvCxnSpPr>
            <a:stCxn id="10" idx="2"/>
            <a:endCxn id="38" idx="0"/>
          </p:cNvCxnSpPr>
          <p:nvPr/>
        </p:nvCxnSpPr>
        <p:spPr>
          <a:xfrm>
            <a:off x="2819401" y="3294743"/>
            <a:ext cx="3450768" cy="59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38" idx="0"/>
          </p:cNvCxnSpPr>
          <p:nvPr/>
        </p:nvCxnSpPr>
        <p:spPr>
          <a:xfrm>
            <a:off x="5519056" y="3294743"/>
            <a:ext cx="751113" cy="59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2"/>
            <a:endCxn id="11" idx="3"/>
          </p:cNvCxnSpPr>
          <p:nvPr/>
        </p:nvCxnSpPr>
        <p:spPr>
          <a:xfrm flipH="1">
            <a:off x="4586513" y="4499373"/>
            <a:ext cx="1683656" cy="5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513" y="-174172"/>
            <a:ext cx="10515600" cy="1325563"/>
          </a:xfrm>
        </p:spPr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的注解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18033178"/>
              </p:ext>
            </p:extLst>
          </p:nvPr>
        </p:nvGraphicFramePr>
        <p:xfrm>
          <a:off x="649513" y="719666"/>
          <a:ext cx="10715173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058" y="-232229"/>
            <a:ext cx="10515600" cy="1325563"/>
          </a:xfrm>
        </p:spPr>
        <p:txBody>
          <a:bodyPr/>
          <a:lstStyle/>
          <a:p>
            <a:r>
              <a:rPr lang="zh-CN" altLang="en-US" dirty="0"/>
              <a:t>表头以及参数行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245611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0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14" y="-229960"/>
            <a:ext cx="10515600" cy="1325563"/>
          </a:xfrm>
        </p:spPr>
        <p:txBody>
          <a:bodyPr/>
          <a:lstStyle/>
          <a:p>
            <a:r>
              <a:rPr lang="zh-CN" altLang="en-US" dirty="0"/>
              <a:t>工具类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16498794"/>
              </p:ext>
            </p:extLst>
          </p:nvPr>
        </p:nvGraphicFramePr>
        <p:xfrm>
          <a:off x="696686" y="856343"/>
          <a:ext cx="11306628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2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53" y="109061"/>
            <a:ext cx="8534400" cy="1507067"/>
          </a:xfrm>
        </p:spPr>
        <p:txBody>
          <a:bodyPr/>
          <a:lstStyle/>
          <a:p>
            <a:r>
              <a:rPr lang="zh-CN" altLang="en-US" dirty="0"/>
              <a:t>操作实践</a:t>
            </a:r>
            <a:r>
              <a:rPr lang="en-US" altLang="zh-CN" dirty="0"/>
              <a:t>1—</a:t>
            </a:r>
            <a:r>
              <a:rPr lang="zh-CN" altLang="en-US" dirty="0"/>
              <a:t>单表</a:t>
            </a:r>
            <a:r>
              <a:rPr lang="en-US" altLang="zh-CN" dirty="0"/>
              <a:t>excel</a:t>
            </a:r>
            <a:r>
              <a:rPr lang="zh-CN" altLang="en-US" dirty="0"/>
              <a:t>导出（注解）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" y="1857832"/>
            <a:ext cx="5600000" cy="39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5270" y="1857832"/>
            <a:ext cx="5976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左图为导出效果：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、标题行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、副标题行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、列名行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、数据行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、页签</a:t>
            </a:r>
          </a:p>
        </p:txBody>
      </p:sp>
    </p:spTree>
    <p:extLst>
      <p:ext uri="{BB962C8B-B14F-4D97-AF65-F5344CB8AC3E}">
        <p14:creationId xmlns:p14="http://schemas.microsoft.com/office/powerpoint/2010/main" val="22923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7574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0" y="2455435"/>
            <a:ext cx="8619048" cy="42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7850" y="1577009"/>
            <a:ext cx="50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、数据封装</a:t>
            </a:r>
          </a:p>
        </p:txBody>
      </p:sp>
    </p:spTree>
    <p:extLst>
      <p:ext uri="{BB962C8B-B14F-4D97-AF65-F5344CB8AC3E}">
        <p14:creationId xmlns:p14="http://schemas.microsoft.com/office/powerpoint/2010/main" val="21616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2574</TotalTime>
  <Words>311</Words>
  <Application>Microsoft Office PowerPoint</Application>
  <PresentationFormat>宽屏</PresentationFormat>
  <Paragraphs>89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幼圆</vt:lpstr>
      <vt:lpstr>Arial</vt:lpstr>
      <vt:lpstr>Calibri</vt:lpstr>
      <vt:lpstr>Century Gothic</vt:lpstr>
      <vt:lpstr>Wingdings</vt:lpstr>
      <vt:lpstr>Wingdings 3</vt:lpstr>
      <vt:lpstr>切片</vt:lpstr>
      <vt:lpstr>EasyPoi-报表处理</vt:lpstr>
      <vt:lpstr>EASYPOI 特性</vt:lpstr>
      <vt:lpstr>EASYPOI 解决的问题</vt:lpstr>
      <vt:lpstr>Excel 整体介绍</vt:lpstr>
      <vt:lpstr>Excel的注解</vt:lpstr>
      <vt:lpstr>表头以及参数行</vt:lpstr>
      <vt:lpstr>工具类</vt:lpstr>
      <vt:lpstr>操作实践1—单表excel导出（注解）</vt:lpstr>
      <vt:lpstr>代码实现：</vt:lpstr>
      <vt:lpstr>代码实现：</vt:lpstr>
      <vt:lpstr>代码解析</vt:lpstr>
      <vt:lpstr>操作实践2—多表嵌套excel导出</vt:lpstr>
      <vt:lpstr>代码实现：</vt:lpstr>
      <vt:lpstr>代码实现：</vt:lpstr>
      <vt:lpstr>代码解析</vt:lpstr>
      <vt:lpstr>代码解析</vt:lpstr>
      <vt:lpstr>操作实践3—模板导出</vt:lpstr>
      <vt:lpstr>{{el}} 表达式写法</vt:lpstr>
      <vt:lpstr>代码实现：</vt:lpstr>
      <vt:lpstr>代码实现：</vt:lpstr>
      <vt:lpstr>代码解析</vt:lpstr>
      <vt:lpstr>支持的View列表</vt:lpstr>
      <vt:lpstr>Mvc 导出-简单配置,导出到浏览器</vt:lpstr>
    </vt:vector>
  </TitlesOfParts>
  <Company>绝月科技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JEECG 微云快速开发平台</dc:title>
  <dc:creator>jue yue</dc:creator>
  <cp:lastModifiedBy>jue yue</cp:lastModifiedBy>
  <cp:revision>74</cp:revision>
  <dcterms:created xsi:type="dcterms:W3CDTF">2014-05-13T12:50:34Z</dcterms:created>
  <dcterms:modified xsi:type="dcterms:W3CDTF">2017-04-06T02:26:19Z</dcterms:modified>
</cp:coreProperties>
</file>