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72" r:id="rId6"/>
  </p:sldIdLst>
  <p:sldSz cx="9144000" cy="5143500" type="screen16x9"/>
  <p:notesSz cx="6858000" cy="9144000"/>
  <p:embeddedFontLst>
    <p:embeddedFont>
      <p:font typeface="Lobster"/>
      <p:regular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  <p:embeddedFont>
      <p:font typeface="Proxima Nova Extrabold" panose="020B060402020202020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Felipe Quintana Gomez" initials="JFQG" lastIdx="1" clrIdx="0">
    <p:extLst>
      <p:ext uri="{19B8F6BF-5375-455C-9EA6-DF929625EA0E}">
        <p15:presenceInfo xmlns:p15="http://schemas.microsoft.com/office/powerpoint/2012/main" userId="1ed9592c9b6af2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13feffe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13feffe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4472700" y="3531275"/>
            <a:ext cx="4671300" cy="161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200" y="2595150"/>
            <a:ext cx="5029200" cy="2548500"/>
          </a:xfrm>
          <a:prstGeom prst="rtTriangle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720700" y="125"/>
            <a:ext cx="3423300" cy="1796400"/>
          </a:xfrm>
          <a:prstGeom prst="rtTriangle">
            <a:avLst/>
          </a:prstGeom>
          <a:solidFill>
            <a:srgbClr val="004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856650" y="614550"/>
            <a:ext cx="5008200" cy="20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5200"/>
              <a:buFont typeface="Proxima Nova Extrabold"/>
              <a:buNone/>
              <a:defRPr sz="5200"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86225" y="2727450"/>
            <a:ext cx="53463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800"/>
              <a:buFont typeface="Proxima Nova"/>
              <a:buNone/>
              <a:defRPr sz="2800" b="1">
                <a:solidFill>
                  <a:srgbClr val="004A6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l="46213" t="54639" r="42309" b="10478"/>
          <a:stretch/>
        </p:blipFill>
        <p:spPr>
          <a:xfrm>
            <a:off x="4675550" y="4786300"/>
            <a:ext cx="42644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800"/>
              <a:buFont typeface="Proxima Nova"/>
              <a:buNone/>
              <a:defRPr b="1">
                <a:solidFill>
                  <a:srgbClr val="004A6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AF65"/>
              </a:buClr>
              <a:buSzPts val="2800"/>
              <a:buFont typeface="Proxima Nova"/>
              <a:buNone/>
              <a:defRPr b="1">
                <a:solidFill>
                  <a:srgbClr val="00AF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-36400" y="275750"/>
            <a:ext cx="6620400" cy="556500"/>
          </a:xfrm>
          <a:prstGeom prst="rect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5300" y="217550"/>
            <a:ext cx="6267300" cy="6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4A60"/>
              </a:buClr>
              <a:buSzPts val="2400"/>
              <a:buFont typeface="Proxima Nova Extrabold"/>
              <a:buNone/>
              <a:defRPr sz="2400">
                <a:solidFill>
                  <a:srgbClr val="004A6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825" y="430038"/>
            <a:ext cx="329375" cy="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-50850" y="-22200"/>
            <a:ext cx="9245700" cy="5187900"/>
          </a:xfrm>
          <a:prstGeom prst="rect">
            <a:avLst/>
          </a:prstGeom>
          <a:solidFill>
            <a:srgbClr val="00A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815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obster"/>
              <a:buNone/>
              <a:defRPr sz="48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1800"/>
              <a:buFont typeface="Proxima Nova Extrabold"/>
              <a:buNone/>
              <a:defRPr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5570100" y="3910050"/>
            <a:ext cx="3573900" cy="1233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5575" y="4568875"/>
            <a:ext cx="1570151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750925" cy="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807362" y="1459412"/>
            <a:ext cx="7529275" cy="10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Background Services with Kubernetes as an alternative to use data processes</a:t>
            </a:r>
            <a:endParaRPr sz="54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3710464" y="3551517"/>
            <a:ext cx="3885888" cy="601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/>
              <a:t>Juan Felipe Quintana Gómez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dirty="0">
                <a:solidFill>
                  <a:srgbClr val="00242E"/>
                </a:solidFill>
                <a:latin typeface="Proxima Nova Extrabold"/>
                <a:sym typeface="Proxima Nova Extrabold"/>
              </a:rPr>
              <a:t>Senior Software </a:t>
            </a:r>
            <a:r>
              <a:rPr lang="es-CO" sz="1400" b="0" dirty="0" err="1">
                <a:solidFill>
                  <a:srgbClr val="00242E"/>
                </a:solidFill>
                <a:latin typeface="Proxima Nova Extrabold"/>
                <a:sym typeface="Proxima Nova Extrabold"/>
              </a:rPr>
              <a:t>Engenieer</a:t>
            </a:r>
            <a:r>
              <a:rPr lang="es-CO" sz="1400" b="0" dirty="0">
                <a:solidFill>
                  <a:srgbClr val="00242E"/>
                </a:solidFill>
                <a:latin typeface="Proxima Nova Extrabold"/>
                <a:sym typeface="Proxima Nova Extrabold"/>
              </a:rPr>
              <a:t> in .NET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242E"/>
              </a:solidFill>
              <a:latin typeface="Proxima Nova Extrabold"/>
              <a:sym typeface="Proxima Nova Extrabold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0" y="175650"/>
            <a:ext cx="3715600" cy="1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595D266A-CB4F-440B-B783-B80918524CEA}"/>
              </a:ext>
            </a:extLst>
          </p:cNvPr>
          <p:cNvSpPr txBox="1">
            <a:spLocks/>
          </p:cNvSpPr>
          <p:nvPr/>
        </p:nvSpPr>
        <p:spPr>
          <a:xfrm>
            <a:off x="2287931" y="2551712"/>
            <a:ext cx="4568135" cy="140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2E"/>
              </a:buClr>
              <a:buSzPts val="5200"/>
              <a:buFont typeface="Proxima Nova Extrabold"/>
              <a:buNone/>
              <a:defRPr sz="5200" b="0" i="0" u="none" strike="noStrike" cap="none">
                <a:solidFill>
                  <a:srgbClr val="00242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The background  services are those services available for processing data in async mode and easy to administrate</a:t>
            </a:r>
            <a:endParaRPr lang="en-US" sz="900" dirty="0"/>
          </a:p>
          <a:p>
            <a:br>
              <a:rPr lang="en-US" sz="9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D2B8FC-1BD2-489D-B44C-3A2F4C29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41" y="516145"/>
            <a:ext cx="6212153" cy="392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1C1922-6283-40A8-810C-019E425B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40" y="182705"/>
            <a:ext cx="4099719" cy="47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81008E-334A-44E5-B791-66907D34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423862"/>
            <a:ext cx="6124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8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8E18-D737-416D-9E48-C60756E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https://bit.ly/38DJ8r8</a:t>
            </a:r>
          </a:p>
        </p:txBody>
      </p:sp>
    </p:spTree>
    <p:extLst>
      <p:ext uri="{BB962C8B-B14F-4D97-AF65-F5344CB8AC3E}">
        <p14:creationId xmlns:p14="http://schemas.microsoft.com/office/powerpoint/2010/main" val="27444891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30</Words>
  <Application>Microsoft Office PowerPoint</Application>
  <PresentationFormat>Presentación en pantalla (16:9)</PresentationFormat>
  <Paragraphs>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Proxima Nova Extrabold</vt:lpstr>
      <vt:lpstr>Arial</vt:lpstr>
      <vt:lpstr>Proxima Nova</vt:lpstr>
      <vt:lpstr>Lobster</vt:lpstr>
      <vt:lpstr>Simple Light</vt:lpstr>
      <vt:lpstr>Background Services with Kubernetes as an alternative to use data processes</vt:lpstr>
      <vt:lpstr>Presentación de PowerPoint</vt:lpstr>
      <vt:lpstr>Presentación de PowerPoint</vt:lpstr>
      <vt:lpstr>Presentación de PowerPoint</vt:lpstr>
      <vt:lpstr>https://bit.ly/38DJ8r8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Services with Kubernetes as an alternative to use data processes</dc:title>
  <dc:creator>JUAN FELIPE QUINTANA</dc:creator>
  <cp:lastModifiedBy>Juan Felipe Quintana Gomez</cp:lastModifiedBy>
  <cp:revision>31</cp:revision>
  <dcterms:modified xsi:type="dcterms:W3CDTF">2020-02-17T17:11:14Z</dcterms:modified>
</cp:coreProperties>
</file>