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8" r:id="rId5"/>
    <p:sldId id="341" r:id="rId6"/>
    <p:sldId id="3403" r:id="rId7"/>
    <p:sldId id="2435" r:id="rId8"/>
    <p:sldId id="2426" r:id="rId9"/>
    <p:sldId id="2436" r:id="rId10"/>
    <p:sldId id="2437" r:id="rId11"/>
    <p:sldId id="2438" r:id="rId12"/>
    <p:sldId id="2439" r:id="rId13"/>
    <p:sldId id="2440" r:id="rId14"/>
    <p:sldId id="2441" r:id="rId15"/>
    <p:sldId id="2442" r:id="rId16"/>
    <p:sldId id="2443" r:id="rId17"/>
    <p:sldId id="2444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86498F2-3E99-38C2-C4CE-EB4E974F7743}" name="Jessica Soares Lanziano" initials="JSL" userId="Jessica Soares Lanzian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Soares Lanziano" initials="JSL" lastIdx="1" clrIdx="0">
    <p:extLst>
      <p:ext uri="{19B8F6BF-5375-455C-9EA6-DF929625EA0E}">
        <p15:presenceInfo xmlns:p15="http://schemas.microsoft.com/office/powerpoint/2012/main" userId="S::jlanziano@firjan.com.br::acbc07df-d388-4442-a2be-f790c895b4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3BD1"/>
    <a:srgbClr val="83C7E5"/>
    <a:srgbClr val="EC8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9A881-8E05-1506-D7A3-9DE4410118E7}" v="1" dt="2023-08-31T19:06:38.143"/>
    <p1510:client id="{97F87271-6E4A-4D47-A250-FF662BA22CFA}" v="1" dt="2022-09-20T17:37:00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B2403-E11E-42AD-96AD-3F070A548BE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E61A-4CB3-4B5D-A5D2-BA975D7FD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62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1198-1AFE-4BFC-8D36-6C6E26A1A40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00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74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0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71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D1198-1AFE-4BFC-8D36-6C6E26A1A40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2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6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43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15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12A5C-790C-4BB4-871D-E20613587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44A52-1F3C-4390-B3F1-D26B6485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D8E7C-DD2A-41C8-ADB1-52AA88C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7F0DE-1E6D-4D07-B8DF-089C5B50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3C69D-9920-45E7-8C45-631610EB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03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E9A09-4E66-4B2D-9A74-2025B48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F60C34-E357-465E-9D2D-2AC79D07D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629E4-0B63-418E-910B-C636EF65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0EDAB-BCD1-4923-A889-84CC4507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198BD8-4A69-4E0D-AA4D-FC658020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49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934549-A2D4-4380-8F54-70F198DF8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C74381-6797-487B-8FCC-CD7E60E5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B9C80-A3B2-4DAC-8603-189BA890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B62FE-38D0-4859-AA94-6A4AFB20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B5F7A-525F-42B7-B7EC-AA8006BD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0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5FA0-860E-406F-A180-4F155EAC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6277A-31C1-4D7C-9AD4-DAF2BBD4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C3A47A-7241-4111-BD7C-9C718051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A4B30-8272-4128-8857-9C39B1B1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B3757-67E3-4A93-82EE-D4D68368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2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768F-615E-4870-B803-A9F0F199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75940-7F99-45E9-842D-D3D23EA9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C984B-186B-4FBE-82A4-2A0E60D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2ADEC-B498-44AE-A5E2-9AFAD774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88082-1376-48F1-9687-CDFCF749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AEFE-E44C-4FEB-948E-B42253AC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5B75D-4707-46EE-B8A7-662C321A6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ECDA1A-1305-493C-912D-4F22E24E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23B532-1BF8-48E8-8FB6-89B032D6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2AC00-1C50-457E-B95F-9C50F5BB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17C64B-097F-4B65-B952-B9EDA5DA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57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11B0-BBD7-4668-A67E-143F1DBF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A0AF67-6A58-49F5-94AC-8722988C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0E38B-472A-40A7-A4E4-C06AFDEBB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054F87-ACAE-4D67-AB9F-56AA931B0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8D35BF-F8AD-40BC-BE74-F19F579D0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4DB2D1-C671-4B36-B289-5447D161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0CA1AD-BF3B-4F41-ABE7-CB5E1B09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92F34A-BE63-44CC-9150-08E5967C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92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CAA8D-EB9E-4089-8966-D3232C1A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DB7635-FBEF-4DD2-B13C-FD8354B5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41F651-E1C2-4BC9-9BEF-58A6EDC6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89F0E6-1057-43CF-A78F-B687A915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9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B4505F-8407-45A7-A307-E3E760BF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BC740E-4FCB-4367-9124-232B7B51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D156CA-97C4-48DE-B3CD-EB88C8A8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229F4-5A40-4E4B-B9FC-B70009F9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56371-2F75-4A7D-9AD9-4803C3361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639EA1-3E1A-4DBE-B73D-0950754ED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8D76E5-518C-4F56-BF1A-B228AE20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7E770-D50D-4A98-B69D-1E52738B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E0BC9-8F60-4B3E-9A4E-59E425B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31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1BF58-9154-4667-9F79-DE976D86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3018F8-FC93-459C-97CB-A48EF1CB2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3ACFB8-1C45-4477-9FB6-9751F95D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8FEFAC-1E78-4F7A-82F2-5D387D96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4139F8-519F-46BA-A81C-0084CB57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FB3B2E-B0CB-496B-912C-59DC9397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FF4029-2600-45C4-A203-AD3A2E64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9C38B-EADB-4A80-ADA5-9E0BDDE4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E6F33-434C-465E-A48E-A02F93D0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6A00-DE44-41F6-9637-798C877A55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02778-8CF0-4732-999A-639A83D8C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08668-5BD8-4C73-B9E8-463AED16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2398-B3E2-4571-B1D8-12C5E04DC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8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demoinho abstrato de cores sombrias">
            <a:extLst>
              <a:ext uri="{FF2B5EF4-FFF2-40B4-BE49-F238E27FC236}">
                <a16:creationId xmlns:a16="http://schemas.microsoft.com/office/drawing/2014/main" id="{86E48930-30E8-4A21-AB55-2328FB980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r="2063"/>
          <a:stretch/>
        </p:blipFill>
        <p:spPr>
          <a:xfrm rot="5400000">
            <a:off x="2667000" y="-2666852"/>
            <a:ext cx="6858000" cy="1219170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45A40BB-D72A-45E4-8C9C-2A517698AA54}"/>
              </a:ext>
            </a:extLst>
          </p:cNvPr>
          <p:cNvSpPr/>
          <p:nvPr/>
        </p:nvSpPr>
        <p:spPr>
          <a:xfrm>
            <a:off x="149" y="0"/>
            <a:ext cx="12191702" cy="6858000"/>
          </a:xfrm>
          <a:prstGeom prst="rect">
            <a:avLst/>
          </a:prstGeom>
          <a:solidFill>
            <a:srgbClr val="003BD1">
              <a:alpha val="66000"/>
            </a:srgbClr>
          </a:solidFill>
          <a:ln>
            <a:solidFill>
              <a:srgbClr val="003B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847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5694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8541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388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4235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7082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29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2776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2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63AF5F73-044B-4F5D-A2C7-211145C3A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665" y="381592"/>
            <a:ext cx="1334708" cy="71868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74F5702-86E9-4505-B14A-967548822791}"/>
              </a:ext>
            </a:extLst>
          </p:cNvPr>
          <p:cNvSpPr/>
          <p:nvPr/>
        </p:nvSpPr>
        <p:spPr>
          <a:xfrm>
            <a:off x="4619655" y="4009724"/>
            <a:ext cx="12191702" cy="1851671"/>
          </a:xfrm>
          <a:prstGeom prst="rect">
            <a:avLst/>
          </a:prstGeom>
          <a:solidFill>
            <a:srgbClr val="003BD1">
              <a:alpha val="54902"/>
            </a:srgbClr>
          </a:solidFill>
          <a:ln>
            <a:solidFill>
              <a:srgbClr val="003B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847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5694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8541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388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4235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7082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29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2776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2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EFE3A0C-E285-48B5-8E8B-D6711EC3FBDE}"/>
              </a:ext>
            </a:extLst>
          </p:cNvPr>
          <p:cNvSpPr txBox="1"/>
          <p:nvPr/>
        </p:nvSpPr>
        <p:spPr>
          <a:xfrm>
            <a:off x="4586540" y="4384848"/>
            <a:ext cx="7605311" cy="110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847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5694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8541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388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4235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7082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29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2776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38" b="1" spc="38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66000"/>
                    </a:prstClr>
                  </a:outerShdw>
                </a:effectLst>
                <a:latin typeface="Trebuchet MS" panose="020B0603020202020204" pitchFamily="34" charset="0"/>
              </a:rPr>
              <a:t>Manual de Procedimento Interno –MPI</a:t>
            </a:r>
          </a:p>
          <a:p>
            <a:pPr algn="ctr"/>
            <a:endParaRPr lang="pt-BR" sz="1688" b="1" spc="38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algn="ctr"/>
            <a:r>
              <a:rPr lang="pt-BR" sz="1856" spc="38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Construção Visão Geral de Subprocesso</a:t>
            </a:r>
          </a:p>
        </p:txBody>
      </p:sp>
    </p:spTree>
    <p:extLst>
      <p:ext uri="{BB962C8B-B14F-4D97-AF65-F5344CB8AC3E}">
        <p14:creationId xmlns:p14="http://schemas.microsoft.com/office/powerpoint/2010/main" val="156128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228FFE9A-4C83-46DC-A198-777F8D570D00}"/>
              </a:ext>
            </a:extLst>
          </p:cNvPr>
          <p:cNvSpPr/>
          <p:nvPr/>
        </p:nvSpPr>
        <p:spPr>
          <a:xfrm>
            <a:off x="10647899" y="2295592"/>
            <a:ext cx="1385131" cy="3224237"/>
          </a:xfrm>
          <a:prstGeom prst="roundRect">
            <a:avLst>
              <a:gd name="adj" fmla="val 9410"/>
            </a:avLst>
          </a:prstGeom>
          <a:noFill/>
          <a:ln w="38100">
            <a:solidFill>
              <a:srgbClr val="003BD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C54DC40-16F7-40FE-B2EC-9462F292392F}"/>
              </a:ext>
            </a:extLst>
          </p:cNvPr>
          <p:cNvGrpSpPr/>
          <p:nvPr/>
        </p:nvGrpSpPr>
        <p:grpSpPr>
          <a:xfrm>
            <a:off x="232641" y="5615724"/>
            <a:ext cx="2843551" cy="1138473"/>
            <a:chOff x="174480" y="4211792"/>
            <a:chExt cx="2132663" cy="85385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4" name="Retângulo 283">
              <a:extLst>
                <a:ext uri="{FF2B5EF4-FFF2-40B4-BE49-F238E27FC236}">
                  <a16:creationId xmlns:a16="http://schemas.microsoft.com/office/drawing/2014/main" id="{3E88A549-0591-4A7C-ACA0-A15B8BB89475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285" name="Gráfico 284" descr="Engrenagens com preenchimento sólido">
              <a:extLst>
                <a:ext uri="{FF2B5EF4-FFF2-40B4-BE49-F238E27FC236}">
                  <a16:creationId xmlns:a16="http://schemas.microsoft.com/office/drawing/2014/main" id="{ACAE2F7E-409E-42B5-8CBD-A72A94285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286" name="CaixaDeTexto 285">
              <a:extLst>
                <a:ext uri="{FF2B5EF4-FFF2-40B4-BE49-F238E27FC236}">
                  <a16:creationId xmlns:a16="http://schemas.microsoft.com/office/drawing/2014/main" id="{4FA24ECD-E6DD-486F-8A91-09DD1A81C15D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  <p:grpSp>
        <p:nvGrpSpPr>
          <p:cNvPr id="272" name="Agrupar 271">
            <a:extLst>
              <a:ext uri="{FF2B5EF4-FFF2-40B4-BE49-F238E27FC236}">
                <a16:creationId xmlns:a16="http://schemas.microsoft.com/office/drawing/2014/main" id="{E2A16588-A3A8-4BF2-8457-E4422612E51E}"/>
              </a:ext>
            </a:extLst>
          </p:cNvPr>
          <p:cNvGrpSpPr/>
          <p:nvPr/>
        </p:nvGrpSpPr>
        <p:grpSpPr>
          <a:xfrm>
            <a:off x="7485613" y="2366776"/>
            <a:ext cx="3103595" cy="2699661"/>
            <a:chOff x="5367919" y="1601326"/>
            <a:chExt cx="2327696" cy="2024746"/>
          </a:xfrm>
        </p:grpSpPr>
        <p:grpSp>
          <p:nvGrpSpPr>
            <p:cNvPr id="273" name="Agrupar 272">
              <a:extLst>
                <a:ext uri="{FF2B5EF4-FFF2-40B4-BE49-F238E27FC236}">
                  <a16:creationId xmlns:a16="http://schemas.microsoft.com/office/drawing/2014/main" id="{9DA538A5-2A36-4ED5-8C59-521C9834FC28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275" name="Google Shape;140;p26">
                <a:extLst>
                  <a:ext uri="{FF2B5EF4-FFF2-40B4-BE49-F238E27FC236}">
                    <a16:creationId xmlns:a16="http://schemas.microsoft.com/office/drawing/2014/main" id="{C77C328A-64DB-47D9-8873-B7ABD0EE84FD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76" name="Google Shape;141;p26">
                <a:extLst>
                  <a:ext uri="{FF2B5EF4-FFF2-40B4-BE49-F238E27FC236}">
                    <a16:creationId xmlns:a16="http://schemas.microsoft.com/office/drawing/2014/main" id="{9EB41420-480F-4DD7-AF96-7068743D2A84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277" name="Google Shape;142;p26">
                  <a:extLst>
                    <a:ext uri="{FF2B5EF4-FFF2-40B4-BE49-F238E27FC236}">
                      <a16:creationId xmlns:a16="http://schemas.microsoft.com/office/drawing/2014/main" id="{74C18C86-8AC9-4D96-9A33-CA13FD29A65E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148;p26">
                  <a:extLst>
                    <a:ext uri="{FF2B5EF4-FFF2-40B4-BE49-F238E27FC236}">
                      <a16:creationId xmlns:a16="http://schemas.microsoft.com/office/drawing/2014/main" id="{80FB4736-66B9-4B82-8B19-4C86C84BADB0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152;p26">
                  <a:extLst>
                    <a:ext uri="{FF2B5EF4-FFF2-40B4-BE49-F238E27FC236}">
                      <a16:creationId xmlns:a16="http://schemas.microsoft.com/office/drawing/2014/main" id="{C95C8289-7F06-4E15-BE3E-D5AD015BD3AA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153;p26">
                  <a:extLst>
                    <a:ext uri="{FF2B5EF4-FFF2-40B4-BE49-F238E27FC236}">
                      <a16:creationId xmlns:a16="http://schemas.microsoft.com/office/drawing/2014/main" id="{2CFA5697-60C5-426F-A92F-502FDCDF897E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154;p26">
                  <a:extLst>
                    <a:ext uri="{FF2B5EF4-FFF2-40B4-BE49-F238E27FC236}">
                      <a16:creationId xmlns:a16="http://schemas.microsoft.com/office/drawing/2014/main" id="{FB391F2E-FA26-4525-9B2A-31E7B9BC280D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155;p26">
                  <a:extLst>
                    <a:ext uri="{FF2B5EF4-FFF2-40B4-BE49-F238E27FC236}">
                      <a16:creationId xmlns:a16="http://schemas.microsoft.com/office/drawing/2014/main" id="{21FD6657-9E3C-4D45-911E-7983D1D17808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156;p26">
                  <a:extLst>
                    <a:ext uri="{FF2B5EF4-FFF2-40B4-BE49-F238E27FC236}">
                      <a16:creationId xmlns:a16="http://schemas.microsoft.com/office/drawing/2014/main" id="{DE9956D4-0D49-4535-9D6E-6C7D0B01B9B4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274" name="CaixaDeTexto 273">
              <a:extLst>
                <a:ext uri="{FF2B5EF4-FFF2-40B4-BE49-F238E27FC236}">
                  <a16:creationId xmlns:a16="http://schemas.microsoft.com/office/drawing/2014/main" id="{DABF93C5-ED96-4633-B123-9D6D453AA459}"/>
                </a:ext>
              </a:extLst>
            </p:cNvPr>
            <p:cNvSpPr txBox="1"/>
            <p:nvPr/>
          </p:nvSpPr>
          <p:spPr>
            <a:xfrm>
              <a:off x="5626287" y="2355541"/>
              <a:ext cx="1861102" cy="684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Preencher com as áreas que recebem os resultados e/ou produtos gerados na saída do processo.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9039324-5BC5-4A6B-986B-0ECA17E54A0F}"/>
              </a:ext>
            </a:extLst>
          </p:cNvPr>
          <p:cNvGrpSpPr/>
          <p:nvPr/>
        </p:nvGrpSpPr>
        <p:grpSpPr>
          <a:xfrm>
            <a:off x="3171742" y="5569569"/>
            <a:ext cx="2874461" cy="1178791"/>
            <a:chOff x="2378806" y="4177176"/>
            <a:chExt cx="2155846" cy="884093"/>
          </a:xfrm>
        </p:grpSpPr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4441A33A-70C1-43DF-A45A-49EF506D2E0A}"/>
                </a:ext>
              </a:extLst>
            </p:cNvPr>
            <p:cNvSpPr/>
            <p:nvPr/>
          </p:nvSpPr>
          <p:spPr>
            <a:xfrm>
              <a:off x="2401990" y="4207414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7" name="CaixaDeTexto 286">
              <a:extLst>
                <a:ext uri="{FF2B5EF4-FFF2-40B4-BE49-F238E27FC236}">
                  <a16:creationId xmlns:a16="http://schemas.microsoft.com/office/drawing/2014/main" id="{53F34ADA-59C6-4D7D-B2EA-14929C6A61E7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288" name="Retângulo 287">
              <a:extLst>
                <a:ext uri="{FF2B5EF4-FFF2-40B4-BE49-F238E27FC236}">
                  <a16:creationId xmlns:a16="http://schemas.microsoft.com/office/drawing/2014/main" id="{87DC0FDA-6A65-4067-AB68-92BE4FBAF0D0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89" name="Gráfico 288" descr="Selo de Área de Transferência com preenchimento sólido">
              <a:extLst>
                <a:ext uri="{FF2B5EF4-FFF2-40B4-BE49-F238E27FC236}">
                  <a16:creationId xmlns:a16="http://schemas.microsoft.com/office/drawing/2014/main" id="{82578FA3-F9FF-453E-8BEE-0F6543C9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62" name="Google Shape;252;p26">
            <a:extLst>
              <a:ext uri="{FF2B5EF4-FFF2-40B4-BE49-F238E27FC236}">
                <a16:creationId xmlns:a16="http://schemas.microsoft.com/office/drawing/2014/main" id="{5690C514-9027-45FC-8774-FA18893A1150}"/>
              </a:ext>
            </a:extLst>
          </p:cNvPr>
          <p:cNvGrpSpPr/>
          <p:nvPr/>
        </p:nvGrpSpPr>
        <p:grpSpPr>
          <a:xfrm>
            <a:off x="5788206" y="2614872"/>
            <a:ext cx="1732777" cy="3202128"/>
            <a:chOff x="-823767" y="1667843"/>
            <a:chExt cx="1580203" cy="2881743"/>
          </a:xfrm>
        </p:grpSpPr>
        <p:sp>
          <p:nvSpPr>
            <p:cNvPr id="63" name="Google Shape;253;p26">
              <a:extLst>
                <a:ext uri="{FF2B5EF4-FFF2-40B4-BE49-F238E27FC236}">
                  <a16:creationId xmlns:a16="http://schemas.microsoft.com/office/drawing/2014/main" id="{76B81EB5-7063-4FC6-A889-E9863CCE777A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54;p26">
              <a:extLst>
                <a:ext uri="{FF2B5EF4-FFF2-40B4-BE49-F238E27FC236}">
                  <a16:creationId xmlns:a16="http://schemas.microsoft.com/office/drawing/2014/main" id="{0179F3DC-E72A-40C3-BB38-F3C3C7F513E7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55;p26">
              <a:extLst>
                <a:ext uri="{FF2B5EF4-FFF2-40B4-BE49-F238E27FC236}">
                  <a16:creationId xmlns:a16="http://schemas.microsoft.com/office/drawing/2014/main" id="{9093F589-1E55-49CA-A3F3-7303FF4DF842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56;p26">
              <a:extLst>
                <a:ext uri="{FF2B5EF4-FFF2-40B4-BE49-F238E27FC236}">
                  <a16:creationId xmlns:a16="http://schemas.microsoft.com/office/drawing/2014/main" id="{3BDE8042-D849-4A11-86A4-14793502A9F4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57;p26">
              <a:extLst>
                <a:ext uri="{FF2B5EF4-FFF2-40B4-BE49-F238E27FC236}">
                  <a16:creationId xmlns:a16="http://schemas.microsoft.com/office/drawing/2014/main" id="{02FF28BA-1814-4157-B4B8-6D389D94C7E1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58;p26">
              <a:extLst>
                <a:ext uri="{FF2B5EF4-FFF2-40B4-BE49-F238E27FC236}">
                  <a16:creationId xmlns:a16="http://schemas.microsoft.com/office/drawing/2014/main" id="{8E6E4DC2-3707-4B4B-8DF7-9F33AE9237FC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59;p26">
              <a:extLst>
                <a:ext uri="{FF2B5EF4-FFF2-40B4-BE49-F238E27FC236}">
                  <a16:creationId xmlns:a16="http://schemas.microsoft.com/office/drawing/2014/main" id="{8C02AE84-F004-4C0F-83FD-3228335E3D3D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60;p26">
              <a:extLst>
                <a:ext uri="{FF2B5EF4-FFF2-40B4-BE49-F238E27FC236}">
                  <a16:creationId xmlns:a16="http://schemas.microsoft.com/office/drawing/2014/main" id="{4CCC4204-527C-4A11-9F17-74D0570B290F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61;p26">
              <a:extLst>
                <a:ext uri="{FF2B5EF4-FFF2-40B4-BE49-F238E27FC236}">
                  <a16:creationId xmlns:a16="http://schemas.microsoft.com/office/drawing/2014/main" id="{F69E5D39-EA90-45B7-9894-CF399739033A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62;p26">
              <a:extLst>
                <a:ext uri="{FF2B5EF4-FFF2-40B4-BE49-F238E27FC236}">
                  <a16:creationId xmlns:a16="http://schemas.microsoft.com/office/drawing/2014/main" id="{975877C4-FF61-4938-8A1D-FEAE336E3CB5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63;p26">
              <a:extLst>
                <a:ext uri="{FF2B5EF4-FFF2-40B4-BE49-F238E27FC236}">
                  <a16:creationId xmlns:a16="http://schemas.microsoft.com/office/drawing/2014/main" id="{B6DC00A2-9849-4A14-83A0-C9176D2E19AB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64;p26">
              <a:extLst>
                <a:ext uri="{FF2B5EF4-FFF2-40B4-BE49-F238E27FC236}">
                  <a16:creationId xmlns:a16="http://schemas.microsoft.com/office/drawing/2014/main" id="{D34CB7BC-4A9E-4B81-A08D-6A9B6C0167E1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65;p26">
              <a:extLst>
                <a:ext uri="{FF2B5EF4-FFF2-40B4-BE49-F238E27FC236}">
                  <a16:creationId xmlns:a16="http://schemas.microsoft.com/office/drawing/2014/main" id="{B8CC2A44-FED8-4196-AC7A-AC41BDDB1491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66;p26">
              <a:extLst>
                <a:ext uri="{FF2B5EF4-FFF2-40B4-BE49-F238E27FC236}">
                  <a16:creationId xmlns:a16="http://schemas.microsoft.com/office/drawing/2014/main" id="{F5C0FCE8-E490-4EB7-93F1-8C9B858310CC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67;p26">
              <a:extLst>
                <a:ext uri="{FF2B5EF4-FFF2-40B4-BE49-F238E27FC236}">
                  <a16:creationId xmlns:a16="http://schemas.microsoft.com/office/drawing/2014/main" id="{AE9E0330-0B12-4C25-BD9E-3D44A469DA6F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68;p26">
              <a:extLst>
                <a:ext uri="{FF2B5EF4-FFF2-40B4-BE49-F238E27FC236}">
                  <a16:creationId xmlns:a16="http://schemas.microsoft.com/office/drawing/2014/main" id="{EE20A840-BD88-4D26-835B-27083D34F6CB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69;p26">
              <a:extLst>
                <a:ext uri="{FF2B5EF4-FFF2-40B4-BE49-F238E27FC236}">
                  <a16:creationId xmlns:a16="http://schemas.microsoft.com/office/drawing/2014/main" id="{93CFFFED-99EA-4A6B-96AD-A302ABAE3163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70;p26">
              <a:extLst>
                <a:ext uri="{FF2B5EF4-FFF2-40B4-BE49-F238E27FC236}">
                  <a16:creationId xmlns:a16="http://schemas.microsoft.com/office/drawing/2014/main" id="{F554E2DF-6CD8-4844-9E8A-5B013842FEF8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1;p26">
              <a:extLst>
                <a:ext uri="{FF2B5EF4-FFF2-40B4-BE49-F238E27FC236}">
                  <a16:creationId xmlns:a16="http://schemas.microsoft.com/office/drawing/2014/main" id="{6E0AB2AF-EE5E-4A25-AFAA-D21F25C359D5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2;p26">
              <a:extLst>
                <a:ext uri="{FF2B5EF4-FFF2-40B4-BE49-F238E27FC236}">
                  <a16:creationId xmlns:a16="http://schemas.microsoft.com/office/drawing/2014/main" id="{DD2323ED-FDDD-445E-997A-F1D155086C09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3;p26">
              <a:extLst>
                <a:ext uri="{FF2B5EF4-FFF2-40B4-BE49-F238E27FC236}">
                  <a16:creationId xmlns:a16="http://schemas.microsoft.com/office/drawing/2014/main" id="{8B3C2B16-4E01-4317-A9AD-481C6D104A8D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4;p26">
              <a:extLst>
                <a:ext uri="{FF2B5EF4-FFF2-40B4-BE49-F238E27FC236}">
                  <a16:creationId xmlns:a16="http://schemas.microsoft.com/office/drawing/2014/main" id="{0A15D32A-0348-45EE-A87A-000DB8BCA23B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5;p26">
              <a:extLst>
                <a:ext uri="{FF2B5EF4-FFF2-40B4-BE49-F238E27FC236}">
                  <a16:creationId xmlns:a16="http://schemas.microsoft.com/office/drawing/2014/main" id="{5C97929B-266D-4EB1-9B09-B1E860F61732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6;p26">
              <a:extLst>
                <a:ext uri="{FF2B5EF4-FFF2-40B4-BE49-F238E27FC236}">
                  <a16:creationId xmlns:a16="http://schemas.microsoft.com/office/drawing/2014/main" id="{E8FD86D1-7F0A-49D2-8932-FF696992C617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7;p26">
              <a:extLst>
                <a:ext uri="{FF2B5EF4-FFF2-40B4-BE49-F238E27FC236}">
                  <a16:creationId xmlns:a16="http://schemas.microsoft.com/office/drawing/2014/main" id="{E4879432-71D4-4BD3-B1B8-5597E3F3C45B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8;p26">
              <a:extLst>
                <a:ext uri="{FF2B5EF4-FFF2-40B4-BE49-F238E27FC236}">
                  <a16:creationId xmlns:a16="http://schemas.microsoft.com/office/drawing/2014/main" id="{23D8C4B8-B693-473A-8547-9A5B940B1B2F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79;p26">
              <a:extLst>
                <a:ext uri="{FF2B5EF4-FFF2-40B4-BE49-F238E27FC236}">
                  <a16:creationId xmlns:a16="http://schemas.microsoft.com/office/drawing/2014/main" id="{F08E02B7-5A11-4B62-9BC0-FCDAF2797F3B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80;p26">
              <a:extLst>
                <a:ext uri="{FF2B5EF4-FFF2-40B4-BE49-F238E27FC236}">
                  <a16:creationId xmlns:a16="http://schemas.microsoft.com/office/drawing/2014/main" id="{4ABC5ECF-ED43-4682-AFF3-F347F3B2CEE5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81;p26">
              <a:extLst>
                <a:ext uri="{FF2B5EF4-FFF2-40B4-BE49-F238E27FC236}">
                  <a16:creationId xmlns:a16="http://schemas.microsoft.com/office/drawing/2014/main" id="{7C7683FE-350C-4905-8AB2-7450DD28862E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82;p26">
              <a:extLst>
                <a:ext uri="{FF2B5EF4-FFF2-40B4-BE49-F238E27FC236}">
                  <a16:creationId xmlns:a16="http://schemas.microsoft.com/office/drawing/2014/main" id="{EBC981FD-D516-4D11-A444-D2A7F7CE804A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83;p26">
              <a:extLst>
                <a:ext uri="{FF2B5EF4-FFF2-40B4-BE49-F238E27FC236}">
                  <a16:creationId xmlns:a16="http://schemas.microsoft.com/office/drawing/2014/main" id="{F362559B-9CFC-42E4-822A-CF2BC187BA3D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84;p26">
              <a:extLst>
                <a:ext uri="{FF2B5EF4-FFF2-40B4-BE49-F238E27FC236}">
                  <a16:creationId xmlns:a16="http://schemas.microsoft.com/office/drawing/2014/main" id="{3DC397FB-562F-48BD-A4B6-2DE13D1629CB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85;p26">
              <a:extLst>
                <a:ext uri="{FF2B5EF4-FFF2-40B4-BE49-F238E27FC236}">
                  <a16:creationId xmlns:a16="http://schemas.microsoft.com/office/drawing/2014/main" id="{CA1D8F39-B16C-4A88-9126-C211CAEFB12A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86;p26">
              <a:extLst>
                <a:ext uri="{FF2B5EF4-FFF2-40B4-BE49-F238E27FC236}">
                  <a16:creationId xmlns:a16="http://schemas.microsoft.com/office/drawing/2014/main" id="{15E60C85-6C10-49E6-BD3F-B25E6AF1932D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87;p26">
              <a:extLst>
                <a:ext uri="{FF2B5EF4-FFF2-40B4-BE49-F238E27FC236}">
                  <a16:creationId xmlns:a16="http://schemas.microsoft.com/office/drawing/2014/main" id="{2A9D0C3F-EFB8-45E7-AD33-C2173A43A17E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288;p26">
              <a:extLst>
                <a:ext uri="{FF2B5EF4-FFF2-40B4-BE49-F238E27FC236}">
                  <a16:creationId xmlns:a16="http://schemas.microsoft.com/office/drawing/2014/main" id="{2762DB42-7770-4BF4-85B2-503DED7D6612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289;p26">
              <a:extLst>
                <a:ext uri="{FF2B5EF4-FFF2-40B4-BE49-F238E27FC236}">
                  <a16:creationId xmlns:a16="http://schemas.microsoft.com/office/drawing/2014/main" id="{50531033-E505-420C-BFFD-E253C5839B46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290;p26">
              <a:extLst>
                <a:ext uri="{FF2B5EF4-FFF2-40B4-BE49-F238E27FC236}">
                  <a16:creationId xmlns:a16="http://schemas.microsoft.com/office/drawing/2014/main" id="{57DE8683-83B7-4A79-90B1-A4F6F2E96A83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291;p26">
              <a:extLst>
                <a:ext uri="{FF2B5EF4-FFF2-40B4-BE49-F238E27FC236}">
                  <a16:creationId xmlns:a16="http://schemas.microsoft.com/office/drawing/2014/main" id="{89D56200-CC2A-4893-BD9B-B07013352504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292;p26">
              <a:extLst>
                <a:ext uri="{FF2B5EF4-FFF2-40B4-BE49-F238E27FC236}">
                  <a16:creationId xmlns:a16="http://schemas.microsoft.com/office/drawing/2014/main" id="{EAB973FA-2618-4E6C-80DE-B234DB81F2AA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93;p26">
              <a:extLst>
                <a:ext uri="{FF2B5EF4-FFF2-40B4-BE49-F238E27FC236}">
                  <a16:creationId xmlns:a16="http://schemas.microsoft.com/office/drawing/2014/main" id="{020A76B1-8927-4AA7-866B-070999AAAE35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94;p26">
              <a:extLst>
                <a:ext uri="{FF2B5EF4-FFF2-40B4-BE49-F238E27FC236}">
                  <a16:creationId xmlns:a16="http://schemas.microsoft.com/office/drawing/2014/main" id="{01AD9D67-C030-4467-B642-02624E9F8746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95;p26">
              <a:extLst>
                <a:ext uri="{FF2B5EF4-FFF2-40B4-BE49-F238E27FC236}">
                  <a16:creationId xmlns:a16="http://schemas.microsoft.com/office/drawing/2014/main" id="{4EFB6441-0ADF-450F-B181-5575E96BEF68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96;p26">
              <a:extLst>
                <a:ext uri="{FF2B5EF4-FFF2-40B4-BE49-F238E27FC236}">
                  <a16:creationId xmlns:a16="http://schemas.microsoft.com/office/drawing/2014/main" id="{9E82D934-F447-4294-BD0B-85A7B4B515C0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97;p26">
              <a:extLst>
                <a:ext uri="{FF2B5EF4-FFF2-40B4-BE49-F238E27FC236}">
                  <a16:creationId xmlns:a16="http://schemas.microsoft.com/office/drawing/2014/main" id="{704660F6-DFBF-4A26-A24A-62285D63472E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98;p26">
              <a:extLst>
                <a:ext uri="{FF2B5EF4-FFF2-40B4-BE49-F238E27FC236}">
                  <a16:creationId xmlns:a16="http://schemas.microsoft.com/office/drawing/2014/main" id="{0B990F9D-2651-44A9-9A08-8B3F376A911E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99;p26">
              <a:extLst>
                <a:ext uri="{FF2B5EF4-FFF2-40B4-BE49-F238E27FC236}">
                  <a16:creationId xmlns:a16="http://schemas.microsoft.com/office/drawing/2014/main" id="{E9E47488-54BD-4321-AAF6-41DCAD926778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00;p26">
              <a:extLst>
                <a:ext uri="{FF2B5EF4-FFF2-40B4-BE49-F238E27FC236}">
                  <a16:creationId xmlns:a16="http://schemas.microsoft.com/office/drawing/2014/main" id="{D46363A5-5646-4085-9D45-0CC12E426948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01;p26">
              <a:extLst>
                <a:ext uri="{FF2B5EF4-FFF2-40B4-BE49-F238E27FC236}">
                  <a16:creationId xmlns:a16="http://schemas.microsoft.com/office/drawing/2014/main" id="{EC2E1C9B-7831-46D6-AA20-8D573C7B1B37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02;p26">
              <a:extLst>
                <a:ext uri="{FF2B5EF4-FFF2-40B4-BE49-F238E27FC236}">
                  <a16:creationId xmlns:a16="http://schemas.microsoft.com/office/drawing/2014/main" id="{5BCACAE7-28C5-4E0A-BD94-444162C00DD2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03;p26">
              <a:extLst>
                <a:ext uri="{FF2B5EF4-FFF2-40B4-BE49-F238E27FC236}">
                  <a16:creationId xmlns:a16="http://schemas.microsoft.com/office/drawing/2014/main" id="{00501D34-EF2F-41BC-9797-FB2918194B09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04;p26">
              <a:extLst>
                <a:ext uri="{FF2B5EF4-FFF2-40B4-BE49-F238E27FC236}">
                  <a16:creationId xmlns:a16="http://schemas.microsoft.com/office/drawing/2014/main" id="{0872B363-36B9-4C32-B142-593769CFA484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305;p26">
              <a:extLst>
                <a:ext uri="{FF2B5EF4-FFF2-40B4-BE49-F238E27FC236}">
                  <a16:creationId xmlns:a16="http://schemas.microsoft.com/office/drawing/2014/main" id="{18CE33BF-2626-4FC6-BA51-9A7C492CB2C5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306;p26">
              <a:extLst>
                <a:ext uri="{FF2B5EF4-FFF2-40B4-BE49-F238E27FC236}">
                  <a16:creationId xmlns:a16="http://schemas.microsoft.com/office/drawing/2014/main" id="{EE0A5B96-E2C4-4991-B119-C9C064B4898C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307;p26">
              <a:extLst>
                <a:ext uri="{FF2B5EF4-FFF2-40B4-BE49-F238E27FC236}">
                  <a16:creationId xmlns:a16="http://schemas.microsoft.com/office/drawing/2014/main" id="{D76A3B1D-2957-4F53-AA08-67829747DF54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308;p26">
              <a:extLst>
                <a:ext uri="{FF2B5EF4-FFF2-40B4-BE49-F238E27FC236}">
                  <a16:creationId xmlns:a16="http://schemas.microsoft.com/office/drawing/2014/main" id="{5B257DE5-CBF9-48DB-A64E-3F53BF0D1ABD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309;p26">
              <a:extLst>
                <a:ext uri="{FF2B5EF4-FFF2-40B4-BE49-F238E27FC236}">
                  <a16:creationId xmlns:a16="http://schemas.microsoft.com/office/drawing/2014/main" id="{2C46D729-1648-4CFF-A7C1-7537E6210889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310;p26">
              <a:extLst>
                <a:ext uri="{FF2B5EF4-FFF2-40B4-BE49-F238E27FC236}">
                  <a16:creationId xmlns:a16="http://schemas.microsoft.com/office/drawing/2014/main" id="{99E0EBF1-2B39-44B0-8115-1AA6D2EE5936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311;p26">
              <a:extLst>
                <a:ext uri="{FF2B5EF4-FFF2-40B4-BE49-F238E27FC236}">
                  <a16:creationId xmlns:a16="http://schemas.microsoft.com/office/drawing/2014/main" id="{663AA7E6-AB40-41A5-8A62-5FD580E0DCB7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312;p26">
              <a:extLst>
                <a:ext uri="{FF2B5EF4-FFF2-40B4-BE49-F238E27FC236}">
                  <a16:creationId xmlns:a16="http://schemas.microsoft.com/office/drawing/2014/main" id="{443D36A7-BE1D-44B7-A8F1-867ECD98FBC7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313;p26">
              <a:extLst>
                <a:ext uri="{FF2B5EF4-FFF2-40B4-BE49-F238E27FC236}">
                  <a16:creationId xmlns:a16="http://schemas.microsoft.com/office/drawing/2014/main" id="{02B94BCE-AD07-45A3-A22B-1B10318BD271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314;p26">
              <a:extLst>
                <a:ext uri="{FF2B5EF4-FFF2-40B4-BE49-F238E27FC236}">
                  <a16:creationId xmlns:a16="http://schemas.microsoft.com/office/drawing/2014/main" id="{05C6FF49-D502-4935-B86E-B7633B933390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315;p26">
              <a:extLst>
                <a:ext uri="{FF2B5EF4-FFF2-40B4-BE49-F238E27FC236}">
                  <a16:creationId xmlns:a16="http://schemas.microsoft.com/office/drawing/2014/main" id="{6A270B6D-F467-436F-B7AB-4904EEFDDB27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316;p26">
              <a:extLst>
                <a:ext uri="{FF2B5EF4-FFF2-40B4-BE49-F238E27FC236}">
                  <a16:creationId xmlns:a16="http://schemas.microsoft.com/office/drawing/2014/main" id="{7704B0C9-9EA1-4B2C-8786-C96987BB6B74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317;p26">
              <a:extLst>
                <a:ext uri="{FF2B5EF4-FFF2-40B4-BE49-F238E27FC236}">
                  <a16:creationId xmlns:a16="http://schemas.microsoft.com/office/drawing/2014/main" id="{C897F4A2-F52F-44CF-8C82-2A0BFBF2BF10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318;p26">
              <a:extLst>
                <a:ext uri="{FF2B5EF4-FFF2-40B4-BE49-F238E27FC236}">
                  <a16:creationId xmlns:a16="http://schemas.microsoft.com/office/drawing/2014/main" id="{B78B6B44-C2CE-40EA-86B3-2B3A2CE7DDE2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319;p26">
              <a:extLst>
                <a:ext uri="{FF2B5EF4-FFF2-40B4-BE49-F238E27FC236}">
                  <a16:creationId xmlns:a16="http://schemas.microsoft.com/office/drawing/2014/main" id="{35B9C299-BB1E-433F-BB3B-3305EBC7BC84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320;p26">
              <a:extLst>
                <a:ext uri="{FF2B5EF4-FFF2-40B4-BE49-F238E27FC236}">
                  <a16:creationId xmlns:a16="http://schemas.microsoft.com/office/drawing/2014/main" id="{5C9B969E-00A3-4A4B-BEFF-79921741DFC0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321;p26">
              <a:extLst>
                <a:ext uri="{FF2B5EF4-FFF2-40B4-BE49-F238E27FC236}">
                  <a16:creationId xmlns:a16="http://schemas.microsoft.com/office/drawing/2014/main" id="{C4BF48B7-FC13-4EA2-8E65-7E416FCFFC04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322;p26">
              <a:extLst>
                <a:ext uri="{FF2B5EF4-FFF2-40B4-BE49-F238E27FC236}">
                  <a16:creationId xmlns:a16="http://schemas.microsoft.com/office/drawing/2014/main" id="{52AEC217-C0E2-429D-A1DB-213DE56A1102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323;p26">
              <a:extLst>
                <a:ext uri="{FF2B5EF4-FFF2-40B4-BE49-F238E27FC236}">
                  <a16:creationId xmlns:a16="http://schemas.microsoft.com/office/drawing/2014/main" id="{2EFC3E5A-432D-4660-8CF3-F02DAB45AF96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324;p26">
              <a:extLst>
                <a:ext uri="{FF2B5EF4-FFF2-40B4-BE49-F238E27FC236}">
                  <a16:creationId xmlns:a16="http://schemas.microsoft.com/office/drawing/2014/main" id="{4247531F-4AF4-46F7-91F3-3AF6D1FC1297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325;p26">
              <a:extLst>
                <a:ext uri="{FF2B5EF4-FFF2-40B4-BE49-F238E27FC236}">
                  <a16:creationId xmlns:a16="http://schemas.microsoft.com/office/drawing/2014/main" id="{B3FA1E3D-7E28-42DA-99FA-649547713C97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326;p26">
              <a:extLst>
                <a:ext uri="{FF2B5EF4-FFF2-40B4-BE49-F238E27FC236}">
                  <a16:creationId xmlns:a16="http://schemas.microsoft.com/office/drawing/2014/main" id="{99DD4B3B-673E-469E-90C6-46FE6E20E094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327;p26">
              <a:extLst>
                <a:ext uri="{FF2B5EF4-FFF2-40B4-BE49-F238E27FC236}">
                  <a16:creationId xmlns:a16="http://schemas.microsoft.com/office/drawing/2014/main" id="{BD19CF2B-B147-44A1-8245-F1890FEC74E3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328;p26">
              <a:extLst>
                <a:ext uri="{FF2B5EF4-FFF2-40B4-BE49-F238E27FC236}">
                  <a16:creationId xmlns:a16="http://schemas.microsoft.com/office/drawing/2014/main" id="{D569FAFC-244F-484E-A14B-AEF858F27E03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329;p26">
              <a:extLst>
                <a:ext uri="{FF2B5EF4-FFF2-40B4-BE49-F238E27FC236}">
                  <a16:creationId xmlns:a16="http://schemas.microsoft.com/office/drawing/2014/main" id="{7B872EF9-5C07-46E2-B8ED-B44FDD02B67D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330;p26">
              <a:extLst>
                <a:ext uri="{FF2B5EF4-FFF2-40B4-BE49-F238E27FC236}">
                  <a16:creationId xmlns:a16="http://schemas.microsoft.com/office/drawing/2014/main" id="{419BF78B-B278-4356-890A-1C1094B91A71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331;p26">
              <a:extLst>
                <a:ext uri="{FF2B5EF4-FFF2-40B4-BE49-F238E27FC236}">
                  <a16:creationId xmlns:a16="http://schemas.microsoft.com/office/drawing/2014/main" id="{2D387727-5768-4562-93E2-590B5964C318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332;p26">
              <a:extLst>
                <a:ext uri="{FF2B5EF4-FFF2-40B4-BE49-F238E27FC236}">
                  <a16:creationId xmlns:a16="http://schemas.microsoft.com/office/drawing/2014/main" id="{CBA57F63-3BDA-45F7-855C-069F2B15DCE7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333;p26">
              <a:extLst>
                <a:ext uri="{FF2B5EF4-FFF2-40B4-BE49-F238E27FC236}">
                  <a16:creationId xmlns:a16="http://schemas.microsoft.com/office/drawing/2014/main" id="{27E3BDB4-5AEB-4AFD-9006-8BD505F10428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334;p26">
              <a:extLst>
                <a:ext uri="{FF2B5EF4-FFF2-40B4-BE49-F238E27FC236}">
                  <a16:creationId xmlns:a16="http://schemas.microsoft.com/office/drawing/2014/main" id="{9DC32AE9-DDFE-4F41-8268-AB6AE2196443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335;p26">
              <a:extLst>
                <a:ext uri="{FF2B5EF4-FFF2-40B4-BE49-F238E27FC236}">
                  <a16:creationId xmlns:a16="http://schemas.microsoft.com/office/drawing/2014/main" id="{D66CD0FE-16CC-4BD9-84CD-1C889E424946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336;p26">
              <a:extLst>
                <a:ext uri="{FF2B5EF4-FFF2-40B4-BE49-F238E27FC236}">
                  <a16:creationId xmlns:a16="http://schemas.microsoft.com/office/drawing/2014/main" id="{B697E19C-B4B7-4C82-9A66-BB26578DA08A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337;p26">
              <a:extLst>
                <a:ext uri="{FF2B5EF4-FFF2-40B4-BE49-F238E27FC236}">
                  <a16:creationId xmlns:a16="http://schemas.microsoft.com/office/drawing/2014/main" id="{FE2D7A32-E522-4FBA-87F1-F2EF2C8E7102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338;p26">
              <a:extLst>
                <a:ext uri="{FF2B5EF4-FFF2-40B4-BE49-F238E27FC236}">
                  <a16:creationId xmlns:a16="http://schemas.microsoft.com/office/drawing/2014/main" id="{E20275F3-B1B6-4CDD-9BB6-6B9447B99360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339;p26">
              <a:extLst>
                <a:ext uri="{FF2B5EF4-FFF2-40B4-BE49-F238E27FC236}">
                  <a16:creationId xmlns:a16="http://schemas.microsoft.com/office/drawing/2014/main" id="{B6FE9F2B-742E-4DBF-ABFE-CDACDF64BD5D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340;p26">
              <a:extLst>
                <a:ext uri="{FF2B5EF4-FFF2-40B4-BE49-F238E27FC236}">
                  <a16:creationId xmlns:a16="http://schemas.microsoft.com/office/drawing/2014/main" id="{4C670CA5-F471-48CB-B8F1-7206CE6AA687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341;p26">
              <a:extLst>
                <a:ext uri="{FF2B5EF4-FFF2-40B4-BE49-F238E27FC236}">
                  <a16:creationId xmlns:a16="http://schemas.microsoft.com/office/drawing/2014/main" id="{AE2DF8D1-E974-42F5-9DAD-94EB4DA4426F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342;p26">
              <a:extLst>
                <a:ext uri="{FF2B5EF4-FFF2-40B4-BE49-F238E27FC236}">
                  <a16:creationId xmlns:a16="http://schemas.microsoft.com/office/drawing/2014/main" id="{0C2047EA-B0B6-4097-9B54-510A715DCD12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343;p26">
              <a:extLst>
                <a:ext uri="{FF2B5EF4-FFF2-40B4-BE49-F238E27FC236}">
                  <a16:creationId xmlns:a16="http://schemas.microsoft.com/office/drawing/2014/main" id="{119FBB6E-734A-4063-9608-C3F1EFD4FD93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344;p26">
              <a:extLst>
                <a:ext uri="{FF2B5EF4-FFF2-40B4-BE49-F238E27FC236}">
                  <a16:creationId xmlns:a16="http://schemas.microsoft.com/office/drawing/2014/main" id="{DC9C0122-45E0-4B32-8004-0344EE428486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345;p26">
              <a:extLst>
                <a:ext uri="{FF2B5EF4-FFF2-40B4-BE49-F238E27FC236}">
                  <a16:creationId xmlns:a16="http://schemas.microsoft.com/office/drawing/2014/main" id="{5AF29477-4066-43F5-BEA7-3AB00EB42B30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346;p26">
              <a:extLst>
                <a:ext uri="{FF2B5EF4-FFF2-40B4-BE49-F238E27FC236}">
                  <a16:creationId xmlns:a16="http://schemas.microsoft.com/office/drawing/2014/main" id="{D66BF15A-0117-48B4-AA4C-103387B660CC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347;p26">
              <a:extLst>
                <a:ext uri="{FF2B5EF4-FFF2-40B4-BE49-F238E27FC236}">
                  <a16:creationId xmlns:a16="http://schemas.microsoft.com/office/drawing/2014/main" id="{F64BF1A9-E1FF-4480-99FE-9030719520A1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348;p26">
              <a:extLst>
                <a:ext uri="{FF2B5EF4-FFF2-40B4-BE49-F238E27FC236}">
                  <a16:creationId xmlns:a16="http://schemas.microsoft.com/office/drawing/2014/main" id="{791B5398-CB31-49E7-8CF9-85ED8A37C51E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349;p26">
              <a:extLst>
                <a:ext uri="{FF2B5EF4-FFF2-40B4-BE49-F238E27FC236}">
                  <a16:creationId xmlns:a16="http://schemas.microsoft.com/office/drawing/2014/main" id="{9850812E-5D93-4E58-A50E-C2BFC6DB8680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350;p26">
              <a:extLst>
                <a:ext uri="{FF2B5EF4-FFF2-40B4-BE49-F238E27FC236}">
                  <a16:creationId xmlns:a16="http://schemas.microsoft.com/office/drawing/2014/main" id="{C089D0C4-AED5-4419-89D9-C95AB434850B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351;p26">
              <a:extLst>
                <a:ext uri="{FF2B5EF4-FFF2-40B4-BE49-F238E27FC236}">
                  <a16:creationId xmlns:a16="http://schemas.microsoft.com/office/drawing/2014/main" id="{3D0A07FF-EA87-4249-8B8C-C8F368824349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352;p26">
              <a:extLst>
                <a:ext uri="{FF2B5EF4-FFF2-40B4-BE49-F238E27FC236}">
                  <a16:creationId xmlns:a16="http://schemas.microsoft.com/office/drawing/2014/main" id="{E98700F3-0359-4846-B818-6CD4E868E99C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353;p26">
              <a:extLst>
                <a:ext uri="{FF2B5EF4-FFF2-40B4-BE49-F238E27FC236}">
                  <a16:creationId xmlns:a16="http://schemas.microsoft.com/office/drawing/2014/main" id="{77F0398A-B2E8-40F2-BA13-2BC2D9E2287F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354;p26">
              <a:extLst>
                <a:ext uri="{FF2B5EF4-FFF2-40B4-BE49-F238E27FC236}">
                  <a16:creationId xmlns:a16="http://schemas.microsoft.com/office/drawing/2014/main" id="{B70F18AC-20FA-48E3-9F81-B184774E956E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355;p26">
              <a:extLst>
                <a:ext uri="{FF2B5EF4-FFF2-40B4-BE49-F238E27FC236}">
                  <a16:creationId xmlns:a16="http://schemas.microsoft.com/office/drawing/2014/main" id="{978360F2-88D5-4BD2-8C55-B508D338A6F2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356;p26">
              <a:extLst>
                <a:ext uri="{FF2B5EF4-FFF2-40B4-BE49-F238E27FC236}">
                  <a16:creationId xmlns:a16="http://schemas.microsoft.com/office/drawing/2014/main" id="{F776E745-91D7-4E58-A221-62752ED4FB33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357;p26">
              <a:extLst>
                <a:ext uri="{FF2B5EF4-FFF2-40B4-BE49-F238E27FC236}">
                  <a16:creationId xmlns:a16="http://schemas.microsoft.com/office/drawing/2014/main" id="{3FE73FD8-2E58-4B03-9D73-988A599E50AD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358;p26">
              <a:extLst>
                <a:ext uri="{FF2B5EF4-FFF2-40B4-BE49-F238E27FC236}">
                  <a16:creationId xmlns:a16="http://schemas.microsoft.com/office/drawing/2014/main" id="{B44EEC4E-AC8E-4734-B076-086A298E7D1A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359;p26">
              <a:extLst>
                <a:ext uri="{FF2B5EF4-FFF2-40B4-BE49-F238E27FC236}">
                  <a16:creationId xmlns:a16="http://schemas.microsoft.com/office/drawing/2014/main" id="{BA5AE9E3-3615-4962-AEAA-FB6CAC9AFF11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360;p26">
              <a:extLst>
                <a:ext uri="{FF2B5EF4-FFF2-40B4-BE49-F238E27FC236}">
                  <a16:creationId xmlns:a16="http://schemas.microsoft.com/office/drawing/2014/main" id="{215FE170-43A5-4D82-BA7D-15D7A3588D9D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361;p26">
              <a:extLst>
                <a:ext uri="{FF2B5EF4-FFF2-40B4-BE49-F238E27FC236}">
                  <a16:creationId xmlns:a16="http://schemas.microsoft.com/office/drawing/2014/main" id="{1C0F8B39-3F6B-470C-8C1E-56E774733C18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362;p26">
              <a:extLst>
                <a:ext uri="{FF2B5EF4-FFF2-40B4-BE49-F238E27FC236}">
                  <a16:creationId xmlns:a16="http://schemas.microsoft.com/office/drawing/2014/main" id="{A8D1F10A-D5B1-4116-BB0C-6997F887A657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363;p26">
              <a:extLst>
                <a:ext uri="{FF2B5EF4-FFF2-40B4-BE49-F238E27FC236}">
                  <a16:creationId xmlns:a16="http://schemas.microsoft.com/office/drawing/2014/main" id="{39014679-F781-49AF-BA72-0226EA7469A1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364;p26">
              <a:extLst>
                <a:ext uri="{FF2B5EF4-FFF2-40B4-BE49-F238E27FC236}">
                  <a16:creationId xmlns:a16="http://schemas.microsoft.com/office/drawing/2014/main" id="{11CB8FA0-9448-428A-9B35-A959826AAFE2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365;p26">
              <a:extLst>
                <a:ext uri="{FF2B5EF4-FFF2-40B4-BE49-F238E27FC236}">
                  <a16:creationId xmlns:a16="http://schemas.microsoft.com/office/drawing/2014/main" id="{064595BF-4CA0-4D3A-804B-DD5371781BF3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366;p26">
              <a:extLst>
                <a:ext uri="{FF2B5EF4-FFF2-40B4-BE49-F238E27FC236}">
                  <a16:creationId xmlns:a16="http://schemas.microsoft.com/office/drawing/2014/main" id="{0E45E408-5425-4A86-A292-5629D4BC716B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367;p26">
              <a:extLst>
                <a:ext uri="{FF2B5EF4-FFF2-40B4-BE49-F238E27FC236}">
                  <a16:creationId xmlns:a16="http://schemas.microsoft.com/office/drawing/2014/main" id="{9B910F88-CA8D-46DB-816C-09353CB82C85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368;p26">
              <a:extLst>
                <a:ext uri="{FF2B5EF4-FFF2-40B4-BE49-F238E27FC236}">
                  <a16:creationId xmlns:a16="http://schemas.microsoft.com/office/drawing/2014/main" id="{6107C9FD-C2D2-4CC8-8739-06C8083E5DED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369;p26">
              <a:extLst>
                <a:ext uri="{FF2B5EF4-FFF2-40B4-BE49-F238E27FC236}">
                  <a16:creationId xmlns:a16="http://schemas.microsoft.com/office/drawing/2014/main" id="{A76A7C62-ACB4-4DCD-BE1D-9A7317954D2D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370;p26">
              <a:extLst>
                <a:ext uri="{FF2B5EF4-FFF2-40B4-BE49-F238E27FC236}">
                  <a16:creationId xmlns:a16="http://schemas.microsoft.com/office/drawing/2014/main" id="{263DF632-C417-4D6A-9AA6-D065E0607987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371;p26">
              <a:extLst>
                <a:ext uri="{FF2B5EF4-FFF2-40B4-BE49-F238E27FC236}">
                  <a16:creationId xmlns:a16="http://schemas.microsoft.com/office/drawing/2014/main" id="{BAC66C8D-EA6B-4291-ADB0-F3D3AC74E077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372;p26">
              <a:extLst>
                <a:ext uri="{FF2B5EF4-FFF2-40B4-BE49-F238E27FC236}">
                  <a16:creationId xmlns:a16="http://schemas.microsoft.com/office/drawing/2014/main" id="{8748B75A-F6EF-41A8-8A84-C3A754509CD2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373;p26">
              <a:extLst>
                <a:ext uri="{FF2B5EF4-FFF2-40B4-BE49-F238E27FC236}">
                  <a16:creationId xmlns:a16="http://schemas.microsoft.com/office/drawing/2014/main" id="{82ECA1DB-CC17-4989-9A4D-CE97C5FF9D09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374;p26">
              <a:extLst>
                <a:ext uri="{FF2B5EF4-FFF2-40B4-BE49-F238E27FC236}">
                  <a16:creationId xmlns:a16="http://schemas.microsoft.com/office/drawing/2014/main" id="{4AE80EB6-57AB-4E0E-8075-5572FC4CC41B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375;p26">
              <a:extLst>
                <a:ext uri="{FF2B5EF4-FFF2-40B4-BE49-F238E27FC236}">
                  <a16:creationId xmlns:a16="http://schemas.microsoft.com/office/drawing/2014/main" id="{91FAC194-790A-4917-A931-8DD5369C39AD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376;p26">
              <a:extLst>
                <a:ext uri="{FF2B5EF4-FFF2-40B4-BE49-F238E27FC236}">
                  <a16:creationId xmlns:a16="http://schemas.microsoft.com/office/drawing/2014/main" id="{9D7BFB93-C9E9-443A-B51B-3D4F10C3A83E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377;p26">
              <a:extLst>
                <a:ext uri="{FF2B5EF4-FFF2-40B4-BE49-F238E27FC236}">
                  <a16:creationId xmlns:a16="http://schemas.microsoft.com/office/drawing/2014/main" id="{81C4C850-4D69-4767-A815-2FCCD3543DAD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378;p26">
              <a:extLst>
                <a:ext uri="{FF2B5EF4-FFF2-40B4-BE49-F238E27FC236}">
                  <a16:creationId xmlns:a16="http://schemas.microsoft.com/office/drawing/2014/main" id="{B608D2DD-79F4-4FE5-85CD-AA0A2D142812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379;p26">
              <a:extLst>
                <a:ext uri="{FF2B5EF4-FFF2-40B4-BE49-F238E27FC236}">
                  <a16:creationId xmlns:a16="http://schemas.microsoft.com/office/drawing/2014/main" id="{7CCB1B04-F049-41B9-805B-70D51BEBE3F7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380;p26">
              <a:extLst>
                <a:ext uri="{FF2B5EF4-FFF2-40B4-BE49-F238E27FC236}">
                  <a16:creationId xmlns:a16="http://schemas.microsoft.com/office/drawing/2014/main" id="{1C905106-00C7-4524-97C4-BA4488ABD6FD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381;p26">
              <a:extLst>
                <a:ext uri="{FF2B5EF4-FFF2-40B4-BE49-F238E27FC236}">
                  <a16:creationId xmlns:a16="http://schemas.microsoft.com/office/drawing/2014/main" id="{03CC4086-9F1C-4AAA-B740-592FE354D1D6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382;p26">
              <a:extLst>
                <a:ext uri="{FF2B5EF4-FFF2-40B4-BE49-F238E27FC236}">
                  <a16:creationId xmlns:a16="http://schemas.microsoft.com/office/drawing/2014/main" id="{56C2823F-22A5-4FCF-B7C4-8CB3E408CED9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383;p26">
              <a:extLst>
                <a:ext uri="{FF2B5EF4-FFF2-40B4-BE49-F238E27FC236}">
                  <a16:creationId xmlns:a16="http://schemas.microsoft.com/office/drawing/2014/main" id="{F2203994-E492-4C08-806F-F2399365D259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384;p26">
              <a:extLst>
                <a:ext uri="{FF2B5EF4-FFF2-40B4-BE49-F238E27FC236}">
                  <a16:creationId xmlns:a16="http://schemas.microsoft.com/office/drawing/2014/main" id="{94850379-52FF-41CE-BDED-0DF79B34B153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385;p26">
              <a:extLst>
                <a:ext uri="{FF2B5EF4-FFF2-40B4-BE49-F238E27FC236}">
                  <a16:creationId xmlns:a16="http://schemas.microsoft.com/office/drawing/2014/main" id="{1B725E59-A922-4F78-BD83-CC7612237074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386;p26">
              <a:extLst>
                <a:ext uri="{FF2B5EF4-FFF2-40B4-BE49-F238E27FC236}">
                  <a16:creationId xmlns:a16="http://schemas.microsoft.com/office/drawing/2014/main" id="{0E10A182-48CE-47F2-9475-08A230F6D1C6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387;p26">
              <a:extLst>
                <a:ext uri="{FF2B5EF4-FFF2-40B4-BE49-F238E27FC236}">
                  <a16:creationId xmlns:a16="http://schemas.microsoft.com/office/drawing/2014/main" id="{365E0ECA-7450-4A8E-968D-DF3A28FDE50B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388;p26">
              <a:extLst>
                <a:ext uri="{FF2B5EF4-FFF2-40B4-BE49-F238E27FC236}">
                  <a16:creationId xmlns:a16="http://schemas.microsoft.com/office/drawing/2014/main" id="{FDBA4F98-DCFB-41C3-BE8E-CCE232C71937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389;p26">
              <a:extLst>
                <a:ext uri="{FF2B5EF4-FFF2-40B4-BE49-F238E27FC236}">
                  <a16:creationId xmlns:a16="http://schemas.microsoft.com/office/drawing/2014/main" id="{48015ED0-9854-466A-9180-4E855AB1BD5C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390;p26">
              <a:extLst>
                <a:ext uri="{FF2B5EF4-FFF2-40B4-BE49-F238E27FC236}">
                  <a16:creationId xmlns:a16="http://schemas.microsoft.com/office/drawing/2014/main" id="{B333D71A-B3D5-484C-92CE-8F23FCAE7EE3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391;p26">
              <a:extLst>
                <a:ext uri="{FF2B5EF4-FFF2-40B4-BE49-F238E27FC236}">
                  <a16:creationId xmlns:a16="http://schemas.microsoft.com/office/drawing/2014/main" id="{BA3ADB71-4B42-4B50-B8C4-2EC6926A1BE7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392;p26">
              <a:extLst>
                <a:ext uri="{FF2B5EF4-FFF2-40B4-BE49-F238E27FC236}">
                  <a16:creationId xmlns:a16="http://schemas.microsoft.com/office/drawing/2014/main" id="{8156071D-81A0-4CD2-A94F-E8EF6A2C39FC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393;p26">
              <a:extLst>
                <a:ext uri="{FF2B5EF4-FFF2-40B4-BE49-F238E27FC236}">
                  <a16:creationId xmlns:a16="http://schemas.microsoft.com/office/drawing/2014/main" id="{6856324A-8052-49AC-BEEE-7403A6F702BB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394;p26">
              <a:extLst>
                <a:ext uri="{FF2B5EF4-FFF2-40B4-BE49-F238E27FC236}">
                  <a16:creationId xmlns:a16="http://schemas.microsoft.com/office/drawing/2014/main" id="{B382EDCE-633C-4ED2-AD34-16F400E3DB73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395;p26">
              <a:extLst>
                <a:ext uri="{FF2B5EF4-FFF2-40B4-BE49-F238E27FC236}">
                  <a16:creationId xmlns:a16="http://schemas.microsoft.com/office/drawing/2014/main" id="{131FF2E3-F017-4A62-A20E-D0803914E722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396;p26">
              <a:extLst>
                <a:ext uri="{FF2B5EF4-FFF2-40B4-BE49-F238E27FC236}">
                  <a16:creationId xmlns:a16="http://schemas.microsoft.com/office/drawing/2014/main" id="{39CEC924-EBE8-4A4E-9E93-083A19E99257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397;p26">
              <a:extLst>
                <a:ext uri="{FF2B5EF4-FFF2-40B4-BE49-F238E27FC236}">
                  <a16:creationId xmlns:a16="http://schemas.microsoft.com/office/drawing/2014/main" id="{6BCDEF57-5913-4132-A139-5235CD1FFC1C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398;p26">
              <a:extLst>
                <a:ext uri="{FF2B5EF4-FFF2-40B4-BE49-F238E27FC236}">
                  <a16:creationId xmlns:a16="http://schemas.microsoft.com/office/drawing/2014/main" id="{96B53FFC-E008-43E3-960A-33A6DD29BA4F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399;p26">
              <a:extLst>
                <a:ext uri="{FF2B5EF4-FFF2-40B4-BE49-F238E27FC236}">
                  <a16:creationId xmlns:a16="http://schemas.microsoft.com/office/drawing/2014/main" id="{9B7D9F43-37AC-44B0-8F2B-A2C657CF4176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00;p26">
              <a:extLst>
                <a:ext uri="{FF2B5EF4-FFF2-40B4-BE49-F238E27FC236}">
                  <a16:creationId xmlns:a16="http://schemas.microsoft.com/office/drawing/2014/main" id="{8CC479E7-04CB-48AE-AFC6-E3A3AC5609A0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01;p26">
              <a:extLst>
                <a:ext uri="{FF2B5EF4-FFF2-40B4-BE49-F238E27FC236}">
                  <a16:creationId xmlns:a16="http://schemas.microsoft.com/office/drawing/2014/main" id="{4F6F7E1F-AEAD-4573-A0F7-E48FA49B8B98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02;p26">
              <a:extLst>
                <a:ext uri="{FF2B5EF4-FFF2-40B4-BE49-F238E27FC236}">
                  <a16:creationId xmlns:a16="http://schemas.microsoft.com/office/drawing/2014/main" id="{2BF36BA5-8197-49B6-8FC2-F065B14513B0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26A5082-BAF4-4D32-975B-17F34C4158EF}"/>
              </a:ext>
            </a:extLst>
          </p:cNvPr>
          <p:cNvGrpSpPr/>
          <p:nvPr/>
        </p:nvGrpSpPr>
        <p:grpSpPr>
          <a:xfrm>
            <a:off x="6141754" y="5576981"/>
            <a:ext cx="2917449" cy="1180959"/>
            <a:chOff x="4606315" y="4182735"/>
            <a:chExt cx="2188087" cy="885719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83F6221E-DDB6-4590-8E3F-4110776FA459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291" name="Retângulo 290">
              <a:extLst>
                <a:ext uri="{FF2B5EF4-FFF2-40B4-BE49-F238E27FC236}">
                  <a16:creationId xmlns:a16="http://schemas.microsoft.com/office/drawing/2014/main" id="{3DAA77C4-F39D-40E9-ADFF-F953C9506129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2" name="Gráfico 291" descr="Velocímetro médio estrutura de tópicos">
              <a:extLst>
                <a:ext uri="{FF2B5EF4-FFF2-40B4-BE49-F238E27FC236}">
                  <a16:creationId xmlns:a16="http://schemas.microsoft.com/office/drawing/2014/main" id="{714B137E-324F-46A7-A4AF-70348A90F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246F0EA-0DC9-437D-9305-EA8B1E36C931}"/>
              </a:ext>
            </a:extLst>
          </p:cNvPr>
          <p:cNvGrpSpPr/>
          <p:nvPr/>
        </p:nvGrpSpPr>
        <p:grpSpPr>
          <a:xfrm>
            <a:off x="9154752" y="5600593"/>
            <a:ext cx="3407941" cy="1157060"/>
            <a:chOff x="6866064" y="4200444"/>
            <a:chExt cx="2555956" cy="867795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293" name="Gráfico 292" descr="Aviso estrutura de tópicos">
              <a:extLst>
                <a:ext uri="{FF2B5EF4-FFF2-40B4-BE49-F238E27FC236}">
                  <a16:creationId xmlns:a16="http://schemas.microsoft.com/office/drawing/2014/main" id="{D93CE5FA-8AD4-4F71-8749-C5F20804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294" name="CaixaDeTexto 293">
              <a:extLst>
                <a:ext uri="{FF2B5EF4-FFF2-40B4-BE49-F238E27FC236}">
                  <a16:creationId xmlns:a16="http://schemas.microsoft.com/office/drawing/2014/main" id="{81E22656-D194-4A5D-9BCC-CAA55FE52840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295" name="Retângulo 294">
              <a:extLst>
                <a:ext uri="{FF2B5EF4-FFF2-40B4-BE49-F238E27FC236}">
                  <a16:creationId xmlns:a16="http://schemas.microsoft.com/office/drawing/2014/main" id="{8D5A9974-72AF-42A2-921D-4314D100117F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0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grpSp>
        <p:nvGrpSpPr>
          <p:cNvPr id="272" name="Agrupar 271">
            <a:extLst>
              <a:ext uri="{FF2B5EF4-FFF2-40B4-BE49-F238E27FC236}">
                <a16:creationId xmlns:a16="http://schemas.microsoft.com/office/drawing/2014/main" id="{7A7CDB74-063E-47E1-A688-E1C192691BF4}"/>
              </a:ext>
            </a:extLst>
          </p:cNvPr>
          <p:cNvGrpSpPr/>
          <p:nvPr/>
        </p:nvGrpSpPr>
        <p:grpSpPr>
          <a:xfrm>
            <a:off x="1969421" y="2163136"/>
            <a:ext cx="3103595" cy="2699661"/>
            <a:chOff x="5367919" y="1601326"/>
            <a:chExt cx="2327696" cy="2024746"/>
          </a:xfrm>
        </p:grpSpPr>
        <p:grpSp>
          <p:nvGrpSpPr>
            <p:cNvPr id="273" name="Agrupar 272">
              <a:extLst>
                <a:ext uri="{FF2B5EF4-FFF2-40B4-BE49-F238E27FC236}">
                  <a16:creationId xmlns:a16="http://schemas.microsoft.com/office/drawing/2014/main" id="{2FEA5252-B69D-401E-90E4-BADD26295B66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275" name="Google Shape;140;p26">
                <a:extLst>
                  <a:ext uri="{FF2B5EF4-FFF2-40B4-BE49-F238E27FC236}">
                    <a16:creationId xmlns:a16="http://schemas.microsoft.com/office/drawing/2014/main" id="{7F8A7973-9EC5-4805-B42D-5F29EC786196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76" name="Google Shape;141;p26">
                <a:extLst>
                  <a:ext uri="{FF2B5EF4-FFF2-40B4-BE49-F238E27FC236}">
                    <a16:creationId xmlns:a16="http://schemas.microsoft.com/office/drawing/2014/main" id="{5BC578DE-C709-432B-918E-9441F5D17DDC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277" name="Google Shape;142;p26">
                  <a:extLst>
                    <a:ext uri="{FF2B5EF4-FFF2-40B4-BE49-F238E27FC236}">
                      <a16:creationId xmlns:a16="http://schemas.microsoft.com/office/drawing/2014/main" id="{D03AD39A-F842-4E74-B751-96DD3E595569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148;p26">
                  <a:extLst>
                    <a:ext uri="{FF2B5EF4-FFF2-40B4-BE49-F238E27FC236}">
                      <a16:creationId xmlns:a16="http://schemas.microsoft.com/office/drawing/2014/main" id="{46B62A07-5E96-4A46-AD72-7B2E6C7E3546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152;p26">
                  <a:extLst>
                    <a:ext uri="{FF2B5EF4-FFF2-40B4-BE49-F238E27FC236}">
                      <a16:creationId xmlns:a16="http://schemas.microsoft.com/office/drawing/2014/main" id="{46A9407F-82D1-41F5-A67D-EBD43BB11BF2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153;p26">
                  <a:extLst>
                    <a:ext uri="{FF2B5EF4-FFF2-40B4-BE49-F238E27FC236}">
                      <a16:creationId xmlns:a16="http://schemas.microsoft.com/office/drawing/2014/main" id="{295E8163-C853-49DC-8781-5DFC33D713FD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154;p26">
                  <a:extLst>
                    <a:ext uri="{FF2B5EF4-FFF2-40B4-BE49-F238E27FC236}">
                      <a16:creationId xmlns:a16="http://schemas.microsoft.com/office/drawing/2014/main" id="{F8CCF4BF-C773-4003-BE85-AFE33545699C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155;p26">
                  <a:extLst>
                    <a:ext uri="{FF2B5EF4-FFF2-40B4-BE49-F238E27FC236}">
                      <a16:creationId xmlns:a16="http://schemas.microsoft.com/office/drawing/2014/main" id="{2D5AFD17-4963-418D-84A0-2F2E8F47B799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156;p26">
                  <a:extLst>
                    <a:ext uri="{FF2B5EF4-FFF2-40B4-BE49-F238E27FC236}">
                      <a16:creationId xmlns:a16="http://schemas.microsoft.com/office/drawing/2014/main" id="{28F9A2BB-B173-4E9D-BA10-722D1A44E644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274" name="CaixaDeTexto 273">
              <a:extLst>
                <a:ext uri="{FF2B5EF4-FFF2-40B4-BE49-F238E27FC236}">
                  <a16:creationId xmlns:a16="http://schemas.microsoft.com/office/drawing/2014/main" id="{B08BC65E-70A3-4AD2-A426-65E82AD716EF}"/>
                </a:ext>
              </a:extLst>
            </p:cNvPr>
            <p:cNvSpPr txBox="1"/>
            <p:nvPr/>
          </p:nvSpPr>
          <p:spPr>
            <a:xfrm>
              <a:off x="5626287" y="2432485"/>
              <a:ext cx="1861102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Inserir quais os sistemas utilizados ao longo do processo.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5DC0C2C-29E3-420B-977B-06562F5B29E6}"/>
              </a:ext>
            </a:extLst>
          </p:cNvPr>
          <p:cNvGrpSpPr/>
          <p:nvPr/>
        </p:nvGrpSpPr>
        <p:grpSpPr>
          <a:xfrm>
            <a:off x="232640" y="5615723"/>
            <a:ext cx="2862899" cy="1149845"/>
            <a:chOff x="174480" y="4211792"/>
            <a:chExt cx="2147174" cy="862384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779615B7-AE32-46A7-8B0D-F8EEF025B290}"/>
                </a:ext>
              </a:extLst>
            </p:cNvPr>
            <p:cNvSpPr/>
            <p:nvPr/>
          </p:nvSpPr>
          <p:spPr>
            <a:xfrm>
              <a:off x="178980" y="4227215"/>
              <a:ext cx="2142674" cy="846961"/>
            </a:xfrm>
            <a:prstGeom prst="roundRect">
              <a:avLst>
                <a:gd name="adj" fmla="val 9410"/>
              </a:avLst>
            </a:prstGeom>
            <a:noFill/>
            <a:ln w="38100">
              <a:solidFill>
                <a:srgbClr val="003BD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4" name="Retângulo 283">
              <a:extLst>
                <a:ext uri="{FF2B5EF4-FFF2-40B4-BE49-F238E27FC236}">
                  <a16:creationId xmlns:a16="http://schemas.microsoft.com/office/drawing/2014/main" id="{7A641779-D97B-4134-9B02-CD88A5763292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285" name="Gráfico 284" descr="Engrenagens com preenchimento sólido">
              <a:extLst>
                <a:ext uri="{FF2B5EF4-FFF2-40B4-BE49-F238E27FC236}">
                  <a16:creationId xmlns:a16="http://schemas.microsoft.com/office/drawing/2014/main" id="{5508F400-BFEB-4C14-AAA0-135719292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286" name="CaixaDeTexto 285">
              <a:extLst>
                <a:ext uri="{FF2B5EF4-FFF2-40B4-BE49-F238E27FC236}">
                  <a16:creationId xmlns:a16="http://schemas.microsoft.com/office/drawing/2014/main" id="{BD10A9C5-5BCE-44DB-8746-6138A4539BC2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DE9FE43-CF71-4FCA-A554-954BB41CC424}"/>
              </a:ext>
            </a:extLst>
          </p:cNvPr>
          <p:cNvGrpSpPr/>
          <p:nvPr/>
        </p:nvGrpSpPr>
        <p:grpSpPr>
          <a:xfrm>
            <a:off x="3171742" y="5569569"/>
            <a:ext cx="2874461" cy="1178791"/>
            <a:chOff x="2378806" y="4177176"/>
            <a:chExt cx="2155846" cy="884093"/>
          </a:xfrm>
        </p:grpSpPr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4441A33A-70C1-43DF-A45A-49EF506D2E0A}"/>
                </a:ext>
              </a:extLst>
            </p:cNvPr>
            <p:cNvSpPr/>
            <p:nvPr/>
          </p:nvSpPr>
          <p:spPr>
            <a:xfrm>
              <a:off x="2401990" y="4207414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7" name="CaixaDeTexto 286">
              <a:extLst>
                <a:ext uri="{FF2B5EF4-FFF2-40B4-BE49-F238E27FC236}">
                  <a16:creationId xmlns:a16="http://schemas.microsoft.com/office/drawing/2014/main" id="{32CFAE77-84B2-4F24-8693-14A7932E8D0D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288" name="Retângulo 287">
              <a:extLst>
                <a:ext uri="{FF2B5EF4-FFF2-40B4-BE49-F238E27FC236}">
                  <a16:creationId xmlns:a16="http://schemas.microsoft.com/office/drawing/2014/main" id="{43E4B9D6-251A-42C2-8B50-AEAD97DA659D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89" name="Gráfico 288" descr="Selo de Área de Transferência com preenchimento sólido">
              <a:extLst>
                <a:ext uri="{FF2B5EF4-FFF2-40B4-BE49-F238E27FC236}">
                  <a16:creationId xmlns:a16="http://schemas.microsoft.com/office/drawing/2014/main" id="{AA5D8712-0AF8-41EF-866B-AE6F37E1B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1647A7A-AF15-4617-B670-E5B2FBA74969}"/>
              </a:ext>
            </a:extLst>
          </p:cNvPr>
          <p:cNvGrpSpPr/>
          <p:nvPr/>
        </p:nvGrpSpPr>
        <p:grpSpPr>
          <a:xfrm>
            <a:off x="6141754" y="5576981"/>
            <a:ext cx="2917449" cy="1180959"/>
            <a:chOff x="4606315" y="4182735"/>
            <a:chExt cx="2188087" cy="885719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EC8F4A51-5C58-4424-BF64-0F75FC4CB569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291" name="Retângulo 290">
              <a:extLst>
                <a:ext uri="{FF2B5EF4-FFF2-40B4-BE49-F238E27FC236}">
                  <a16:creationId xmlns:a16="http://schemas.microsoft.com/office/drawing/2014/main" id="{7E158BE5-669A-4840-A5E0-CF00E26E256E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2" name="Gráfico 291" descr="Velocímetro médio estrutura de tópicos">
              <a:extLst>
                <a:ext uri="{FF2B5EF4-FFF2-40B4-BE49-F238E27FC236}">
                  <a16:creationId xmlns:a16="http://schemas.microsoft.com/office/drawing/2014/main" id="{A5EB453B-9088-478C-A0F9-231AEAE9B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AF8A46E-899E-47D8-ACC5-58689D768705}"/>
              </a:ext>
            </a:extLst>
          </p:cNvPr>
          <p:cNvGrpSpPr/>
          <p:nvPr/>
        </p:nvGrpSpPr>
        <p:grpSpPr>
          <a:xfrm>
            <a:off x="9154752" y="5600593"/>
            <a:ext cx="3407941" cy="1157060"/>
            <a:chOff x="6866064" y="4200444"/>
            <a:chExt cx="2555956" cy="867795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293" name="Gráfico 292" descr="Aviso estrutura de tópicos">
              <a:extLst>
                <a:ext uri="{FF2B5EF4-FFF2-40B4-BE49-F238E27FC236}">
                  <a16:creationId xmlns:a16="http://schemas.microsoft.com/office/drawing/2014/main" id="{43A4C3EE-2E65-4226-B841-DD61B4DD0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294" name="CaixaDeTexto 293">
              <a:extLst>
                <a:ext uri="{FF2B5EF4-FFF2-40B4-BE49-F238E27FC236}">
                  <a16:creationId xmlns:a16="http://schemas.microsoft.com/office/drawing/2014/main" id="{1C7381B2-BDF1-4B43-B16A-445446BF5C17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295" name="Retângulo 294">
              <a:extLst>
                <a:ext uri="{FF2B5EF4-FFF2-40B4-BE49-F238E27FC236}">
                  <a16:creationId xmlns:a16="http://schemas.microsoft.com/office/drawing/2014/main" id="{9430A54A-CE73-4006-A7C8-72F00D634B1B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</p:grpSp>
      <p:grpSp>
        <p:nvGrpSpPr>
          <p:cNvPr id="62" name="Google Shape;252;p26">
            <a:extLst>
              <a:ext uri="{FF2B5EF4-FFF2-40B4-BE49-F238E27FC236}">
                <a16:creationId xmlns:a16="http://schemas.microsoft.com/office/drawing/2014/main" id="{A837EB64-A195-47F0-BC44-31233186E665}"/>
              </a:ext>
            </a:extLst>
          </p:cNvPr>
          <p:cNvGrpSpPr/>
          <p:nvPr/>
        </p:nvGrpSpPr>
        <p:grpSpPr>
          <a:xfrm>
            <a:off x="226241" y="2262995"/>
            <a:ext cx="1732777" cy="3202128"/>
            <a:chOff x="-823767" y="1667843"/>
            <a:chExt cx="1580203" cy="2881743"/>
          </a:xfrm>
        </p:grpSpPr>
        <p:sp>
          <p:nvSpPr>
            <p:cNvPr id="63" name="Google Shape;253;p26">
              <a:extLst>
                <a:ext uri="{FF2B5EF4-FFF2-40B4-BE49-F238E27FC236}">
                  <a16:creationId xmlns:a16="http://schemas.microsoft.com/office/drawing/2014/main" id="{9E335B3E-BEC9-46D0-8A4E-70FAB216B12D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54;p26">
              <a:extLst>
                <a:ext uri="{FF2B5EF4-FFF2-40B4-BE49-F238E27FC236}">
                  <a16:creationId xmlns:a16="http://schemas.microsoft.com/office/drawing/2014/main" id="{7F24AAF4-E63F-4E20-A6FE-BCE36A492B1D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55;p26">
              <a:extLst>
                <a:ext uri="{FF2B5EF4-FFF2-40B4-BE49-F238E27FC236}">
                  <a16:creationId xmlns:a16="http://schemas.microsoft.com/office/drawing/2014/main" id="{5DF36C5B-84A5-4EFF-9712-E044341C19AD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56;p26">
              <a:extLst>
                <a:ext uri="{FF2B5EF4-FFF2-40B4-BE49-F238E27FC236}">
                  <a16:creationId xmlns:a16="http://schemas.microsoft.com/office/drawing/2014/main" id="{1595392C-4FC6-4C3F-821E-56CE937D21E5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57;p26">
              <a:extLst>
                <a:ext uri="{FF2B5EF4-FFF2-40B4-BE49-F238E27FC236}">
                  <a16:creationId xmlns:a16="http://schemas.microsoft.com/office/drawing/2014/main" id="{BEBBDD05-1F48-48D5-B45D-B40506835898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58;p26">
              <a:extLst>
                <a:ext uri="{FF2B5EF4-FFF2-40B4-BE49-F238E27FC236}">
                  <a16:creationId xmlns:a16="http://schemas.microsoft.com/office/drawing/2014/main" id="{F11C28EF-5013-4E28-9F87-48D01511F144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59;p26">
              <a:extLst>
                <a:ext uri="{FF2B5EF4-FFF2-40B4-BE49-F238E27FC236}">
                  <a16:creationId xmlns:a16="http://schemas.microsoft.com/office/drawing/2014/main" id="{0EBFE73A-E8FD-4699-9606-0C58AB276B36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60;p26">
              <a:extLst>
                <a:ext uri="{FF2B5EF4-FFF2-40B4-BE49-F238E27FC236}">
                  <a16:creationId xmlns:a16="http://schemas.microsoft.com/office/drawing/2014/main" id="{F49DE5D0-7E21-4DAC-8071-6DE3421E7D41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61;p26">
              <a:extLst>
                <a:ext uri="{FF2B5EF4-FFF2-40B4-BE49-F238E27FC236}">
                  <a16:creationId xmlns:a16="http://schemas.microsoft.com/office/drawing/2014/main" id="{E68C76A2-9172-4A27-A414-3FD1A55F2DE9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62;p26">
              <a:extLst>
                <a:ext uri="{FF2B5EF4-FFF2-40B4-BE49-F238E27FC236}">
                  <a16:creationId xmlns:a16="http://schemas.microsoft.com/office/drawing/2014/main" id="{CFE238DE-BBCE-4412-974D-6E5B8E3A2594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63;p26">
              <a:extLst>
                <a:ext uri="{FF2B5EF4-FFF2-40B4-BE49-F238E27FC236}">
                  <a16:creationId xmlns:a16="http://schemas.microsoft.com/office/drawing/2014/main" id="{62464116-5B60-462E-BAFC-DD8C3DB11F59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64;p26">
              <a:extLst>
                <a:ext uri="{FF2B5EF4-FFF2-40B4-BE49-F238E27FC236}">
                  <a16:creationId xmlns:a16="http://schemas.microsoft.com/office/drawing/2014/main" id="{64D9FD2A-FFEA-421B-B9D3-3C0FD19342DE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65;p26">
              <a:extLst>
                <a:ext uri="{FF2B5EF4-FFF2-40B4-BE49-F238E27FC236}">
                  <a16:creationId xmlns:a16="http://schemas.microsoft.com/office/drawing/2014/main" id="{EB788D58-7D19-40A4-BFB5-43C042FBE313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66;p26">
              <a:extLst>
                <a:ext uri="{FF2B5EF4-FFF2-40B4-BE49-F238E27FC236}">
                  <a16:creationId xmlns:a16="http://schemas.microsoft.com/office/drawing/2014/main" id="{1F9DE570-CB16-4073-B839-1B17F4820AF0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67;p26">
              <a:extLst>
                <a:ext uri="{FF2B5EF4-FFF2-40B4-BE49-F238E27FC236}">
                  <a16:creationId xmlns:a16="http://schemas.microsoft.com/office/drawing/2014/main" id="{1AA21418-7CD1-460F-802B-6D1E7AF38F78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68;p26">
              <a:extLst>
                <a:ext uri="{FF2B5EF4-FFF2-40B4-BE49-F238E27FC236}">
                  <a16:creationId xmlns:a16="http://schemas.microsoft.com/office/drawing/2014/main" id="{AE0DBD71-1DE2-4798-97A6-D8A935ED79ED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69;p26">
              <a:extLst>
                <a:ext uri="{FF2B5EF4-FFF2-40B4-BE49-F238E27FC236}">
                  <a16:creationId xmlns:a16="http://schemas.microsoft.com/office/drawing/2014/main" id="{C0BB0D18-093B-4996-9CAB-6B109869A0ED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70;p26">
              <a:extLst>
                <a:ext uri="{FF2B5EF4-FFF2-40B4-BE49-F238E27FC236}">
                  <a16:creationId xmlns:a16="http://schemas.microsoft.com/office/drawing/2014/main" id="{D296F4E4-7313-49A6-8F4E-91469F50B2FD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1;p26">
              <a:extLst>
                <a:ext uri="{FF2B5EF4-FFF2-40B4-BE49-F238E27FC236}">
                  <a16:creationId xmlns:a16="http://schemas.microsoft.com/office/drawing/2014/main" id="{2EE14C8D-3F7F-4FAA-B44F-BD691F854C4F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2;p26">
              <a:extLst>
                <a:ext uri="{FF2B5EF4-FFF2-40B4-BE49-F238E27FC236}">
                  <a16:creationId xmlns:a16="http://schemas.microsoft.com/office/drawing/2014/main" id="{6819DD3D-BE62-4FD4-A068-A867219678C0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3;p26">
              <a:extLst>
                <a:ext uri="{FF2B5EF4-FFF2-40B4-BE49-F238E27FC236}">
                  <a16:creationId xmlns:a16="http://schemas.microsoft.com/office/drawing/2014/main" id="{68DB5634-0644-4EDD-82E4-54E3B4BEDE7E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4;p26">
              <a:extLst>
                <a:ext uri="{FF2B5EF4-FFF2-40B4-BE49-F238E27FC236}">
                  <a16:creationId xmlns:a16="http://schemas.microsoft.com/office/drawing/2014/main" id="{4DB0D4D7-2647-481A-9867-56A1AF13EE40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5;p26">
              <a:extLst>
                <a:ext uri="{FF2B5EF4-FFF2-40B4-BE49-F238E27FC236}">
                  <a16:creationId xmlns:a16="http://schemas.microsoft.com/office/drawing/2014/main" id="{5D463E75-6B86-4F3C-89EA-E2C1B67F19F1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6;p26">
              <a:extLst>
                <a:ext uri="{FF2B5EF4-FFF2-40B4-BE49-F238E27FC236}">
                  <a16:creationId xmlns:a16="http://schemas.microsoft.com/office/drawing/2014/main" id="{9B662CF9-0A54-41E3-B0CF-D9D35AD6C709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7;p26">
              <a:extLst>
                <a:ext uri="{FF2B5EF4-FFF2-40B4-BE49-F238E27FC236}">
                  <a16:creationId xmlns:a16="http://schemas.microsoft.com/office/drawing/2014/main" id="{332B6C5F-8B2D-4794-964F-BA084E343CA1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8;p26">
              <a:extLst>
                <a:ext uri="{FF2B5EF4-FFF2-40B4-BE49-F238E27FC236}">
                  <a16:creationId xmlns:a16="http://schemas.microsoft.com/office/drawing/2014/main" id="{1BC63A9F-5E80-4683-9831-EA4F38926172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79;p26">
              <a:extLst>
                <a:ext uri="{FF2B5EF4-FFF2-40B4-BE49-F238E27FC236}">
                  <a16:creationId xmlns:a16="http://schemas.microsoft.com/office/drawing/2014/main" id="{0CECA17F-1608-4F4C-BBD1-350663599985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80;p26">
              <a:extLst>
                <a:ext uri="{FF2B5EF4-FFF2-40B4-BE49-F238E27FC236}">
                  <a16:creationId xmlns:a16="http://schemas.microsoft.com/office/drawing/2014/main" id="{3D51F8F0-385B-426A-B2BF-317E3FEAFA49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81;p26">
              <a:extLst>
                <a:ext uri="{FF2B5EF4-FFF2-40B4-BE49-F238E27FC236}">
                  <a16:creationId xmlns:a16="http://schemas.microsoft.com/office/drawing/2014/main" id="{BFC166E8-FC77-4753-BC3C-7D074CC24084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82;p26">
              <a:extLst>
                <a:ext uri="{FF2B5EF4-FFF2-40B4-BE49-F238E27FC236}">
                  <a16:creationId xmlns:a16="http://schemas.microsoft.com/office/drawing/2014/main" id="{018269A7-D5FC-407C-9D47-FA349F08E917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83;p26">
              <a:extLst>
                <a:ext uri="{FF2B5EF4-FFF2-40B4-BE49-F238E27FC236}">
                  <a16:creationId xmlns:a16="http://schemas.microsoft.com/office/drawing/2014/main" id="{F6491A08-3B7A-4F70-A1A2-674CBE9F15B1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84;p26">
              <a:extLst>
                <a:ext uri="{FF2B5EF4-FFF2-40B4-BE49-F238E27FC236}">
                  <a16:creationId xmlns:a16="http://schemas.microsoft.com/office/drawing/2014/main" id="{7B3A9112-11B1-4524-A3C0-C1D2FCE2F808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85;p26">
              <a:extLst>
                <a:ext uri="{FF2B5EF4-FFF2-40B4-BE49-F238E27FC236}">
                  <a16:creationId xmlns:a16="http://schemas.microsoft.com/office/drawing/2014/main" id="{BB95504F-9F48-466B-8F68-7962CF530531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86;p26">
              <a:extLst>
                <a:ext uri="{FF2B5EF4-FFF2-40B4-BE49-F238E27FC236}">
                  <a16:creationId xmlns:a16="http://schemas.microsoft.com/office/drawing/2014/main" id="{35D0721A-7EC1-4918-BC15-C0A4C0F46518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87;p26">
              <a:extLst>
                <a:ext uri="{FF2B5EF4-FFF2-40B4-BE49-F238E27FC236}">
                  <a16:creationId xmlns:a16="http://schemas.microsoft.com/office/drawing/2014/main" id="{AF584DC8-A58E-4787-92B7-CFD0E8072D57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288;p26">
              <a:extLst>
                <a:ext uri="{FF2B5EF4-FFF2-40B4-BE49-F238E27FC236}">
                  <a16:creationId xmlns:a16="http://schemas.microsoft.com/office/drawing/2014/main" id="{BDEC9DA4-A091-4E8B-9E4D-87AC6E1DB5D0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289;p26">
              <a:extLst>
                <a:ext uri="{FF2B5EF4-FFF2-40B4-BE49-F238E27FC236}">
                  <a16:creationId xmlns:a16="http://schemas.microsoft.com/office/drawing/2014/main" id="{FB14E2A1-AF5C-4A80-AE9D-ADF1EE30BFC6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290;p26">
              <a:extLst>
                <a:ext uri="{FF2B5EF4-FFF2-40B4-BE49-F238E27FC236}">
                  <a16:creationId xmlns:a16="http://schemas.microsoft.com/office/drawing/2014/main" id="{407B169E-5103-4044-B0A9-8B2B0F314757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291;p26">
              <a:extLst>
                <a:ext uri="{FF2B5EF4-FFF2-40B4-BE49-F238E27FC236}">
                  <a16:creationId xmlns:a16="http://schemas.microsoft.com/office/drawing/2014/main" id="{400B8E1A-3104-40F1-8693-2546BF90367B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292;p26">
              <a:extLst>
                <a:ext uri="{FF2B5EF4-FFF2-40B4-BE49-F238E27FC236}">
                  <a16:creationId xmlns:a16="http://schemas.microsoft.com/office/drawing/2014/main" id="{7711850A-6D0E-4A15-BA60-6997E3641F2F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93;p26">
              <a:extLst>
                <a:ext uri="{FF2B5EF4-FFF2-40B4-BE49-F238E27FC236}">
                  <a16:creationId xmlns:a16="http://schemas.microsoft.com/office/drawing/2014/main" id="{2B48A316-06F4-4963-8CF7-3C9737F798BD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94;p26">
              <a:extLst>
                <a:ext uri="{FF2B5EF4-FFF2-40B4-BE49-F238E27FC236}">
                  <a16:creationId xmlns:a16="http://schemas.microsoft.com/office/drawing/2014/main" id="{B789D6F3-C980-4F93-A4D8-3B652E566FC7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95;p26">
              <a:extLst>
                <a:ext uri="{FF2B5EF4-FFF2-40B4-BE49-F238E27FC236}">
                  <a16:creationId xmlns:a16="http://schemas.microsoft.com/office/drawing/2014/main" id="{2AAE0C3E-D266-4794-889E-B5B85238AD85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96;p26">
              <a:extLst>
                <a:ext uri="{FF2B5EF4-FFF2-40B4-BE49-F238E27FC236}">
                  <a16:creationId xmlns:a16="http://schemas.microsoft.com/office/drawing/2014/main" id="{45517408-9AE0-477D-A958-CE5FD863E16A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97;p26">
              <a:extLst>
                <a:ext uri="{FF2B5EF4-FFF2-40B4-BE49-F238E27FC236}">
                  <a16:creationId xmlns:a16="http://schemas.microsoft.com/office/drawing/2014/main" id="{80AA52E6-7BE9-4745-A5A4-C4D65A926295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98;p26">
              <a:extLst>
                <a:ext uri="{FF2B5EF4-FFF2-40B4-BE49-F238E27FC236}">
                  <a16:creationId xmlns:a16="http://schemas.microsoft.com/office/drawing/2014/main" id="{DAC32BAB-83D5-49AF-8599-EB6408D92B8B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99;p26">
              <a:extLst>
                <a:ext uri="{FF2B5EF4-FFF2-40B4-BE49-F238E27FC236}">
                  <a16:creationId xmlns:a16="http://schemas.microsoft.com/office/drawing/2014/main" id="{1C3F073C-525A-4670-9F2F-C58046B6A572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00;p26">
              <a:extLst>
                <a:ext uri="{FF2B5EF4-FFF2-40B4-BE49-F238E27FC236}">
                  <a16:creationId xmlns:a16="http://schemas.microsoft.com/office/drawing/2014/main" id="{B321B538-C582-4DEA-9E9F-17BF1010E4AB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01;p26">
              <a:extLst>
                <a:ext uri="{FF2B5EF4-FFF2-40B4-BE49-F238E27FC236}">
                  <a16:creationId xmlns:a16="http://schemas.microsoft.com/office/drawing/2014/main" id="{428C3F23-1DD1-4C23-834D-9403EDC25E98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02;p26">
              <a:extLst>
                <a:ext uri="{FF2B5EF4-FFF2-40B4-BE49-F238E27FC236}">
                  <a16:creationId xmlns:a16="http://schemas.microsoft.com/office/drawing/2014/main" id="{C3D46128-B345-4442-BAD5-C4C3AF791B74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03;p26">
              <a:extLst>
                <a:ext uri="{FF2B5EF4-FFF2-40B4-BE49-F238E27FC236}">
                  <a16:creationId xmlns:a16="http://schemas.microsoft.com/office/drawing/2014/main" id="{CCDEDC75-0D74-4E4A-AA10-9421A601DC26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04;p26">
              <a:extLst>
                <a:ext uri="{FF2B5EF4-FFF2-40B4-BE49-F238E27FC236}">
                  <a16:creationId xmlns:a16="http://schemas.microsoft.com/office/drawing/2014/main" id="{1B8B6F38-4135-48A1-AA68-3B94C7AAE110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305;p26">
              <a:extLst>
                <a:ext uri="{FF2B5EF4-FFF2-40B4-BE49-F238E27FC236}">
                  <a16:creationId xmlns:a16="http://schemas.microsoft.com/office/drawing/2014/main" id="{A9E405A7-5933-458C-BBDB-64AF2DBD3A54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306;p26">
              <a:extLst>
                <a:ext uri="{FF2B5EF4-FFF2-40B4-BE49-F238E27FC236}">
                  <a16:creationId xmlns:a16="http://schemas.microsoft.com/office/drawing/2014/main" id="{F0DFF92A-807E-40C3-9B1A-650E87205A8D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307;p26">
              <a:extLst>
                <a:ext uri="{FF2B5EF4-FFF2-40B4-BE49-F238E27FC236}">
                  <a16:creationId xmlns:a16="http://schemas.microsoft.com/office/drawing/2014/main" id="{BB1D51C4-F596-4052-A596-DF417F398D6F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308;p26">
              <a:extLst>
                <a:ext uri="{FF2B5EF4-FFF2-40B4-BE49-F238E27FC236}">
                  <a16:creationId xmlns:a16="http://schemas.microsoft.com/office/drawing/2014/main" id="{8A5C334D-9353-4F04-86DF-80C863C77894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309;p26">
              <a:extLst>
                <a:ext uri="{FF2B5EF4-FFF2-40B4-BE49-F238E27FC236}">
                  <a16:creationId xmlns:a16="http://schemas.microsoft.com/office/drawing/2014/main" id="{A16072C2-CE61-47C2-A864-46F141BEDC04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310;p26">
              <a:extLst>
                <a:ext uri="{FF2B5EF4-FFF2-40B4-BE49-F238E27FC236}">
                  <a16:creationId xmlns:a16="http://schemas.microsoft.com/office/drawing/2014/main" id="{63F751D9-12E7-4E5E-BB31-C7DD0ADC4945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311;p26">
              <a:extLst>
                <a:ext uri="{FF2B5EF4-FFF2-40B4-BE49-F238E27FC236}">
                  <a16:creationId xmlns:a16="http://schemas.microsoft.com/office/drawing/2014/main" id="{B13F6F99-39A6-47E9-9B24-0761812F70EF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312;p26">
              <a:extLst>
                <a:ext uri="{FF2B5EF4-FFF2-40B4-BE49-F238E27FC236}">
                  <a16:creationId xmlns:a16="http://schemas.microsoft.com/office/drawing/2014/main" id="{3C17222C-A13A-4C2A-92DF-9CD39FDD3AF0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313;p26">
              <a:extLst>
                <a:ext uri="{FF2B5EF4-FFF2-40B4-BE49-F238E27FC236}">
                  <a16:creationId xmlns:a16="http://schemas.microsoft.com/office/drawing/2014/main" id="{F9DE5F68-C982-407A-9481-4401ED10A4E6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314;p26">
              <a:extLst>
                <a:ext uri="{FF2B5EF4-FFF2-40B4-BE49-F238E27FC236}">
                  <a16:creationId xmlns:a16="http://schemas.microsoft.com/office/drawing/2014/main" id="{D866FF02-3F33-4302-A22B-6F1561D938A3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315;p26">
              <a:extLst>
                <a:ext uri="{FF2B5EF4-FFF2-40B4-BE49-F238E27FC236}">
                  <a16:creationId xmlns:a16="http://schemas.microsoft.com/office/drawing/2014/main" id="{8A313B1F-5E1C-4F0D-9778-DFF92DE156BC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316;p26">
              <a:extLst>
                <a:ext uri="{FF2B5EF4-FFF2-40B4-BE49-F238E27FC236}">
                  <a16:creationId xmlns:a16="http://schemas.microsoft.com/office/drawing/2014/main" id="{447BE07E-BA58-463D-A10F-A5F0B5E001FD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317;p26">
              <a:extLst>
                <a:ext uri="{FF2B5EF4-FFF2-40B4-BE49-F238E27FC236}">
                  <a16:creationId xmlns:a16="http://schemas.microsoft.com/office/drawing/2014/main" id="{1A897234-6C65-4B63-AADB-83474ECABC65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318;p26">
              <a:extLst>
                <a:ext uri="{FF2B5EF4-FFF2-40B4-BE49-F238E27FC236}">
                  <a16:creationId xmlns:a16="http://schemas.microsoft.com/office/drawing/2014/main" id="{5E34E6CA-3AE5-4BDE-8892-4174C66DF5AC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319;p26">
              <a:extLst>
                <a:ext uri="{FF2B5EF4-FFF2-40B4-BE49-F238E27FC236}">
                  <a16:creationId xmlns:a16="http://schemas.microsoft.com/office/drawing/2014/main" id="{0CE66CB6-4E89-4F55-B481-F4C4A4CA2E0F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320;p26">
              <a:extLst>
                <a:ext uri="{FF2B5EF4-FFF2-40B4-BE49-F238E27FC236}">
                  <a16:creationId xmlns:a16="http://schemas.microsoft.com/office/drawing/2014/main" id="{50F39399-2A95-4450-A1AB-F6B58B3AAEF3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321;p26">
              <a:extLst>
                <a:ext uri="{FF2B5EF4-FFF2-40B4-BE49-F238E27FC236}">
                  <a16:creationId xmlns:a16="http://schemas.microsoft.com/office/drawing/2014/main" id="{70E837AA-7C12-4E34-B88D-71D260E5E364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322;p26">
              <a:extLst>
                <a:ext uri="{FF2B5EF4-FFF2-40B4-BE49-F238E27FC236}">
                  <a16:creationId xmlns:a16="http://schemas.microsoft.com/office/drawing/2014/main" id="{300BF6D8-CC95-4AE4-8115-0C1E8F0F61D6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323;p26">
              <a:extLst>
                <a:ext uri="{FF2B5EF4-FFF2-40B4-BE49-F238E27FC236}">
                  <a16:creationId xmlns:a16="http://schemas.microsoft.com/office/drawing/2014/main" id="{FC579D8E-829F-45A3-82AA-CBECE79A057B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324;p26">
              <a:extLst>
                <a:ext uri="{FF2B5EF4-FFF2-40B4-BE49-F238E27FC236}">
                  <a16:creationId xmlns:a16="http://schemas.microsoft.com/office/drawing/2014/main" id="{29E6FD77-F545-41FC-94F9-C8B3405AD9E9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325;p26">
              <a:extLst>
                <a:ext uri="{FF2B5EF4-FFF2-40B4-BE49-F238E27FC236}">
                  <a16:creationId xmlns:a16="http://schemas.microsoft.com/office/drawing/2014/main" id="{8297B9EB-A3F6-4E36-ABCF-5E98B815B50F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326;p26">
              <a:extLst>
                <a:ext uri="{FF2B5EF4-FFF2-40B4-BE49-F238E27FC236}">
                  <a16:creationId xmlns:a16="http://schemas.microsoft.com/office/drawing/2014/main" id="{A5A001F1-CB58-4DCC-9AE8-0997DE0E58F2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327;p26">
              <a:extLst>
                <a:ext uri="{FF2B5EF4-FFF2-40B4-BE49-F238E27FC236}">
                  <a16:creationId xmlns:a16="http://schemas.microsoft.com/office/drawing/2014/main" id="{2864818D-A4A2-4D84-82CB-7FDFFD2774B9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328;p26">
              <a:extLst>
                <a:ext uri="{FF2B5EF4-FFF2-40B4-BE49-F238E27FC236}">
                  <a16:creationId xmlns:a16="http://schemas.microsoft.com/office/drawing/2014/main" id="{96C38681-E917-48AB-8538-1584AC5AE37C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329;p26">
              <a:extLst>
                <a:ext uri="{FF2B5EF4-FFF2-40B4-BE49-F238E27FC236}">
                  <a16:creationId xmlns:a16="http://schemas.microsoft.com/office/drawing/2014/main" id="{00CB4979-3C20-4049-98B3-E6BC4EA50855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330;p26">
              <a:extLst>
                <a:ext uri="{FF2B5EF4-FFF2-40B4-BE49-F238E27FC236}">
                  <a16:creationId xmlns:a16="http://schemas.microsoft.com/office/drawing/2014/main" id="{DC311E91-6BDD-476A-A2AD-E522C7CF7A36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331;p26">
              <a:extLst>
                <a:ext uri="{FF2B5EF4-FFF2-40B4-BE49-F238E27FC236}">
                  <a16:creationId xmlns:a16="http://schemas.microsoft.com/office/drawing/2014/main" id="{7C79C23F-3CD3-4E88-9BCD-AB97EC609D28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332;p26">
              <a:extLst>
                <a:ext uri="{FF2B5EF4-FFF2-40B4-BE49-F238E27FC236}">
                  <a16:creationId xmlns:a16="http://schemas.microsoft.com/office/drawing/2014/main" id="{CE7D2E1A-A642-4176-8DC4-50FECC91CA28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333;p26">
              <a:extLst>
                <a:ext uri="{FF2B5EF4-FFF2-40B4-BE49-F238E27FC236}">
                  <a16:creationId xmlns:a16="http://schemas.microsoft.com/office/drawing/2014/main" id="{DE9EEF34-8CA2-4CFD-ABAE-3579F36CFC9B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334;p26">
              <a:extLst>
                <a:ext uri="{FF2B5EF4-FFF2-40B4-BE49-F238E27FC236}">
                  <a16:creationId xmlns:a16="http://schemas.microsoft.com/office/drawing/2014/main" id="{366B7268-F8C2-4909-8B0A-55B2F2BC7097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335;p26">
              <a:extLst>
                <a:ext uri="{FF2B5EF4-FFF2-40B4-BE49-F238E27FC236}">
                  <a16:creationId xmlns:a16="http://schemas.microsoft.com/office/drawing/2014/main" id="{69886B23-59E5-45BB-8B14-1F62742C1C61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336;p26">
              <a:extLst>
                <a:ext uri="{FF2B5EF4-FFF2-40B4-BE49-F238E27FC236}">
                  <a16:creationId xmlns:a16="http://schemas.microsoft.com/office/drawing/2014/main" id="{AB5BEB1B-2079-4449-9839-0A25E0AF5190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337;p26">
              <a:extLst>
                <a:ext uri="{FF2B5EF4-FFF2-40B4-BE49-F238E27FC236}">
                  <a16:creationId xmlns:a16="http://schemas.microsoft.com/office/drawing/2014/main" id="{471C0F27-43FA-409E-B573-6566AB589BF0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338;p26">
              <a:extLst>
                <a:ext uri="{FF2B5EF4-FFF2-40B4-BE49-F238E27FC236}">
                  <a16:creationId xmlns:a16="http://schemas.microsoft.com/office/drawing/2014/main" id="{5D78F27B-1D86-46E7-A608-461C512182E0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339;p26">
              <a:extLst>
                <a:ext uri="{FF2B5EF4-FFF2-40B4-BE49-F238E27FC236}">
                  <a16:creationId xmlns:a16="http://schemas.microsoft.com/office/drawing/2014/main" id="{20ECF332-6AB4-4161-A4EE-ABAADDD93BB9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340;p26">
              <a:extLst>
                <a:ext uri="{FF2B5EF4-FFF2-40B4-BE49-F238E27FC236}">
                  <a16:creationId xmlns:a16="http://schemas.microsoft.com/office/drawing/2014/main" id="{55438029-E242-4653-92BF-55BE673B40BE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341;p26">
              <a:extLst>
                <a:ext uri="{FF2B5EF4-FFF2-40B4-BE49-F238E27FC236}">
                  <a16:creationId xmlns:a16="http://schemas.microsoft.com/office/drawing/2014/main" id="{10899172-6EAC-4231-863E-82D2F12F6615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342;p26">
              <a:extLst>
                <a:ext uri="{FF2B5EF4-FFF2-40B4-BE49-F238E27FC236}">
                  <a16:creationId xmlns:a16="http://schemas.microsoft.com/office/drawing/2014/main" id="{7F6FE6BE-1F13-4E63-A5A1-99D0D2904484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343;p26">
              <a:extLst>
                <a:ext uri="{FF2B5EF4-FFF2-40B4-BE49-F238E27FC236}">
                  <a16:creationId xmlns:a16="http://schemas.microsoft.com/office/drawing/2014/main" id="{961BB224-9018-4DF3-B98D-0C39404F7604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344;p26">
              <a:extLst>
                <a:ext uri="{FF2B5EF4-FFF2-40B4-BE49-F238E27FC236}">
                  <a16:creationId xmlns:a16="http://schemas.microsoft.com/office/drawing/2014/main" id="{95707445-93B2-41B9-9F8B-520A90CA48E9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345;p26">
              <a:extLst>
                <a:ext uri="{FF2B5EF4-FFF2-40B4-BE49-F238E27FC236}">
                  <a16:creationId xmlns:a16="http://schemas.microsoft.com/office/drawing/2014/main" id="{13D736C9-1DB4-4D42-A96B-CA8971829227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346;p26">
              <a:extLst>
                <a:ext uri="{FF2B5EF4-FFF2-40B4-BE49-F238E27FC236}">
                  <a16:creationId xmlns:a16="http://schemas.microsoft.com/office/drawing/2014/main" id="{01EAF71D-F13C-47AB-BF06-80B9EBE7579C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347;p26">
              <a:extLst>
                <a:ext uri="{FF2B5EF4-FFF2-40B4-BE49-F238E27FC236}">
                  <a16:creationId xmlns:a16="http://schemas.microsoft.com/office/drawing/2014/main" id="{EB519D1D-1E5D-42D1-A219-402ABBA2E29D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348;p26">
              <a:extLst>
                <a:ext uri="{FF2B5EF4-FFF2-40B4-BE49-F238E27FC236}">
                  <a16:creationId xmlns:a16="http://schemas.microsoft.com/office/drawing/2014/main" id="{513E28DD-093C-4B2B-BCFF-E40BF1A73B6B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349;p26">
              <a:extLst>
                <a:ext uri="{FF2B5EF4-FFF2-40B4-BE49-F238E27FC236}">
                  <a16:creationId xmlns:a16="http://schemas.microsoft.com/office/drawing/2014/main" id="{E109011D-476C-42B4-B093-AA11A158980D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350;p26">
              <a:extLst>
                <a:ext uri="{FF2B5EF4-FFF2-40B4-BE49-F238E27FC236}">
                  <a16:creationId xmlns:a16="http://schemas.microsoft.com/office/drawing/2014/main" id="{C77C6C07-4AFA-44B2-81F4-D3E30D8A3A9E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351;p26">
              <a:extLst>
                <a:ext uri="{FF2B5EF4-FFF2-40B4-BE49-F238E27FC236}">
                  <a16:creationId xmlns:a16="http://schemas.microsoft.com/office/drawing/2014/main" id="{D43CF804-C5B4-4FD0-98E3-68059442F5EC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352;p26">
              <a:extLst>
                <a:ext uri="{FF2B5EF4-FFF2-40B4-BE49-F238E27FC236}">
                  <a16:creationId xmlns:a16="http://schemas.microsoft.com/office/drawing/2014/main" id="{CE19A9F7-B7A2-4944-912F-0323F6480DB5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353;p26">
              <a:extLst>
                <a:ext uri="{FF2B5EF4-FFF2-40B4-BE49-F238E27FC236}">
                  <a16:creationId xmlns:a16="http://schemas.microsoft.com/office/drawing/2014/main" id="{16AF86BB-4CDE-42C9-9B21-4562CBA67D3D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354;p26">
              <a:extLst>
                <a:ext uri="{FF2B5EF4-FFF2-40B4-BE49-F238E27FC236}">
                  <a16:creationId xmlns:a16="http://schemas.microsoft.com/office/drawing/2014/main" id="{72C44AA9-E9AE-4942-9E4B-EC4B8EA1489D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355;p26">
              <a:extLst>
                <a:ext uri="{FF2B5EF4-FFF2-40B4-BE49-F238E27FC236}">
                  <a16:creationId xmlns:a16="http://schemas.microsoft.com/office/drawing/2014/main" id="{A4223E8D-1038-4AE6-91C8-2C87C4878A4B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356;p26">
              <a:extLst>
                <a:ext uri="{FF2B5EF4-FFF2-40B4-BE49-F238E27FC236}">
                  <a16:creationId xmlns:a16="http://schemas.microsoft.com/office/drawing/2014/main" id="{242E4998-1807-44E6-BA84-CB60BBFB77D4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357;p26">
              <a:extLst>
                <a:ext uri="{FF2B5EF4-FFF2-40B4-BE49-F238E27FC236}">
                  <a16:creationId xmlns:a16="http://schemas.microsoft.com/office/drawing/2014/main" id="{1B777D07-7C6A-419D-9CC7-7DEAE7B4B236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358;p26">
              <a:extLst>
                <a:ext uri="{FF2B5EF4-FFF2-40B4-BE49-F238E27FC236}">
                  <a16:creationId xmlns:a16="http://schemas.microsoft.com/office/drawing/2014/main" id="{B4218B8B-C4A4-4EA1-B7CC-7F794465C3C9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359;p26">
              <a:extLst>
                <a:ext uri="{FF2B5EF4-FFF2-40B4-BE49-F238E27FC236}">
                  <a16:creationId xmlns:a16="http://schemas.microsoft.com/office/drawing/2014/main" id="{F5DF2FD5-1AD4-430E-8D69-4F457D4E6D8D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360;p26">
              <a:extLst>
                <a:ext uri="{FF2B5EF4-FFF2-40B4-BE49-F238E27FC236}">
                  <a16:creationId xmlns:a16="http://schemas.microsoft.com/office/drawing/2014/main" id="{8F720E21-E686-4526-91D6-A4F95734AB73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361;p26">
              <a:extLst>
                <a:ext uri="{FF2B5EF4-FFF2-40B4-BE49-F238E27FC236}">
                  <a16:creationId xmlns:a16="http://schemas.microsoft.com/office/drawing/2014/main" id="{83B727FA-49D3-4E3F-9EB9-4BA032AEC5AB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362;p26">
              <a:extLst>
                <a:ext uri="{FF2B5EF4-FFF2-40B4-BE49-F238E27FC236}">
                  <a16:creationId xmlns:a16="http://schemas.microsoft.com/office/drawing/2014/main" id="{6878EF1C-81E8-454C-984E-36B688752F3B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363;p26">
              <a:extLst>
                <a:ext uri="{FF2B5EF4-FFF2-40B4-BE49-F238E27FC236}">
                  <a16:creationId xmlns:a16="http://schemas.microsoft.com/office/drawing/2014/main" id="{E3756306-81EC-4F4E-9BDD-1B5DDDEDF349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364;p26">
              <a:extLst>
                <a:ext uri="{FF2B5EF4-FFF2-40B4-BE49-F238E27FC236}">
                  <a16:creationId xmlns:a16="http://schemas.microsoft.com/office/drawing/2014/main" id="{33636F53-AD89-4305-A58B-1F12F4FB06BF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365;p26">
              <a:extLst>
                <a:ext uri="{FF2B5EF4-FFF2-40B4-BE49-F238E27FC236}">
                  <a16:creationId xmlns:a16="http://schemas.microsoft.com/office/drawing/2014/main" id="{980C87A0-5F0D-40A3-827C-4D5B15D2BFE5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366;p26">
              <a:extLst>
                <a:ext uri="{FF2B5EF4-FFF2-40B4-BE49-F238E27FC236}">
                  <a16:creationId xmlns:a16="http://schemas.microsoft.com/office/drawing/2014/main" id="{E9EFB15E-39C0-4AE7-B0C2-15AA4C275CA9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367;p26">
              <a:extLst>
                <a:ext uri="{FF2B5EF4-FFF2-40B4-BE49-F238E27FC236}">
                  <a16:creationId xmlns:a16="http://schemas.microsoft.com/office/drawing/2014/main" id="{16BBC70B-1B2D-4294-9248-28129E6F5882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368;p26">
              <a:extLst>
                <a:ext uri="{FF2B5EF4-FFF2-40B4-BE49-F238E27FC236}">
                  <a16:creationId xmlns:a16="http://schemas.microsoft.com/office/drawing/2014/main" id="{311B0FFF-4A29-49F2-8F51-D5D19F527266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369;p26">
              <a:extLst>
                <a:ext uri="{FF2B5EF4-FFF2-40B4-BE49-F238E27FC236}">
                  <a16:creationId xmlns:a16="http://schemas.microsoft.com/office/drawing/2014/main" id="{54A70FCC-CC5D-4237-ACC4-0A6D8BF0F744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370;p26">
              <a:extLst>
                <a:ext uri="{FF2B5EF4-FFF2-40B4-BE49-F238E27FC236}">
                  <a16:creationId xmlns:a16="http://schemas.microsoft.com/office/drawing/2014/main" id="{9F88844F-4AD6-4871-BA86-5E13EBC7F580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371;p26">
              <a:extLst>
                <a:ext uri="{FF2B5EF4-FFF2-40B4-BE49-F238E27FC236}">
                  <a16:creationId xmlns:a16="http://schemas.microsoft.com/office/drawing/2014/main" id="{EBE8D8C1-C13E-4B9B-A3DD-D882051A9B8E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372;p26">
              <a:extLst>
                <a:ext uri="{FF2B5EF4-FFF2-40B4-BE49-F238E27FC236}">
                  <a16:creationId xmlns:a16="http://schemas.microsoft.com/office/drawing/2014/main" id="{5ADC1723-4EED-4FF9-9C51-07A9B582652E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373;p26">
              <a:extLst>
                <a:ext uri="{FF2B5EF4-FFF2-40B4-BE49-F238E27FC236}">
                  <a16:creationId xmlns:a16="http://schemas.microsoft.com/office/drawing/2014/main" id="{589B302A-38C4-4103-AF15-7659DF2D1CFF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374;p26">
              <a:extLst>
                <a:ext uri="{FF2B5EF4-FFF2-40B4-BE49-F238E27FC236}">
                  <a16:creationId xmlns:a16="http://schemas.microsoft.com/office/drawing/2014/main" id="{35FF169C-447C-4798-A7D3-1C25369AD282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375;p26">
              <a:extLst>
                <a:ext uri="{FF2B5EF4-FFF2-40B4-BE49-F238E27FC236}">
                  <a16:creationId xmlns:a16="http://schemas.microsoft.com/office/drawing/2014/main" id="{0872BD57-AD3E-433E-9C40-ABAAE9F542D7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376;p26">
              <a:extLst>
                <a:ext uri="{FF2B5EF4-FFF2-40B4-BE49-F238E27FC236}">
                  <a16:creationId xmlns:a16="http://schemas.microsoft.com/office/drawing/2014/main" id="{11D3828B-1D14-4E4C-820F-03C472073C49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377;p26">
              <a:extLst>
                <a:ext uri="{FF2B5EF4-FFF2-40B4-BE49-F238E27FC236}">
                  <a16:creationId xmlns:a16="http://schemas.microsoft.com/office/drawing/2014/main" id="{BC56D16E-D532-4632-B80C-8B742F9B2B32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378;p26">
              <a:extLst>
                <a:ext uri="{FF2B5EF4-FFF2-40B4-BE49-F238E27FC236}">
                  <a16:creationId xmlns:a16="http://schemas.microsoft.com/office/drawing/2014/main" id="{1C3C435B-31F9-49ED-ABF4-78B1C175B7C5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379;p26">
              <a:extLst>
                <a:ext uri="{FF2B5EF4-FFF2-40B4-BE49-F238E27FC236}">
                  <a16:creationId xmlns:a16="http://schemas.microsoft.com/office/drawing/2014/main" id="{B6E75163-483A-4E20-814D-79E612EC6314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380;p26">
              <a:extLst>
                <a:ext uri="{FF2B5EF4-FFF2-40B4-BE49-F238E27FC236}">
                  <a16:creationId xmlns:a16="http://schemas.microsoft.com/office/drawing/2014/main" id="{7A11D1DD-175D-4E9F-9457-AFCDED86C633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381;p26">
              <a:extLst>
                <a:ext uri="{FF2B5EF4-FFF2-40B4-BE49-F238E27FC236}">
                  <a16:creationId xmlns:a16="http://schemas.microsoft.com/office/drawing/2014/main" id="{FCB601FB-58F8-47BE-8490-68C3337B80C9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382;p26">
              <a:extLst>
                <a:ext uri="{FF2B5EF4-FFF2-40B4-BE49-F238E27FC236}">
                  <a16:creationId xmlns:a16="http://schemas.microsoft.com/office/drawing/2014/main" id="{C91985EE-F6F2-4A1E-BFA9-4B8BC14F61CD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383;p26">
              <a:extLst>
                <a:ext uri="{FF2B5EF4-FFF2-40B4-BE49-F238E27FC236}">
                  <a16:creationId xmlns:a16="http://schemas.microsoft.com/office/drawing/2014/main" id="{2DF8CF98-EB7F-494F-94BA-B1066004CF87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384;p26">
              <a:extLst>
                <a:ext uri="{FF2B5EF4-FFF2-40B4-BE49-F238E27FC236}">
                  <a16:creationId xmlns:a16="http://schemas.microsoft.com/office/drawing/2014/main" id="{337494ED-B34B-4DC9-A416-AEC6312EF691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385;p26">
              <a:extLst>
                <a:ext uri="{FF2B5EF4-FFF2-40B4-BE49-F238E27FC236}">
                  <a16:creationId xmlns:a16="http://schemas.microsoft.com/office/drawing/2014/main" id="{3E3BF625-606B-43F2-BE36-04EBE881465A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386;p26">
              <a:extLst>
                <a:ext uri="{FF2B5EF4-FFF2-40B4-BE49-F238E27FC236}">
                  <a16:creationId xmlns:a16="http://schemas.microsoft.com/office/drawing/2014/main" id="{694360F5-99A2-4497-9ECE-C5E28324A138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387;p26">
              <a:extLst>
                <a:ext uri="{FF2B5EF4-FFF2-40B4-BE49-F238E27FC236}">
                  <a16:creationId xmlns:a16="http://schemas.microsoft.com/office/drawing/2014/main" id="{C9304BBA-9DCA-4226-9BDC-3F780A4725A9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388;p26">
              <a:extLst>
                <a:ext uri="{FF2B5EF4-FFF2-40B4-BE49-F238E27FC236}">
                  <a16:creationId xmlns:a16="http://schemas.microsoft.com/office/drawing/2014/main" id="{5AA0B661-BE59-4B23-8EC0-F5F3449E493D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389;p26">
              <a:extLst>
                <a:ext uri="{FF2B5EF4-FFF2-40B4-BE49-F238E27FC236}">
                  <a16:creationId xmlns:a16="http://schemas.microsoft.com/office/drawing/2014/main" id="{57F38102-1537-4536-A66F-465EE7BD703A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390;p26">
              <a:extLst>
                <a:ext uri="{FF2B5EF4-FFF2-40B4-BE49-F238E27FC236}">
                  <a16:creationId xmlns:a16="http://schemas.microsoft.com/office/drawing/2014/main" id="{54BAB441-C319-425C-8F22-BA5AA83CC326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391;p26">
              <a:extLst>
                <a:ext uri="{FF2B5EF4-FFF2-40B4-BE49-F238E27FC236}">
                  <a16:creationId xmlns:a16="http://schemas.microsoft.com/office/drawing/2014/main" id="{5F886600-8159-4E17-A292-88EEBC433811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392;p26">
              <a:extLst>
                <a:ext uri="{FF2B5EF4-FFF2-40B4-BE49-F238E27FC236}">
                  <a16:creationId xmlns:a16="http://schemas.microsoft.com/office/drawing/2014/main" id="{9607DF03-B9F0-4A0A-92A8-FA66B8D6B963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393;p26">
              <a:extLst>
                <a:ext uri="{FF2B5EF4-FFF2-40B4-BE49-F238E27FC236}">
                  <a16:creationId xmlns:a16="http://schemas.microsoft.com/office/drawing/2014/main" id="{3411AC3D-6B95-437A-A8C3-EB564C2D6E47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394;p26">
              <a:extLst>
                <a:ext uri="{FF2B5EF4-FFF2-40B4-BE49-F238E27FC236}">
                  <a16:creationId xmlns:a16="http://schemas.microsoft.com/office/drawing/2014/main" id="{B41EDE3C-E068-4A6D-9123-C85A8E031C94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395;p26">
              <a:extLst>
                <a:ext uri="{FF2B5EF4-FFF2-40B4-BE49-F238E27FC236}">
                  <a16:creationId xmlns:a16="http://schemas.microsoft.com/office/drawing/2014/main" id="{B9AE5F36-52A0-4099-8E34-9F6D78720733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396;p26">
              <a:extLst>
                <a:ext uri="{FF2B5EF4-FFF2-40B4-BE49-F238E27FC236}">
                  <a16:creationId xmlns:a16="http://schemas.microsoft.com/office/drawing/2014/main" id="{B8C93B05-0F26-4626-8757-C0A46D37DCE5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397;p26">
              <a:extLst>
                <a:ext uri="{FF2B5EF4-FFF2-40B4-BE49-F238E27FC236}">
                  <a16:creationId xmlns:a16="http://schemas.microsoft.com/office/drawing/2014/main" id="{5FA40296-5F86-42C1-AF6C-E384C75660AA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398;p26">
              <a:extLst>
                <a:ext uri="{FF2B5EF4-FFF2-40B4-BE49-F238E27FC236}">
                  <a16:creationId xmlns:a16="http://schemas.microsoft.com/office/drawing/2014/main" id="{C7D7FC20-5367-45FD-8514-5927EDE52F87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399;p26">
              <a:extLst>
                <a:ext uri="{FF2B5EF4-FFF2-40B4-BE49-F238E27FC236}">
                  <a16:creationId xmlns:a16="http://schemas.microsoft.com/office/drawing/2014/main" id="{51421FC1-BC8B-48B4-9FD1-E197744BA6CC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00;p26">
              <a:extLst>
                <a:ext uri="{FF2B5EF4-FFF2-40B4-BE49-F238E27FC236}">
                  <a16:creationId xmlns:a16="http://schemas.microsoft.com/office/drawing/2014/main" id="{A6A43948-695A-403D-96EF-D623BBC7F5BA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01;p26">
              <a:extLst>
                <a:ext uri="{FF2B5EF4-FFF2-40B4-BE49-F238E27FC236}">
                  <a16:creationId xmlns:a16="http://schemas.microsoft.com/office/drawing/2014/main" id="{67F046B1-8DD7-4887-8869-01745CE1B6F7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02;p26">
              <a:extLst>
                <a:ext uri="{FF2B5EF4-FFF2-40B4-BE49-F238E27FC236}">
                  <a16:creationId xmlns:a16="http://schemas.microsoft.com/office/drawing/2014/main" id="{3CEA01F4-660D-41DE-A99B-04CC069279B6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026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4441A33A-70C1-43DF-A45A-49EF506D2E0A}"/>
              </a:ext>
            </a:extLst>
          </p:cNvPr>
          <p:cNvSpPr/>
          <p:nvPr/>
        </p:nvSpPr>
        <p:spPr>
          <a:xfrm>
            <a:off x="3202654" y="5609886"/>
            <a:ext cx="2843549" cy="1138473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pSp>
        <p:nvGrpSpPr>
          <p:cNvPr id="272" name="Agrupar 271">
            <a:extLst>
              <a:ext uri="{FF2B5EF4-FFF2-40B4-BE49-F238E27FC236}">
                <a16:creationId xmlns:a16="http://schemas.microsoft.com/office/drawing/2014/main" id="{7A7CDB74-063E-47E1-A688-E1C192691BF4}"/>
              </a:ext>
            </a:extLst>
          </p:cNvPr>
          <p:cNvGrpSpPr/>
          <p:nvPr/>
        </p:nvGrpSpPr>
        <p:grpSpPr>
          <a:xfrm>
            <a:off x="2398541" y="2862292"/>
            <a:ext cx="3103595" cy="2699661"/>
            <a:chOff x="5367919" y="1601326"/>
            <a:chExt cx="2327696" cy="2024746"/>
          </a:xfrm>
        </p:grpSpPr>
        <p:grpSp>
          <p:nvGrpSpPr>
            <p:cNvPr id="273" name="Agrupar 272">
              <a:extLst>
                <a:ext uri="{FF2B5EF4-FFF2-40B4-BE49-F238E27FC236}">
                  <a16:creationId xmlns:a16="http://schemas.microsoft.com/office/drawing/2014/main" id="{2FEA5252-B69D-401E-90E4-BADD26295B66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275" name="Google Shape;140;p26">
                <a:extLst>
                  <a:ext uri="{FF2B5EF4-FFF2-40B4-BE49-F238E27FC236}">
                    <a16:creationId xmlns:a16="http://schemas.microsoft.com/office/drawing/2014/main" id="{7F8A7973-9EC5-4805-B42D-5F29EC786196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76" name="Google Shape;141;p26">
                <a:extLst>
                  <a:ext uri="{FF2B5EF4-FFF2-40B4-BE49-F238E27FC236}">
                    <a16:creationId xmlns:a16="http://schemas.microsoft.com/office/drawing/2014/main" id="{5BC578DE-C709-432B-918E-9441F5D17DDC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277" name="Google Shape;142;p26">
                  <a:extLst>
                    <a:ext uri="{FF2B5EF4-FFF2-40B4-BE49-F238E27FC236}">
                      <a16:creationId xmlns:a16="http://schemas.microsoft.com/office/drawing/2014/main" id="{D03AD39A-F842-4E74-B751-96DD3E595569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148;p26">
                  <a:extLst>
                    <a:ext uri="{FF2B5EF4-FFF2-40B4-BE49-F238E27FC236}">
                      <a16:creationId xmlns:a16="http://schemas.microsoft.com/office/drawing/2014/main" id="{46B62A07-5E96-4A46-AD72-7B2E6C7E3546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152;p26">
                  <a:extLst>
                    <a:ext uri="{FF2B5EF4-FFF2-40B4-BE49-F238E27FC236}">
                      <a16:creationId xmlns:a16="http://schemas.microsoft.com/office/drawing/2014/main" id="{46A9407F-82D1-41F5-A67D-EBD43BB11BF2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153;p26">
                  <a:extLst>
                    <a:ext uri="{FF2B5EF4-FFF2-40B4-BE49-F238E27FC236}">
                      <a16:creationId xmlns:a16="http://schemas.microsoft.com/office/drawing/2014/main" id="{295E8163-C853-49DC-8781-5DFC33D713FD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154;p26">
                  <a:extLst>
                    <a:ext uri="{FF2B5EF4-FFF2-40B4-BE49-F238E27FC236}">
                      <a16:creationId xmlns:a16="http://schemas.microsoft.com/office/drawing/2014/main" id="{F8CCF4BF-C773-4003-BE85-AFE33545699C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155;p26">
                  <a:extLst>
                    <a:ext uri="{FF2B5EF4-FFF2-40B4-BE49-F238E27FC236}">
                      <a16:creationId xmlns:a16="http://schemas.microsoft.com/office/drawing/2014/main" id="{2D5AFD17-4963-418D-84A0-2F2E8F47B799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156;p26">
                  <a:extLst>
                    <a:ext uri="{FF2B5EF4-FFF2-40B4-BE49-F238E27FC236}">
                      <a16:creationId xmlns:a16="http://schemas.microsoft.com/office/drawing/2014/main" id="{28F9A2BB-B173-4E9D-BA10-722D1A44E644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274" name="CaixaDeTexto 273">
              <a:extLst>
                <a:ext uri="{FF2B5EF4-FFF2-40B4-BE49-F238E27FC236}">
                  <a16:creationId xmlns:a16="http://schemas.microsoft.com/office/drawing/2014/main" id="{B08BC65E-70A3-4AD2-A426-65E82AD716EF}"/>
                </a:ext>
              </a:extLst>
            </p:cNvPr>
            <p:cNvSpPr txBox="1"/>
            <p:nvPr/>
          </p:nvSpPr>
          <p:spPr>
            <a:xfrm>
              <a:off x="5626287" y="2432485"/>
              <a:ext cx="1861102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Inserir as normas, regramentos ou legislação que regem o processo.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25C1FF7-47F1-4D57-ABD9-786760C5826F}"/>
              </a:ext>
            </a:extLst>
          </p:cNvPr>
          <p:cNvGrpSpPr/>
          <p:nvPr/>
        </p:nvGrpSpPr>
        <p:grpSpPr>
          <a:xfrm>
            <a:off x="232641" y="5615724"/>
            <a:ext cx="2843551" cy="1138473"/>
            <a:chOff x="174480" y="4211792"/>
            <a:chExt cx="2132663" cy="85385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4" name="Retângulo 283">
              <a:extLst>
                <a:ext uri="{FF2B5EF4-FFF2-40B4-BE49-F238E27FC236}">
                  <a16:creationId xmlns:a16="http://schemas.microsoft.com/office/drawing/2014/main" id="{E0093C91-C9FB-4E41-9057-218E035863AF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285" name="Gráfico 284" descr="Engrenagens com preenchimento sólido">
              <a:extLst>
                <a:ext uri="{FF2B5EF4-FFF2-40B4-BE49-F238E27FC236}">
                  <a16:creationId xmlns:a16="http://schemas.microsoft.com/office/drawing/2014/main" id="{18EB1EC1-97B1-40BF-A853-752E63915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286" name="CaixaDeTexto 285">
              <a:extLst>
                <a:ext uri="{FF2B5EF4-FFF2-40B4-BE49-F238E27FC236}">
                  <a16:creationId xmlns:a16="http://schemas.microsoft.com/office/drawing/2014/main" id="{C71D77ED-9BCB-42DE-B119-E71121196F4B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09E664E-ADE9-47BB-A0D5-695F8576AE95}"/>
              </a:ext>
            </a:extLst>
          </p:cNvPr>
          <p:cNvGrpSpPr/>
          <p:nvPr/>
        </p:nvGrpSpPr>
        <p:grpSpPr>
          <a:xfrm>
            <a:off x="3171741" y="5569568"/>
            <a:ext cx="2864208" cy="1196000"/>
            <a:chOff x="2378806" y="4177176"/>
            <a:chExt cx="2148156" cy="897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779615B7-AE32-46A7-8B0D-F8EEF025B290}"/>
                </a:ext>
              </a:extLst>
            </p:cNvPr>
            <p:cNvSpPr/>
            <p:nvPr/>
          </p:nvSpPr>
          <p:spPr>
            <a:xfrm>
              <a:off x="2384288" y="4227215"/>
              <a:ext cx="2142674" cy="846961"/>
            </a:xfrm>
            <a:prstGeom prst="roundRect">
              <a:avLst>
                <a:gd name="adj" fmla="val 9410"/>
              </a:avLst>
            </a:prstGeom>
            <a:noFill/>
            <a:ln w="38100">
              <a:solidFill>
                <a:srgbClr val="003BD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7" name="CaixaDeTexto 286">
              <a:extLst>
                <a:ext uri="{FF2B5EF4-FFF2-40B4-BE49-F238E27FC236}">
                  <a16:creationId xmlns:a16="http://schemas.microsoft.com/office/drawing/2014/main" id="{021C52E6-A9A8-4F4A-98B7-CCBBE621522A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288" name="Retângulo 287">
              <a:extLst>
                <a:ext uri="{FF2B5EF4-FFF2-40B4-BE49-F238E27FC236}">
                  <a16:creationId xmlns:a16="http://schemas.microsoft.com/office/drawing/2014/main" id="{BA4E6DAB-FCB2-4E74-85AE-6C6CCA2DCFAF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89" name="Gráfico 288" descr="Selo de Área de Transferência com preenchimento sólido">
              <a:extLst>
                <a:ext uri="{FF2B5EF4-FFF2-40B4-BE49-F238E27FC236}">
                  <a16:creationId xmlns:a16="http://schemas.microsoft.com/office/drawing/2014/main" id="{6A39B408-7A10-4F01-A364-8D031994E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475BE98-9E72-4506-89E3-7AAE6BCA5228}"/>
              </a:ext>
            </a:extLst>
          </p:cNvPr>
          <p:cNvGrpSpPr/>
          <p:nvPr/>
        </p:nvGrpSpPr>
        <p:grpSpPr>
          <a:xfrm>
            <a:off x="6141754" y="5576981"/>
            <a:ext cx="2917449" cy="1180959"/>
            <a:chOff x="4606315" y="4182735"/>
            <a:chExt cx="2188087" cy="885719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FB736EE1-A7A5-457B-A5BF-D080A31C0E9C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291" name="Retângulo 290">
              <a:extLst>
                <a:ext uri="{FF2B5EF4-FFF2-40B4-BE49-F238E27FC236}">
                  <a16:creationId xmlns:a16="http://schemas.microsoft.com/office/drawing/2014/main" id="{5A0AE0C1-7650-4EDC-A538-2D3D2310C337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2" name="Gráfico 291" descr="Velocímetro médio estrutura de tópicos">
              <a:extLst>
                <a:ext uri="{FF2B5EF4-FFF2-40B4-BE49-F238E27FC236}">
                  <a16:creationId xmlns:a16="http://schemas.microsoft.com/office/drawing/2014/main" id="{F8D7E07B-D9DD-491C-BCB3-97466A1A4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132C3E-3A59-4D41-BFCA-384700D7BFC7}"/>
              </a:ext>
            </a:extLst>
          </p:cNvPr>
          <p:cNvGrpSpPr/>
          <p:nvPr/>
        </p:nvGrpSpPr>
        <p:grpSpPr>
          <a:xfrm>
            <a:off x="9154752" y="5600593"/>
            <a:ext cx="3407941" cy="1157060"/>
            <a:chOff x="6866064" y="4200444"/>
            <a:chExt cx="2555956" cy="867795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293" name="Gráfico 292" descr="Aviso estrutura de tópicos">
              <a:extLst>
                <a:ext uri="{FF2B5EF4-FFF2-40B4-BE49-F238E27FC236}">
                  <a16:creationId xmlns:a16="http://schemas.microsoft.com/office/drawing/2014/main" id="{C3444B96-4683-4474-993A-6AA9752DF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294" name="CaixaDeTexto 293">
              <a:extLst>
                <a:ext uri="{FF2B5EF4-FFF2-40B4-BE49-F238E27FC236}">
                  <a16:creationId xmlns:a16="http://schemas.microsoft.com/office/drawing/2014/main" id="{80E4C4FC-67DE-48AC-9C5C-E430C7E1AE2E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295" name="Retângulo 294">
              <a:extLst>
                <a:ext uri="{FF2B5EF4-FFF2-40B4-BE49-F238E27FC236}">
                  <a16:creationId xmlns:a16="http://schemas.microsoft.com/office/drawing/2014/main" id="{ABCF719C-80FA-4C9C-82CA-92DF3495F53A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</p:grpSp>
      <p:grpSp>
        <p:nvGrpSpPr>
          <p:cNvPr id="62" name="Google Shape;252;p26">
            <a:extLst>
              <a:ext uri="{FF2B5EF4-FFF2-40B4-BE49-F238E27FC236}">
                <a16:creationId xmlns:a16="http://schemas.microsoft.com/office/drawing/2014/main" id="{A837EB64-A195-47F0-BC44-31233186E665}"/>
              </a:ext>
            </a:extLst>
          </p:cNvPr>
          <p:cNvGrpSpPr/>
          <p:nvPr/>
        </p:nvGrpSpPr>
        <p:grpSpPr>
          <a:xfrm>
            <a:off x="652594" y="3128053"/>
            <a:ext cx="1732777" cy="3202128"/>
            <a:chOff x="-823767" y="1667843"/>
            <a:chExt cx="1580203" cy="2881743"/>
          </a:xfrm>
        </p:grpSpPr>
        <p:sp>
          <p:nvSpPr>
            <p:cNvPr id="63" name="Google Shape;253;p26">
              <a:extLst>
                <a:ext uri="{FF2B5EF4-FFF2-40B4-BE49-F238E27FC236}">
                  <a16:creationId xmlns:a16="http://schemas.microsoft.com/office/drawing/2014/main" id="{9E335B3E-BEC9-46D0-8A4E-70FAB216B12D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54;p26">
              <a:extLst>
                <a:ext uri="{FF2B5EF4-FFF2-40B4-BE49-F238E27FC236}">
                  <a16:creationId xmlns:a16="http://schemas.microsoft.com/office/drawing/2014/main" id="{7F24AAF4-E63F-4E20-A6FE-BCE36A492B1D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55;p26">
              <a:extLst>
                <a:ext uri="{FF2B5EF4-FFF2-40B4-BE49-F238E27FC236}">
                  <a16:creationId xmlns:a16="http://schemas.microsoft.com/office/drawing/2014/main" id="{5DF36C5B-84A5-4EFF-9712-E044341C19AD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56;p26">
              <a:extLst>
                <a:ext uri="{FF2B5EF4-FFF2-40B4-BE49-F238E27FC236}">
                  <a16:creationId xmlns:a16="http://schemas.microsoft.com/office/drawing/2014/main" id="{1595392C-4FC6-4C3F-821E-56CE937D21E5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57;p26">
              <a:extLst>
                <a:ext uri="{FF2B5EF4-FFF2-40B4-BE49-F238E27FC236}">
                  <a16:creationId xmlns:a16="http://schemas.microsoft.com/office/drawing/2014/main" id="{BEBBDD05-1F48-48D5-B45D-B40506835898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58;p26">
              <a:extLst>
                <a:ext uri="{FF2B5EF4-FFF2-40B4-BE49-F238E27FC236}">
                  <a16:creationId xmlns:a16="http://schemas.microsoft.com/office/drawing/2014/main" id="{F11C28EF-5013-4E28-9F87-48D01511F144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59;p26">
              <a:extLst>
                <a:ext uri="{FF2B5EF4-FFF2-40B4-BE49-F238E27FC236}">
                  <a16:creationId xmlns:a16="http://schemas.microsoft.com/office/drawing/2014/main" id="{0EBFE73A-E8FD-4699-9606-0C58AB276B36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60;p26">
              <a:extLst>
                <a:ext uri="{FF2B5EF4-FFF2-40B4-BE49-F238E27FC236}">
                  <a16:creationId xmlns:a16="http://schemas.microsoft.com/office/drawing/2014/main" id="{F49DE5D0-7E21-4DAC-8071-6DE3421E7D41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61;p26">
              <a:extLst>
                <a:ext uri="{FF2B5EF4-FFF2-40B4-BE49-F238E27FC236}">
                  <a16:creationId xmlns:a16="http://schemas.microsoft.com/office/drawing/2014/main" id="{E68C76A2-9172-4A27-A414-3FD1A55F2DE9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62;p26">
              <a:extLst>
                <a:ext uri="{FF2B5EF4-FFF2-40B4-BE49-F238E27FC236}">
                  <a16:creationId xmlns:a16="http://schemas.microsoft.com/office/drawing/2014/main" id="{CFE238DE-BBCE-4412-974D-6E5B8E3A2594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63;p26">
              <a:extLst>
                <a:ext uri="{FF2B5EF4-FFF2-40B4-BE49-F238E27FC236}">
                  <a16:creationId xmlns:a16="http://schemas.microsoft.com/office/drawing/2014/main" id="{62464116-5B60-462E-BAFC-DD8C3DB11F59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64;p26">
              <a:extLst>
                <a:ext uri="{FF2B5EF4-FFF2-40B4-BE49-F238E27FC236}">
                  <a16:creationId xmlns:a16="http://schemas.microsoft.com/office/drawing/2014/main" id="{64D9FD2A-FFEA-421B-B9D3-3C0FD19342DE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65;p26">
              <a:extLst>
                <a:ext uri="{FF2B5EF4-FFF2-40B4-BE49-F238E27FC236}">
                  <a16:creationId xmlns:a16="http://schemas.microsoft.com/office/drawing/2014/main" id="{EB788D58-7D19-40A4-BFB5-43C042FBE313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66;p26">
              <a:extLst>
                <a:ext uri="{FF2B5EF4-FFF2-40B4-BE49-F238E27FC236}">
                  <a16:creationId xmlns:a16="http://schemas.microsoft.com/office/drawing/2014/main" id="{1F9DE570-CB16-4073-B839-1B17F4820AF0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67;p26">
              <a:extLst>
                <a:ext uri="{FF2B5EF4-FFF2-40B4-BE49-F238E27FC236}">
                  <a16:creationId xmlns:a16="http://schemas.microsoft.com/office/drawing/2014/main" id="{1AA21418-7CD1-460F-802B-6D1E7AF38F78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68;p26">
              <a:extLst>
                <a:ext uri="{FF2B5EF4-FFF2-40B4-BE49-F238E27FC236}">
                  <a16:creationId xmlns:a16="http://schemas.microsoft.com/office/drawing/2014/main" id="{AE0DBD71-1DE2-4798-97A6-D8A935ED79ED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69;p26">
              <a:extLst>
                <a:ext uri="{FF2B5EF4-FFF2-40B4-BE49-F238E27FC236}">
                  <a16:creationId xmlns:a16="http://schemas.microsoft.com/office/drawing/2014/main" id="{C0BB0D18-093B-4996-9CAB-6B109869A0ED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70;p26">
              <a:extLst>
                <a:ext uri="{FF2B5EF4-FFF2-40B4-BE49-F238E27FC236}">
                  <a16:creationId xmlns:a16="http://schemas.microsoft.com/office/drawing/2014/main" id="{D296F4E4-7313-49A6-8F4E-91469F50B2FD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1;p26">
              <a:extLst>
                <a:ext uri="{FF2B5EF4-FFF2-40B4-BE49-F238E27FC236}">
                  <a16:creationId xmlns:a16="http://schemas.microsoft.com/office/drawing/2014/main" id="{2EE14C8D-3F7F-4FAA-B44F-BD691F854C4F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2;p26">
              <a:extLst>
                <a:ext uri="{FF2B5EF4-FFF2-40B4-BE49-F238E27FC236}">
                  <a16:creationId xmlns:a16="http://schemas.microsoft.com/office/drawing/2014/main" id="{6819DD3D-BE62-4FD4-A068-A867219678C0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3;p26">
              <a:extLst>
                <a:ext uri="{FF2B5EF4-FFF2-40B4-BE49-F238E27FC236}">
                  <a16:creationId xmlns:a16="http://schemas.microsoft.com/office/drawing/2014/main" id="{68DB5634-0644-4EDD-82E4-54E3B4BEDE7E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4;p26">
              <a:extLst>
                <a:ext uri="{FF2B5EF4-FFF2-40B4-BE49-F238E27FC236}">
                  <a16:creationId xmlns:a16="http://schemas.microsoft.com/office/drawing/2014/main" id="{4DB0D4D7-2647-481A-9867-56A1AF13EE40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5;p26">
              <a:extLst>
                <a:ext uri="{FF2B5EF4-FFF2-40B4-BE49-F238E27FC236}">
                  <a16:creationId xmlns:a16="http://schemas.microsoft.com/office/drawing/2014/main" id="{5D463E75-6B86-4F3C-89EA-E2C1B67F19F1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6;p26">
              <a:extLst>
                <a:ext uri="{FF2B5EF4-FFF2-40B4-BE49-F238E27FC236}">
                  <a16:creationId xmlns:a16="http://schemas.microsoft.com/office/drawing/2014/main" id="{9B662CF9-0A54-41E3-B0CF-D9D35AD6C709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7;p26">
              <a:extLst>
                <a:ext uri="{FF2B5EF4-FFF2-40B4-BE49-F238E27FC236}">
                  <a16:creationId xmlns:a16="http://schemas.microsoft.com/office/drawing/2014/main" id="{332B6C5F-8B2D-4794-964F-BA084E343CA1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8;p26">
              <a:extLst>
                <a:ext uri="{FF2B5EF4-FFF2-40B4-BE49-F238E27FC236}">
                  <a16:creationId xmlns:a16="http://schemas.microsoft.com/office/drawing/2014/main" id="{1BC63A9F-5E80-4683-9831-EA4F38926172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79;p26">
              <a:extLst>
                <a:ext uri="{FF2B5EF4-FFF2-40B4-BE49-F238E27FC236}">
                  <a16:creationId xmlns:a16="http://schemas.microsoft.com/office/drawing/2014/main" id="{0CECA17F-1608-4F4C-BBD1-350663599985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80;p26">
              <a:extLst>
                <a:ext uri="{FF2B5EF4-FFF2-40B4-BE49-F238E27FC236}">
                  <a16:creationId xmlns:a16="http://schemas.microsoft.com/office/drawing/2014/main" id="{3D51F8F0-385B-426A-B2BF-317E3FEAFA49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81;p26">
              <a:extLst>
                <a:ext uri="{FF2B5EF4-FFF2-40B4-BE49-F238E27FC236}">
                  <a16:creationId xmlns:a16="http://schemas.microsoft.com/office/drawing/2014/main" id="{BFC166E8-FC77-4753-BC3C-7D074CC24084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82;p26">
              <a:extLst>
                <a:ext uri="{FF2B5EF4-FFF2-40B4-BE49-F238E27FC236}">
                  <a16:creationId xmlns:a16="http://schemas.microsoft.com/office/drawing/2014/main" id="{018269A7-D5FC-407C-9D47-FA349F08E917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83;p26">
              <a:extLst>
                <a:ext uri="{FF2B5EF4-FFF2-40B4-BE49-F238E27FC236}">
                  <a16:creationId xmlns:a16="http://schemas.microsoft.com/office/drawing/2014/main" id="{F6491A08-3B7A-4F70-A1A2-674CBE9F15B1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84;p26">
              <a:extLst>
                <a:ext uri="{FF2B5EF4-FFF2-40B4-BE49-F238E27FC236}">
                  <a16:creationId xmlns:a16="http://schemas.microsoft.com/office/drawing/2014/main" id="{7B3A9112-11B1-4524-A3C0-C1D2FCE2F808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85;p26">
              <a:extLst>
                <a:ext uri="{FF2B5EF4-FFF2-40B4-BE49-F238E27FC236}">
                  <a16:creationId xmlns:a16="http://schemas.microsoft.com/office/drawing/2014/main" id="{BB95504F-9F48-466B-8F68-7962CF530531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86;p26">
              <a:extLst>
                <a:ext uri="{FF2B5EF4-FFF2-40B4-BE49-F238E27FC236}">
                  <a16:creationId xmlns:a16="http://schemas.microsoft.com/office/drawing/2014/main" id="{35D0721A-7EC1-4918-BC15-C0A4C0F46518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87;p26">
              <a:extLst>
                <a:ext uri="{FF2B5EF4-FFF2-40B4-BE49-F238E27FC236}">
                  <a16:creationId xmlns:a16="http://schemas.microsoft.com/office/drawing/2014/main" id="{AF584DC8-A58E-4787-92B7-CFD0E8072D57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288;p26">
              <a:extLst>
                <a:ext uri="{FF2B5EF4-FFF2-40B4-BE49-F238E27FC236}">
                  <a16:creationId xmlns:a16="http://schemas.microsoft.com/office/drawing/2014/main" id="{BDEC9DA4-A091-4E8B-9E4D-87AC6E1DB5D0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289;p26">
              <a:extLst>
                <a:ext uri="{FF2B5EF4-FFF2-40B4-BE49-F238E27FC236}">
                  <a16:creationId xmlns:a16="http://schemas.microsoft.com/office/drawing/2014/main" id="{FB14E2A1-AF5C-4A80-AE9D-ADF1EE30BFC6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290;p26">
              <a:extLst>
                <a:ext uri="{FF2B5EF4-FFF2-40B4-BE49-F238E27FC236}">
                  <a16:creationId xmlns:a16="http://schemas.microsoft.com/office/drawing/2014/main" id="{407B169E-5103-4044-B0A9-8B2B0F314757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291;p26">
              <a:extLst>
                <a:ext uri="{FF2B5EF4-FFF2-40B4-BE49-F238E27FC236}">
                  <a16:creationId xmlns:a16="http://schemas.microsoft.com/office/drawing/2014/main" id="{400B8E1A-3104-40F1-8693-2546BF90367B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292;p26">
              <a:extLst>
                <a:ext uri="{FF2B5EF4-FFF2-40B4-BE49-F238E27FC236}">
                  <a16:creationId xmlns:a16="http://schemas.microsoft.com/office/drawing/2014/main" id="{7711850A-6D0E-4A15-BA60-6997E3641F2F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93;p26">
              <a:extLst>
                <a:ext uri="{FF2B5EF4-FFF2-40B4-BE49-F238E27FC236}">
                  <a16:creationId xmlns:a16="http://schemas.microsoft.com/office/drawing/2014/main" id="{2B48A316-06F4-4963-8CF7-3C9737F798BD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94;p26">
              <a:extLst>
                <a:ext uri="{FF2B5EF4-FFF2-40B4-BE49-F238E27FC236}">
                  <a16:creationId xmlns:a16="http://schemas.microsoft.com/office/drawing/2014/main" id="{B789D6F3-C980-4F93-A4D8-3B652E566FC7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95;p26">
              <a:extLst>
                <a:ext uri="{FF2B5EF4-FFF2-40B4-BE49-F238E27FC236}">
                  <a16:creationId xmlns:a16="http://schemas.microsoft.com/office/drawing/2014/main" id="{2AAE0C3E-D266-4794-889E-B5B85238AD85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96;p26">
              <a:extLst>
                <a:ext uri="{FF2B5EF4-FFF2-40B4-BE49-F238E27FC236}">
                  <a16:creationId xmlns:a16="http://schemas.microsoft.com/office/drawing/2014/main" id="{45517408-9AE0-477D-A958-CE5FD863E16A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97;p26">
              <a:extLst>
                <a:ext uri="{FF2B5EF4-FFF2-40B4-BE49-F238E27FC236}">
                  <a16:creationId xmlns:a16="http://schemas.microsoft.com/office/drawing/2014/main" id="{80AA52E6-7BE9-4745-A5A4-C4D65A926295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98;p26">
              <a:extLst>
                <a:ext uri="{FF2B5EF4-FFF2-40B4-BE49-F238E27FC236}">
                  <a16:creationId xmlns:a16="http://schemas.microsoft.com/office/drawing/2014/main" id="{DAC32BAB-83D5-49AF-8599-EB6408D92B8B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99;p26">
              <a:extLst>
                <a:ext uri="{FF2B5EF4-FFF2-40B4-BE49-F238E27FC236}">
                  <a16:creationId xmlns:a16="http://schemas.microsoft.com/office/drawing/2014/main" id="{1C3F073C-525A-4670-9F2F-C58046B6A572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00;p26">
              <a:extLst>
                <a:ext uri="{FF2B5EF4-FFF2-40B4-BE49-F238E27FC236}">
                  <a16:creationId xmlns:a16="http://schemas.microsoft.com/office/drawing/2014/main" id="{B321B538-C582-4DEA-9E9F-17BF1010E4AB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01;p26">
              <a:extLst>
                <a:ext uri="{FF2B5EF4-FFF2-40B4-BE49-F238E27FC236}">
                  <a16:creationId xmlns:a16="http://schemas.microsoft.com/office/drawing/2014/main" id="{428C3F23-1DD1-4C23-834D-9403EDC25E98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02;p26">
              <a:extLst>
                <a:ext uri="{FF2B5EF4-FFF2-40B4-BE49-F238E27FC236}">
                  <a16:creationId xmlns:a16="http://schemas.microsoft.com/office/drawing/2014/main" id="{C3D46128-B345-4442-BAD5-C4C3AF791B74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03;p26">
              <a:extLst>
                <a:ext uri="{FF2B5EF4-FFF2-40B4-BE49-F238E27FC236}">
                  <a16:creationId xmlns:a16="http://schemas.microsoft.com/office/drawing/2014/main" id="{CCDEDC75-0D74-4E4A-AA10-9421A601DC26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04;p26">
              <a:extLst>
                <a:ext uri="{FF2B5EF4-FFF2-40B4-BE49-F238E27FC236}">
                  <a16:creationId xmlns:a16="http://schemas.microsoft.com/office/drawing/2014/main" id="{1B8B6F38-4135-48A1-AA68-3B94C7AAE110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305;p26">
              <a:extLst>
                <a:ext uri="{FF2B5EF4-FFF2-40B4-BE49-F238E27FC236}">
                  <a16:creationId xmlns:a16="http://schemas.microsoft.com/office/drawing/2014/main" id="{A9E405A7-5933-458C-BBDB-64AF2DBD3A54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306;p26">
              <a:extLst>
                <a:ext uri="{FF2B5EF4-FFF2-40B4-BE49-F238E27FC236}">
                  <a16:creationId xmlns:a16="http://schemas.microsoft.com/office/drawing/2014/main" id="{F0DFF92A-807E-40C3-9B1A-650E87205A8D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307;p26">
              <a:extLst>
                <a:ext uri="{FF2B5EF4-FFF2-40B4-BE49-F238E27FC236}">
                  <a16:creationId xmlns:a16="http://schemas.microsoft.com/office/drawing/2014/main" id="{BB1D51C4-F596-4052-A596-DF417F398D6F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308;p26">
              <a:extLst>
                <a:ext uri="{FF2B5EF4-FFF2-40B4-BE49-F238E27FC236}">
                  <a16:creationId xmlns:a16="http://schemas.microsoft.com/office/drawing/2014/main" id="{8A5C334D-9353-4F04-86DF-80C863C77894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309;p26">
              <a:extLst>
                <a:ext uri="{FF2B5EF4-FFF2-40B4-BE49-F238E27FC236}">
                  <a16:creationId xmlns:a16="http://schemas.microsoft.com/office/drawing/2014/main" id="{A16072C2-CE61-47C2-A864-46F141BEDC04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310;p26">
              <a:extLst>
                <a:ext uri="{FF2B5EF4-FFF2-40B4-BE49-F238E27FC236}">
                  <a16:creationId xmlns:a16="http://schemas.microsoft.com/office/drawing/2014/main" id="{63F751D9-12E7-4E5E-BB31-C7DD0ADC4945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311;p26">
              <a:extLst>
                <a:ext uri="{FF2B5EF4-FFF2-40B4-BE49-F238E27FC236}">
                  <a16:creationId xmlns:a16="http://schemas.microsoft.com/office/drawing/2014/main" id="{B13F6F99-39A6-47E9-9B24-0761812F70EF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312;p26">
              <a:extLst>
                <a:ext uri="{FF2B5EF4-FFF2-40B4-BE49-F238E27FC236}">
                  <a16:creationId xmlns:a16="http://schemas.microsoft.com/office/drawing/2014/main" id="{3C17222C-A13A-4C2A-92DF-9CD39FDD3AF0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313;p26">
              <a:extLst>
                <a:ext uri="{FF2B5EF4-FFF2-40B4-BE49-F238E27FC236}">
                  <a16:creationId xmlns:a16="http://schemas.microsoft.com/office/drawing/2014/main" id="{F9DE5F68-C982-407A-9481-4401ED10A4E6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314;p26">
              <a:extLst>
                <a:ext uri="{FF2B5EF4-FFF2-40B4-BE49-F238E27FC236}">
                  <a16:creationId xmlns:a16="http://schemas.microsoft.com/office/drawing/2014/main" id="{D866FF02-3F33-4302-A22B-6F1561D938A3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315;p26">
              <a:extLst>
                <a:ext uri="{FF2B5EF4-FFF2-40B4-BE49-F238E27FC236}">
                  <a16:creationId xmlns:a16="http://schemas.microsoft.com/office/drawing/2014/main" id="{8A313B1F-5E1C-4F0D-9778-DFF92DE156BC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316;p26">
              <a:extLst>
                <a:ext uri="{FF2B5EF4-FFF2-40B4-BE49-F238E27FC236}">
                  <a16:creationId xmlns:a16="http://schemas.microsoft.com/office/drawing/2014/main" id="{447BE07E-BA58-463D-A10F-A5F0B5E001FD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317;p26">
              <a:extLst>
                <a:ext uri="{FF2B5EF4-FFF2-40B4-BE49-F238E27FC236}">
                  <a16:creationId xmlns:a16="http://schemas.microsoft.com/office/drawing/2014/main" id="{1A897234-6C65-4B63-AADB-83474ECABC65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318;p26">
              <a:extLst>
                <a:ext uri="{FF2B5EF4-FFF2-40B4-BE49-F238E27FC236}">
                  <a16:creationId xmlns:a16="http://schemas.microsoft.com/office/drawing/2014/main" id="{5E34E6CA-3AE5-4BDE-8892-4174C66DF5AC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319;p26">
              <a:extLst>
                <a:ext uri="{FF2B5EF4-FFF2-40B4-BE49-F238E27FC236}">
                  <a16:creationId xmlns:a16="http://schemas.microsoft.com/office/drawing/2014/main" id="{0CE66CB6-4E89-4F55-B481-F4C4A4CA2E0F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320;p26">
              <a:extLst>
                <a:ext uri="{FF2B5EF4-FFF2-40B4-BE49-F238E27FC236}">
                  <a16:creationId xmlns:a16="http://schemas.microsoft.com/office/drawing/2014/main" id="{50F39399-2A95-4450-A1AB-F6B58B3AAEF3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321;p26">
              <a:extLst>
                <a:ext uri="{FF2B5EF4-FFF2-40B4-BE49-F238E27FC236}">
                  <a16:creationId xmlns:a16="http://schemas.microsoft.com/office/drawing/2014/main" id="{70E837AA-7C12-4E34-B88D-71D260E5E364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322;p26">
              <a:extLst>
                <a:ext uri="{FF2B5EF4-FFF2-40B4-BE49-F238E27FC236}">
                  <a16:creationId xmlns:a16="http://schemas.microsoft.com/office/drawing/2014/main" id="{300BF6D8-CC95-4AE4-8115-0C1E8F0F61D6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323;p26">
              <a:extLst>
                <a:ext uri="{FF2B5EF4-FFF2-40B4-BE49-F238E27FC236}">
                  <a16:creationId xmlns:a16="http://schemas.microsoft.com/office/drawing/2014/main" id="{FC579D8E-829F-45A3-82AA-CBECE79A057B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324;p26">
              <a:extLst>
                <a:ext uri="{FF2B5EF4-FFF2-40B4-BE49-F238E27FC236}">
                  <a16:creationId xmlns:a16="http://schemas.microsoft.com/office/drawing/2014/main" id="{29E6FD77-F545-41FC-94F9-C8B3405AD9E9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325;p26">
              <a:extLst>
                <a:ext uri="{FF2B5EF4-FFF2-40B4-BE49-F238E27FC236}">
                  <a16:creationId xmlns:a16="http://schemas.microsoft.com/office/drawing/2014/main" id="{8297B9EB-A3F6-4E36-ABCF-5E98B815B50F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326;p26">
              <a:extLst>
                <a:ext uri="{FF2B5EF4-FFF2-40B4-BE49-F238E27FC236}">
                  <a16:creationId xmlns:a16="http://schemas.microsoft.com/office/drawing/2014/main" id="{A5A001F1-CB58-4DCC-9AE8-0997DE0E58F2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327;p26">
              <a:extLst>
                <a:ext uri="{FF2B5EF4-FFF2-40B4-BE49-F238E27FC236}">
                  <a16:creationId xmlns:a16="http://schemas.microsoft.com/office/drawing/2014/main" id="{2864818D-A4A2-4D84-82CB-7FDFFD2774B9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328;p26">
              <a:extLst>
                <a:ext uri="{FF2B5EF4-FFF2-40B4-BE49-F238E27FC236}">
                  <a16:creationId xmlns:a16="http://schemas.microsoft.com/office/drawing/2014/main" id="{96C38681-E917-48AB-8538-1584AC5AE37C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329;p26">
              <a:extLst>
                <a:ext uri="{FF2B5EF4-FFF2-40B4-BE49-F238E27FC236}">
                  <a16:creationId xmlns:a16="http://schemas.microsoft.com/office/drawing/2014/main" id="{00CB4979-3C20-4049-98B3-E6BC4EA50855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330;p26">
              <a:extLst>
                <a:ext uri="{FF2B5EF4-FFF2-40B4-BE49-F238E27FC236}">
                  <a16:creationId xmlns:a16="http://schemas.microsoft.com/office/drawing/2014/main" id="{DC311E91-6BDD-476A-A2AD-E522C7CF7A36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331;p26">
              <a:extLst>
                <a:ext uri="{FF2B5EF4-FFF2-40B4-BE49-F238E27FC236}">
                  <a16:creationId xmlns:a16="http://schemas.microsoft.com/office/drawing/2014/main" id="{7C79C23F-3CD3-4E88-9BCD-AB97EC609D28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332;p26">
              <a:extLst>
                <a:ext uri="{FF2B5EF4-FFF2-40B4-BE49-F238E27FC236}">
                  <a16:creationId xmlns:a16="http://schemas.microsoft.com/office/drawing/2014/main" id="{CE7D2E1A-A642-4176-8DC4-50FECC91CA28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333;p26">
              <a:extLst>
                <a:ext uri="{FF2B5EF4-FFF2-40B4-BE49-F238E27FC236}">
                  <a16:creationId xmlns:a16="http://schemas.microsoft.com/office/drawing/2014/main" id="{DE9EEF34-8CA2-4CFD-ABAE-3579F36CFC9B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334;p26">
              <a:extLst>
                <a:ext uri="{FF2B5EF4-FFF2-40B4-BE49-F238E27FC236}">
                  <a16:creationId xmlns:a16="http://schemas.microsoft.com/office/drawing/2014/main" id="{366B7268-F8C2-4909-8B0A-55B2F2BC7097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335;p26">
              <a:extLst>
                <a:ext uri="{FF2B5EF4-FFF2-40B4-BE49-F238E27FC236}">
                  <a16:creationId xmlns:a16="http://schemas.microsoft.com/office/drawing/2014/main" id="{69886B23-59E5-45BB-8B14-1F62742C1C61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336;p26">
              <a:extLst>
                <a:ext uri="{FF2B5EF4-FFF2-40B4-BE49-F238E27FC236}">
                  <a16:creationId xmlns:a16="http://schemas.microsoft.com/office/drawing/2014/main" id="{AB5BEB1B-2079-4449-9839-0A25E0AF5190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337;p26">
              <a:extLst>
                <a:ext uri="{FF2B5EF4-FFF2-40B4-BE49-F238E27FC236}">
                  <a16:creationId xmlns:a16="http://schemas.microsoft.com/office/drawing/2014/main" id="{471C0F27-43FA-409E-B573-6566AB589BF0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338;p26">
              <a:extLst>
                <a:ext uri="{FF2B5EF4-FFF2-40B4-BE49-F238E27FC236}">
                  <a16:creationId xmlns:a16="http://schemas.microsoft.com/office/drawing/2014/main" id="{5D78F27B-1D86-46E7-A608-461C512182E0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339;p26">
              <a:extLst>
                <a:ext uri="{FF2B5EF4-FFF2-40B4-BE49-F238E27FC236}">
                  <a16:creationId xmlns:a16="http://schemas.microsoft.com/office/drawing/2014/main" id="{20ECF332-6AB4-4161-A4EE-ABAADDD93BB9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340;p26">
              <a:extLst>
                <a:ext uri="{FF2B5EF4-FFF2-40B4-BE49-F238E27FC236}">
                  <a16:creationId xmlns:a16="http://schemas.microsoft.com/office/drawing/2014/main" id="{55438029-E242-4653-92BF-55BE673B40BE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341;p26">
              <a:extLst>
                <a:ext uri="{FF2B5EF4-FFF2-40B4-BE49-F238E27FC236}">
                  <a16:creationId xmlns:a16="http://schemas.microsoft.com/office/drawing/2014/main" id="{10899172-6EAC-4231-863E-82D2F12F6615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342;p26">
              <a:extLst>
                <a:ext uri="{FF2B5EF4-FFF2-40B4-BE49-F238E27FC236}">
                  <a16:creationId xmlns:a16="http://schemas.microsoft.com/office/drawing/2014/main" id="{7F6FE6BE-1F13-4E63-A5A1-99D0D2904484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343;p26">
              <a:extLst>
                <a:ext uri="{FF2B5EF4-FFF2-40B4-BE49-F238E27FC236}">
                  <a16:creationId xmlns:a16="http://schemas.microsoft.com/office/drawing/2014/main" id="{961BB224-9018-4DF3-B98D-0C39404F7604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344;p26">
              <a:extLst>
                <a:ext uri="{FF2B5EF4-FFF2-40B4-BE49-F238E27FC236}">
                  <a16:creationId xmlns:a16="http://schemas.microsoft.com/office/drawing/2014/main" id="{95707445-93B2-41B9-9F8B-520A90CA48E9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345;p26">
              <a:extLst>
                <a:ext uri="{FF2B5EF4-FFF2-40B4-BE49-F238E27FC236}">
                  <a16:creationId xmlns:a16="http://schemas.microsoft.com/office/drawing/2014/main" id="{13D736C9-1DB4-4D42-A96B-CA8971829227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346;p26">
              <a:extLst>
                <a:ext uri="{FF2B5EF4-FFF2-40B4-BE49-F238E27FC236}">
                  <a16:creationId xmlns:a16="http://schemas.microsoft.com/office/drawing/2014/main" id="{01EAF71D-F13C-47AB-BF06-80B9EBE7579C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347;p26">
              <a:extLst>
                <a:ext uri="{FF2B5EF4-FFF2-40B4-BE49-F238E27FC236}">
                  <a16:creationId xmlns:a16="http://schemas.microsoft.com/office/drawing/2014/main" id="{EB519D1D-1E5D-42D1-A219-402ABBA2E29D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348;p26">
              <a:extLst>
                <a:ext uri="{FF2B5EF4-FFF2-40B4-BE49-F238E27FC236}">
                  <a16:creationId xmlns:a16="http://schemas.microsoft.com/office/drawing/2014/main" id="{513E28DD-093C-4B2B-BCFF-E40BF1A73B6B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349;p26">
              <a:extLst>
                <a:ext uri="{FF2B5EF4-FFF2-40B4-BE49-F238E27FC236}">
                  <a16:creationId xmlns:a16="http://schemas.microsoft.com/office/drawing/2014/main" id="{E109011D-476C-42B4-B093-AA11A158980D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350;p26">
              <a:extLst>
                <a:ext uri="{FF2B5EF4-FFF2-40B4-BE49-F238E27FC236}">
                  <a16:creationId xmlns:a16="http://schemas.microsoft.com/office/drawing/2014/main" id="{C77C6C07-4AFA-44B2-81F4-D3E30D8A3A9E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351;p26">
              <a:extLst>
                <a:ext uri="{FF2B5EF4-FFF2-40B4-BE49-F238E27FC236}">
                  <a16:creationId xmlns:a16="http://schemas.microsoft.com/office/drawing/2014/main" id="{D43CF804-C5B4-4FD0-98E3-68059442F5EC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352;p26">
              <a:extLst>
                <a:ext uri="{FF2B5EF4-FFF2-40B4-BE49-F238E27FC236}">
                  <a16:creationId xmlns:a16="http://schemas.microsoft.com/office/drawing/2014/main" id="{CE19A9F7-B7A2-4944-912F-0323F6480DB5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353;p26">
              <a:extLst>
                <a:ext uri="{FF2B5EF4-FFF2-40B4-BE49-F238E27FC236}">
                  <a16:creationId xmlns:a16="http://schemas.microsoft.com/office/drawing/2014/main" id="{16AF86BB-4CDE-42C9-9B21-4562CBA67D3D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354;p26">
              <a:extLst>
                <a:ext uri="{FF2B5EF4-FFF2-40B4-BE49-F238E27FC236}">
                  <a16:creationId xmlns:a16="http://schemas.microsoft.com/office/drawing/2014/main" id="{72C44AA9-E9AE-4942-9E4B-EC4B8EA1489D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355;p26">
              <a:extLst>
                <a:ext uri="{FF2B5EF4-FFF2-40B4-BE49-F238E27FC236}">
                  <a16:creationId xmlns:a16="http://schemas.microsoft.com/office/drawing/2014/main" id="{A4223E8D-1038-4AE6-91C8-2C87C4878A4B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356;p26">
              <a:extLst>
                <a:ext uri="{FF2B5EF4-FFF2-40B4-BE49-F238E27FC236}">
                  <a16:creationId xmlns:a16="http://schemas.microsoft.com/office/drawing/2014/main" id="{242E4998-1807-44E6-BA84-CB60BBFB77D4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357;p26">
              <a:extLst>
                <a:ext uri="{FF2B5EF4-FFF2-40B4-BE49-F238E27FC236}">
                  <a16:creationId xmlns:a16="http://schemas.microsoft.com/office/drawing/2014/main" id="{1B777D07-7C6A-419D-9CC7-7DEAE7B4B236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358;p26">
              <a:extLst>
                <a:ext uri="{FF2B5EF4-FFF2-40B4-BE49-F238E27FC236}">
                  <a16:creationId xmlns:a16="http://schemas.microsoft.com/office/drawing/2014/main" id="{B4218B8B-C4A4-4EA1-B7CC-7F794465C3C9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359;p26">
              <a:extLst>
                <a:ext uri="{FF2B5EF4-FFF2-40B4-BE49-F238E27FC236}">
                  <a16:creationId xmlns:a16="http://schemas.microsoft.com/office/drawing/2014/main" id="{F5DF2FD5-1AD4-430E-8D69-4F457D4E6D8D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360;p26">
              <a:extLst>
                <a:ext uri="{FF2B5EF4-FFF2-40B4-BE49-F238E27FC236}">
                  <a16:creationId xmlns:a16="http://schemas.microsoft.com/office/drawing/2014/main" id="{8F720E21-E686-4526-91D6-A4F95734AB73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361;p26">
              <a:extLst>
                <a:ext uri="{FF2B5EF4-FFF2-40B4-BE49-F238E27FC236}">
                  <a16:creationId xmlns:a16="http://schemas.microsoft.com/office/drawing/2014/main" id="{83B727FA-49D3-4E3F-9EB9-4BA032AEC5AB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362;p26">
              <a:extLst>
                <a:ext uri="{FF2B5EF4-FFF2-40B4-BE49-F238E27FC236}">
                  <a16:creationId xmlns:a16="http://schemas.microsoft.com/office/drawing/2014/main" id="{6878EF1C-81E8-454C-984E-36B688752F3B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363;p26">
              <a:extLst>
                <a:ext uri="{FF2B5EF4-FFF2-40B4-BE49-F238E27FC236}">
                  <a16:creationId xmlns:a16="http://schemas.microsoft.com/office/drawing/2014/main" id="{E3756306-81EC-4F4E-9BDD-1B5DDDEDF349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364;p26">
              <a:extLst>
                <a:ext uri="{FF2B5EF4-FFF2-40B4-BE49-F238E27FC236}">
                  <a16:creationId xmlns:a16="http://schemas.microsoft.com/office/drawing/2014/main" id="{33636F53-AD89-4305-A58B-1F12F4FB06BF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365;p26">
              <a:extLst>
                <a:ext uri="{FF2B5EF4-FFF2-40B4-BE49-F238E27FC236}">
                  <a16:creationId xmlns:a16="http://schemas.microsoft.com/office/drawing/2014/main" id="{980C87A0-5F0D-40A3-827C-4D5B15D2BFE5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366;p26">
              <a:extLst>
                <a:ext uri="{FF2B5EF4-FFF2-40B4-BE49-F238E27FC236}">
                  <a16:creationId xmlns:a16="http://schemas.microsoft.com/office/drawing/2014/main" id="{E9EFB15E-39C0-4AE7-B0C2-15AA4C275CA9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367;p26">
              <a:extLst>
                <a:ext uri="{FF2B5EF4-FFF2-40B4-BE49-F238E27FC236}">
                  <a16:creationId xmlns:a16="http://schemas.microsoft.com/office/drawing/2014/main" id="{16BBC70B-1B2D-4294-9248-28129E6F5882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368;p26">
              <a:extLst>
                <a:ext uri="{FF2B5EF4-FFF2-40B4-BE49-F238E27FC236}">
                  <a16:creationId xmlns:a16="http://schemas.microsoft.com/office/drawing/2014/main" id="{311B0FFF-4A29-49F2-8F51-D5D19F527266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369;p26">
              <a:extLst>
                <a:ext uri="{FF2B5EF4-FFF2-40B4-BE49-F238E27FC236}">
                  <a16:creationId xmlns:a16="http://schemas.microsoft.com/office/drawing/2014/main" id="{54A70FCC-CC5D-4237-ACC4-0A6D8BF0F744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370;p26">
              <a:extLst>
                <a:ext uri="{FF2B5EF4-FFF2-40B4-BE49-F238E27FC236}">
                  <a16:creationId xmlns:a16="http://schemas.microsoft.com/office/drawing/2014/main" id="{9F88844F-4AD6-4871-BA86-5E13EBC7F580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371;p26">
              <a:extLst>
                <a:ext uri="{FF2B5EF4-FFF2-40B4-BE49-F238E27FC236}">
                  <a16:creationId xmlns:a16="http://schemas.microsoft.com/office/drawing/2014/main" id="{EBE8D8C1-C13E-4B9B-A3DD-D882051A9B8E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372;p26">
              <a:extLst>
                <a:ext uri="{FF2B5EF4-FFF2-40B4-BE49-F238E27FC236}">
                  <a16:creationId xmlns:a16="http://schemas.microsoft.com/office/drawing/2014/main" id="{5ADC1723-4EED-4FF9-9C51-07A9B582652E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373;p26">
              <a:extLst>
                <a:ext uri="{FF2B5EF4-FFF2-40B4-BE49-F238E27FC236}">
                  <a16:creationId xmlns:a16="http://schemas.microsoft.com/office/drawing/2014/main" id="{589B302A-38C4-4103-AF15-7659DF2D1CFF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374;p26">
              <a:extLst>
                <a:ext uri="{FF2B5EF4-FFF2-40B4-BE49-F238E27FC236}">
                  <a16:creationId xmlns:a16="http://schemas.microsoft.com/office/drawing/2014/main" id="{35FF169C-447C-4798-A7D3-1C25369AD282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375;p26">
              <a:extLst>
                <a:ext uri="{FF2B5EF4-FFF2-40B4-BE49-F238E27FC236}">
                  <a16:creationId xmlns:a16="http://schemas.microsoft.com/office/drawing/2014/main" id="{0872BD57-AD3E-433E-9C40-ABAAE9F542D7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376;p26">
              <a:extLst>
                <a:ext uri="{FF2B5EF4-FFF2-40B4-BE49-F238E27FC236}">
                  <a16:creationId xmlns:a16="http://schemas.microsoft.com/office/drawing/2014/main" id="{11D3828B-1D14-4E4C-820F-03C472073C49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377;p26">
              <a:extLst>
                <a:ext uri="{FF2B5EF4-FFF2-40B4-BE49-F238E27FC236}">
                  <a16:creationId xmlns:a16="http://schemas.microsoft.com/office/drawing/2014/main" id="{BC56D16E-D532-4632-B80C-8B742F9B2B32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378;p26">
              <a:extLst>
                <a:ext uri="{FF2B5EF4-FFF2-40B4-BE49-F238E27FC236}">
                  <a16:creationId xmlns:a16="http://schemas.microsoft.com/office/drawing/2014/main" id="{1C3C435B-31F9-49ED-ABF4-78B1C175B7C5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379;p26">
              <a:extLst>
                <a:ext uri="{FF2B5EF4-FFF2-40B4-BE49-F238E27FC236}">
                  <a16:creationId xmlns:a16="http://schemas.microsoft.com/office/drawing/2014/main" id="{B6E75163-483A-4E20-814D-79E612EC6314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380;p26">
              <a:extLst>
                <a:ext uri="{FF2B5EF4-FFF2-40B4-BE49-F238E27FC236}">
                  <a16:creationId xmlns:a16="http://schemas.microsoft.com/office/drawing/2014/main" id="{7A11D1DD-175D-4E9F-9457-AFCDED86C633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381;p26">
              <a:extLst>
                <a:ext uri="{FF2B5EF4-FFF2-40B4-BE49-F238E27FC236}">
                  <a16:creationId xmlns:a16="http://schemas.microsoft.com/office/drawing/2014/main" id="{FCB601FB-58F8-47BE-8490-68C3337B80C9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382;p26">
              <a:extLst>
                <a:ext uri="{FF2B5EF4-FFF2-40B4-BE49-F238E27FC236}">
                  <a16:creationId xmlns:a16="http://schemas.microsoft.com/office/drawing/2014/main" id="{C91985EE-F6F2-4A1E-BFA9-4B8BC14F61CD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383;p26">
              <a:extLst>
                <a:ext uri="{FF2B5EF4-FFF2-40B4-BE49-F238E27FC236}">
                  <a16:creationId xmlns:a16="http://schemas.microsoft.com/office/drawing/2014/main" id="{2DF8CF98-EB7F-494F-94BA-B1066004CF87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384;p26">
              <a:extLst>
                <a:ext uri="{FF2B5EF4-FFF2-40B4-BE49-F238E27FC236}">
                  <a16:creationId xmlns:a16="http://schemas.microsoft.com/office/drawing/2014/main" id="{337494ED-B34B-4DC9-A416-AEC6312EF691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385;p26">
              <a:extLst>
                <a:ext uri="{FF2B5EF4-FFF2-40B4-BE49-F238E27FC236}">
                  <a16:creationId xmlns:a16="http://schemas.microsoft.com/office/drawing/2014/main" id="{3E3BF625-606B-43F2-BE36-04EBE881465A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386;p26">
              <a:extLst>
                <a:ext uri="{FF2B5EF4-FFF2-40B4-BE49-F238E27FC236}">
                  <a16:creationId xmlns:a16="http://schemas.microsoft.com/office/drawing/2014/main" id="{694360F5-99A2-4497-9ECE-C5E28324A138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387;p26">
              <a:extLst>
                <a:ext uri="{FF2B5EF4-FFF2-40B4-BE49-F238E27FC236}">
                  <a16:creationId xmlns:a16="http://schemas.microsoft.com/office/drawing/2014/main" id="{C9304BBA-9DCA-4226-9BDC-3F780A4725A9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388;p26">
              <a:extLst>
                <a:ext uri="{FF2B5EF4-FFF2-40B4-BE49-F238E27FC236}">
                  <a16:creationId xmlns:a16="http://schemas.microsoft.com/office/drawing/2014/main" id="{5AA0B661-BE59-4B23-8EC0-F5F3449E493D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389;p26">
              <a:extLst>
                <a:ext uri="{FF2B5EF4-FFF2-40B4-BE49-F238E27FC236}">
                  <a16:creationId xmlns:a16="http://schemas.microsoft.com/office/drawing/2014/main" id="{57F38102-1537-4536-A66F-465EE7BD703A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390;p26">
              <a:extLst>
                <a:ext uri="{FF2B5EF4-FFF2-40B4-BE49-F238E27FC236}">
                  <a16:creationId xmlns:a16="http://schemas.microsoft.com/office/drawing/2014/main" id="{54BAB441-C319-425C-8F22-BA5AA83CC326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391;p26">
              <a:extLst>
                <a:ext uri="{FF2B5EF4-FFF2-40B4-BE49-F238E27FC236}">
                  <a16:creationId xmlns:a16="http://schemas.microsoft.com/office/drawing/2014/main" id="{5F886600-8159-4E17-A292-88EEBC433811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392;p26">
              <a:extLst>
                <a:ext uri="{FF2B5EF4-FFF2-40B4-BE49-F238E27FC236}">
                  <a16:creationId xmlns:a16="http://schemas.microsoft.com/office/drawing/2014/main" id="{9607DF03-B9F0-4A0A-92A8-FA66B8D6B963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393;p26">
              <a:extLst>
                <a:ext uri="{FF2B5EF4-FFF2-40B4-BE49-F238E27FC236}">
                  <a16:creationId xmlns:a16="http://schemas.microsoft.com/office/drawing/2014/main" id="{3411AC3D-6B95-437A-A8C3-EB564C2D6E47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394;p26">
              <a:extLst>
                <a:ext uri="{FF2B5EF4-FFF2-40B4-BE49-F238E27FC236}">
                  <a16:creationId xmlns:a16="http://schemas.microsoft.com/office/drawing/2014/main" id="{B41EDE3C-E068-4A6D-9123-C85A8E031C94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395;p26">
              <a:extLst>
                <a:ext uri="{FF2B5EF4-FFF2-40B4-BE49-F238E27FC236}">
                  <a16:creationId xmlns:a16="http://schemas.microsoft.com/office/drawing/2014/main" id="{B9AE5F36-52A0-4099-8E34-9F6D78720733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396;p26">
              <a:extLst>
                <a:ext uri="{FF2B5EF4-FFF2-40B4-BE49-F238E27FC236}">
                  <a16:creationId xmlns:a16="http://schemas.microsoft.com/office/drawing/2014/main" id="{B8C93B05-0F26-4626-8757-C0A46D37DCE5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397;p26">
              <a:extLst>
                <a:ext uri="{FF2B5EF4-FFF2-40B4-BE49-F238E27FC236}">
                  <a16:creationId xmlns:a16="http://schemas.microsoft.com/office/drawing/2014/main" id="{5FA40296-5F86-42C1-AF6C-E384C75660AA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398;p26">
              <a:extLst>
                <a:ext uri="{FF2B5EF4-FFF2-40B4-BE49-F238E27FC236}">
                  <a16:creationId xmlns:a16="http://schemas.microsoft.com/office/drawing/2014/main" id="{C7D7FC20-5367-45FD-8514-5927EDE52F87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399;p26">
              <a:extLst>
                <a:ext uri="{FF2B5EF4-FFF2-40B4-BE49-F238E27FC236}">
                  <a16:creationId xmlns:a16="http://schemas.microsoft.com/office/drawing/2014/main" id="{51421FC1-BC8B-48B4-9FD1-E197744BA6CC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00;p26">
              <a:extLst>
                <a:ext uri="{FF2B5EF4-FFF2-40B4-BE49-F238E27FC236}">
                  <a16:creationId xmlns:a16="http://schemas.microsoft.com/office/drawing/2014/main" id="{A6A43948-695A-403D-96EF-D623BBC7F5BA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01;p26">
              <a:extLst>
                <a:ext uri="{FF2B5EF4-FFF2-40B4-BE49-F238E27FC236}">
                  <a16:creationId xmlns:a16="http://schemas.microsoft.com/office/drawing/2014/main" id="{67F046B1-8DD7-4887-8869-01745CE1B6F7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02;p26">
              <a:extLst>
                <a:ext uri="{FF2B5EF4-FFF2-40B4-BE49-F238E27FC236}">
                  <a16:creationId xmlns:a16="http://schemas.microsoft.com/office/drawing/2014/main" id="{3CEA01F4-660D-41DE-A99B-04CC069279B6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341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grpSp>
        <p:nvGrpSpPr>
          <p:cNvPr id="62" name="Google Shape;252;p26">
            <a:extLst>
              <a:ext uri="{FF2B5EF4-FFF2-40B4-BE49-F238E27FC236}">
                <a16:creationId xmlns:a16="http://schemas.microsoft.com/office/drawing/2014/main" id="{A837EB64-A195-47F0-BC44-31233186E665}"/>
              </a:ext>
            </a:extLst>
          </p:cNvPr>
          <p:cNvGrpSpPr/>
          <p:nvPr/>
        </p:nvGrpSpPr>
        <p:grpSpPr>
          <a:xfrm>
            <a:off x="377024" y="2203663"/>
            <a:ext cx="1732777" cy="3202128"/>
            <a:chOff x="-823767" y="1667843"/>
            <a:chExt cx="1580203" cy="2881743"/>
          </a:xfrm>
        </p:grpSpPr>
        <p:sp>
          <p:nvSpPr>
            <p:cNvPr id="63" name="Google Shape;253;p26">
              <a:extLst>
                <a:ext uri="{FF2B5EF4-FFF2-40B4-BE49-F238E27FC236}">
                  <a16:creationId xmlns:a16="http://schemas.microsoft.com/office/drawing/2014/main" id="{9E335B3E-BEC9-46D0-8A4E-70FAB216B12D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54;p26">
              <a:extLst>
                <a:ext uri="{FF2B5EF4-FFF2-40B4-BE49-F238E27FC236}">
                  <a16:creationId xmlns:a16="http://schemas.microsoft.com/office/drawing/2014/main" id="{7F24AAF4-E63F-4E20-A6FE-BCE36A492B1D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55;p26">
              <a:extLst>
                <a:ext uri="{FF2B5EF4-FFF2-40B4-BE49-F238E27FC236}">
                  <a16:creationId xmlns:a16="http://schemas.microsoft.com/office/drawing/2014/main" id="{5DF36C5B-84A5-4EFF-9712-E044341C19AD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56;p26">
              <a:extLst>
                <a:ext uri="{FF2B5EF4-FFF2-40B4-BE49-F238E27FC236}">
                  <a16:creationId xmlns:a16="http://schemas.microsoft.com/office/drawing/2014/main" id="{1595392C-4FC6-4C3F-821E-56CE937D21E5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57;p26">
              <a:extLst>
                <a:ext uri="{FF2B5EF4-FFF2-40B4-BE49-F238E27FC236}">
                  <a16:creationId xmlns:a16="http://schemas.microsoft.com/office/drawing/2014/main" id="{BEBBDD05-1F48-48D5-B45D-B40506835898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58;p26">
              <a:extLst>
                <a:ext uri="{FF2B5EF4-FFF2-40B4-BE49-F238E27FC236}">
                  <a16:creationId xmlns:a16="http://schemas.microsoft.com/office/drawing/2014/main" id="{F11C28EF-5013-4E28-9F87-48D01511F144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59;p26">
              <a:extLst>
                <a:ext uri="{FF2B5EF4-FFF2-40B4-BE49-F238E27FC236}">
                  <a16:creationId xmlns:a16="http://schemas.microsoft.com/office/drawing/2014/main" id="{0EBFE73A-E8FD-4699-9606-0C58AB276B36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60;p26">
              <a:extLst>
                <a:ext uri="{FF2B5EF4-FFF2-40B4-BE49-F238E27FC236}">
                  <a16:creationId xmlns:a16="http://schemas.microsoft.com/office/drawing/2014/main" id="{F49DE5D0-7E21-4DAC-8071-6DE3421E7D41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61;p26">
              <a:extLst>
                <a:ext uri="{FF2B5EF4-FFF2-40B4-BE49-F238E27FC236}">
                  <a16:creationId xmlns:a16="http://schemas.microsoft.com/office/drawing/2014/main" id="{E68C76A2-9172-4A27-A414-3FD1A55F2DE9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62;p26">
              <a:extLst>
                <a:ext uri="{FF2B5EF4-FFF2-40B4-BE49-F238E27FC236}">
                  <a16:creationId xmlns:a16="http://schemas.microsoft.com/office/drawing/2014/main" id="{CFE238DE-BBCE-4412-974D-6E5B8E3A2594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63;p26">
              <a:extLst>
                <a:ext uri="{FF2B5EF4-FFF2-40B4-BE49-F238E27FC236}">
                  <a16:creationId xmlns:a16="http://schemas.microsoft.com/office/drawing/2014/main" id="{62464116-5B60-462E-BAFC-DD8C3DB11F59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64;p26">
              <a:extLst>
                <a:ext uri="{FF2B5EF4-FFF2-40B4-BE49-F238E27FC236}">
                  <a16:creationId xmlns:a16="http://schemas.microsoft.com/office/drawing/2014/main" id="{64D9FD2A-FFEA-421B-B9D3-3C0FD19342DE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65;p26">
              <a:extLst>
                <a:ext uri="{FF2B5EF4-FFF2-40B4-BE49-F238E27FC236}">
                  <a16:creationId xmlns:a16="http://schemas.microsoft.com/office/drawing/2014/main" id="{EB788D58-7D19-40A4-BFB5-43C042FBE313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66;p26">
              <a:extLst>
                <a:ext uri="{FF2B5EF4-FFF2-40B4-BE49-F238E27FC236}">
                  <a16:creationId xmlns:a16="http://schemas.microsoft.com/office/drawing/2014/main" id="{1F9DE570-CB16-4073-B839-1B17F4820AF0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67;p26">
              <a:extLst>
                <a:ext uri="{FF2B5EF4-FFF2-40B4-BE49-F238E27FC236}">
                  <a16:creationId xmlns:a16="http://schemas.microsoft.com/office/drawing/2014/main" id="{1AA21418-7CD1-460F-802B-6D1E7AF38F78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68;p26">
              <a:extLst>
                <a:ext uri="{FF2B5EF4-FFF2-40B4-BE49-F238E27FC236}">
                  <a16:creationId xmlns:a16="http://schemas.microsoft.com/office/drawing/2014/main" id="{AE0DBD71-1DE2-4798-97A6-D8A935ED79ED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69;p26">
              <a:extLst>
                <a:ext uri="{FF2B5EF4-FFF2-40B4-BE49-F238E27FC236}">
                  <a16:creationId xmlns:a16="http://schemas.microsoft.com/office/drawing/2014/main" id="{C0BB0D18-093B-4996-9CAB-6B109869A0ED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70;p26">
              <a:extLst>
                <a:ext uri="{FF2B5EF4-FFF2-40B4-BE49-F238E27FC236}">
                  <a16:creationId xmlns:a16="http://schemas.microsoft.com/office/drawing/2014/main" id="{D296F4E4-7313-49A6-8F4E-91469F50B2FD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1;p26">
              <a:extLst>
                <a:ext uri="{FF2B5EF4-FFF2-40B4-BE49-F238E27FC236}">
                  <a16:creationId xmlns:a16="http://schemas.microsoft.com/office/drawing/2014/main" id="{2EE14C8D-3F7F-4FAA-B44F-BD691F854C4F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2;p26">
              <a:extLst>
                <a:ext uri="{FF2B5EF4-FFF2-40B4-BE49-F238E27FC236}">
                  <a16:creationId xmlns:a16="http://schemas.microsoft.com/office/drawing/2014/main" id="{6819DD3D-BE62-4FD4-A068-A867219678C0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3;p26">
              <a:extLst>
                <a:ext uri="{FF2B5EF4-FFF2-40B4-BE49-F238E27FC236}">
                  <a16:creationId xmlns:a16="http://schemas.microsoft.com/office/drawing/2014/main" id="{68DB5634-0644-4EDD-82E4-54E3B4BEDE7E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4;p26">
              <a:extLst>
                <a:ext uri="{FF2B5EF4-FFF2-40B4-BE49-F238E27FC236}">
                  <a16:creationId xmlns:a16="http://schemas.microsoft.com/office/drawing/2014/main" id="{4DB0D4D7-2647-481A-9867-56A1AF13EE40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5;p26">
              <a:extLst>
                <a:ext uri="{FF2B5EF4-FFF2-40B4-BE49-F238E27FC236}">
                  <a16:creationId xmlns:a16="http://schemas.microsoft.com/office/drawing/2014/main" id="{5D463E75-6B86-4F3C-89EA-E2C1B67F19F1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6;p26">
              <a:extLst>
                <a:ext uri="{FF2B5EF4-FFF2-40B4-BE49-F238E27FC236}">
                  <a16:creationId xmlns:a16="http://schemas.microsoft.com/office/drawing/2014/main" id="{9B662CF9-0A54-41E3-B0CF-D9D35AD6C709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7;p26">
              <a:extLst>
                <a:ext uri="{FF2B5EF4-FFF2-40B4-BE49-F238E27FC236}">
                  <a16:creationId xmlns:a16="http://schemas.microsoft.com/office/drawing/2014/main" id="{332B6C5F-8B2D-4794-964F-BA084E343CA1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8;p26">
              <a:extLst>
                <a:ext uri="{FF2B5EF4-FFF2-40B4-BE49-F238E27FC236}">
                  <a16:creationId xmlns:a16="http://schemas.microsoft.com/office/drawing/2014/main" id="{1BC63A9F-5E80-4683-9831-EA4F38926172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79;p26">
              <a:extLst>
                <a:ext uri="{FF2B5EF4-FFF2-40B4-BE49-F238E27FC236}">
                  <a16:creationId xmlns:a16="http://schemas.microsoft.com/office/drawing/2014/main" id="{0CECA17F-1608-4F4C-BBD1-350663599985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80;p26">
              <a:extLst>
                <a:ext uri="{FF2B5EF4-FFF2-40B4-BE49-F238E27FC236}">
                  <a16:creationId xmlns:a16="http://schemas.microsoft.com/office/drawing/2014/main" id="{3D51F8F0-385B-426A-B2BF-317E3FEAFA49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81;p26">
              <a:extLst>
                <a:ext uri="{FF2B5EF4-FFF2-40B4-BE49-F238E27FC236}">
                  <a16:creationId xmlns:a16="http://schemas.microsoft.com/office/drawing/2014/main" id="{BFC166E8-FC77-4753-BC3C-7D074CC24084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82;p26">
              <a:extLst>
                <a:ext uri="{FF2B5EF4-FFF2-40B4-BE49-F238E27FC236}">
                  <a16:creationId xmlns:a16="http://schemas.microsoft.com/office/drawing/2014/main" id="{018269A7-D5FC-407C-9D47-FA349F08E917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83;p26">
              <a:extLst>
                <a:ext uri="{FF2B5EF4-FFF2-40B4-BE49-F238E27FC236}">
                  <a16:creationId xmlns:a16="http://schemas.microsoft.com/office/drawing/2014/main" id="{F6491A08-3B7A-4F70-A1A2-674CBE9F15B1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84;p26">
              <a:extLst>
                <a:ext uri="{FF2B5EF4-FFF2-40B4-BE49-F238E27FC236}">
                  <a16:creationId xmlns:a16="http://schemas.microsoft.com/office/drawing/2014/main" id="{7B3A9112-11B1-4524-A3C0-C1D2FCE2F808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85;p26">
              <a:extLst>
                <a:ext uri="{FF2B5EF4-FFF2-40B4-BE49-F238E27FC236}">
                  <a16:creationId xmlns:a16="http://schemas.microsoft.com/office/drawing/2014/main" id="{BB95504F-9F48-466B-8F68-7962CF530531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86;p26">
              <a:extLst>
                <a:ext uri="{FF2B5EF4-FFF2-40B4-BE49-F238E27FC236}">
                  <a16:creationId xmlns:a16="http://schemas.microsoft.com/office/drawing/2014/main" id="{35D0721A-7EC1-4918-BC15-C0A4C0F46518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87;p26">
              <a:extLst>
                <a:ext uri="{FF2B5EF4-FFF2-40B4-BE49-F238E27FC236}">
                  <a16:creationId xmlns:a16="http://schemas.microsoft.com/office/drawing/2014/main" id="{AF584DC8-A58E-4787-92B7-CFD0E8072D57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288;p26">
              <a:extLst>
                <a:ext uri="{FF2B5EF4-FFF2-40B4-BE49-F238E27FC236}">
                  <a16:creationId xmlns:a16="http://schemas.microsoft.com/office/drawing/2014/main" id="{BDEC9DA4-A091-4E8B-9E4D-87AC6E1DB5D0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289;p26">
              <a:extLst>
                <a:ext uri="{FF2B5EF4-FFF2-40B4-BE49-F238E27FC236}">
                  <a16:creationId xmlns:a16="http://schemas.microsoft.com/office/drawing/2014/main" id="{FB14E2A1-AF5C-4A80-AE9D-ADF1EE30BFC6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290;p26">
              <a:extLst>
                <a:ext uri="{FF2B5EF4-FFF2-40B4-BE49-F238E27FC236}">
                  <a16:creationId xmlns:a16="http://schemas.microsoft.com/office/drawing/2014/main" id="{407B169E-5103-4044-B0A9-8B2B0F314757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291;p26">
              <a:extLst>
                <a:ext uri="{FF2B5EF4-FFF2-40B4-BE49-F238E27FC236}">
                  <a16:creationId xmlns:a16="http://schemas.microsoft.com/office/drawing/2014/main" id="{400B8E1A-3104-40F1-8693-2546BF90367B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292;p26">
              <a:extLst>
                <a:ext uri="{FF2B5EF4-FFF2-40B4-BE49-F238E27FC236}">
                  <a16:creationId xmlns:a16="http://schemas.microsoft.com/office/drawing/2014/main" id="{7711850A-6D0E-4A15-BA60-6997E3641F2F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93;p26">
              <a:extLst>
                <a:ext uri="{FF2B5EF4-FFF2-40B4-BE49-F238E27FC236}">
                  <a16:creationId xmlns:a16="http://schemas.microsoft.com/office/drawing/2014/main" id="{2B48A316-06F4-4963-8CF7-3C9737F798BD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94;p26">
              <a:extLst>
                <a:ext uri="{FF2B5EF4-FFF2-40B4-BE49-F238E27FC236}">
                  <a16:creationId xmlns:a16="http://schemas.microsoft.com/office/drawing/2014/main" id="{B789D6F3-C980-4F93-A4D8-3B652E566FC7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95;p26">
              <a:extLst>
                <a:ext uri="{FF2B5EF4-FFF2-40B4-BE49-F238E27FC236}">
                  <a16:creationId xmlns:a16="http://schemas.microsoft.com/office/drawing/2014/main" id="{2AAE0C3E-D266-4794-889E-B5B85238AD85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96;p26">
              <a:extLst>
                <a:ext uri="{FF2B5EF4-FFF2-40B4-BE49-F238E27FC236}">
                  <a16:creationId xmlns:a16="http://schemas.microsoft.com/office/drawing/2014/main" id="{45517408-9AE0-477D-A958-CE5FD863E16A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97;p26">
              <a:extLst>
                <a:ext uri="{FF2B5EF4-FFF2-40B4-BE49-F238E27FC236}">
                  <a16:creationId xmlns:a16="http://schemas.microsoft.com/office/drawing/2014/main" id="{80AA52E6-7BE9-4745-A5A4-C4D65A926295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98;p26">
              <a:extLst>
                <a:ext uri="{FF2B5EF4-FFF2-40B4-BE49-F238E27FC236}">
                  <a16:creationId xmlns:a16="http://schemas.microsoft.com/office/drawing/2014/main" id="{DAC32BAB-83D5-49AF-8599-EB6408D92B8B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99;p26">
              <a:extLst>
                <a:ext uri="{FF2B5EF4-FFF2-40B4-BE49-F238E27FC236}">
                  <a16:creationId xmlns:a16="http://schemas.microsoft.com/office/drawing/2014/main" id="{1C3F073C-525A-4670-9F2F-C58046B6A572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00;p26">
              <a:extLst>
                <a:ext uri="{FF2B5EF4-FFF2-40B4-BE49-F238E27FC236}">
                  <a16:creationId xmlns:a16="http://schemas.microsoft.com/office/drawing/2014/main" id="{B321B538-C582-4DEA-9E9F-17BF1010E4AB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01;p26">
              <a:extLst>
                <a:ext uri="{FF2B5EF4-FFF2-40B4-BE49-F238E27FC236}">
                  <a16:creationId xmlns:a16="http://schemas.microsoft.com/office/drawing/2014/main" id="{428C3F23-1DD1-4C23-834D-9403EDC25E98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02;p26">
              <a:extLst>
                <a:ext uri="{FF2B5EF4-FFF2-40B4-BE49-F238E27FC236}">
                  <a16:creationId xmlns:a16="http://schemas.microsoft.com/office/drawing/2014/main" id="{C3D46128-B345-4442-BAD5-C4C3AF791B74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03;p26">
              <a:extLst>
                <a:ext uri="{FF2B5EF4-FFF2-40B4-BE49-F238E27FC236}">
                  <a16:creationId xmlns:a16="http://schemas.microsoft.com/office/drawing/2014/main" id="{CCDEDC75-0D74-4E4A-AA10-9421A601DC26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04;p26">
              <a:extLst>
                <a:ext uri="{FF2B5EF4-FFF2-40B4-BE49-F238E27FC236}">
                  <a16:creationId xmlns:a16="http://schemas.microsoft.com/office/drawing/2014/main" id="{1B8B6F38-4135-48A1-AA68-3B94C7AAE110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305;p26">
              <a:extLst>
                <a:ext uri="{FF2B5EF4-FFF2-40B4-BE49-F238E27FC236}">
                  <a16:creationId xmlns:a16="http://schemas.microsoft.com/office/drawing/2014/main" id="{A9E405A7-5933-458C-BBDB-64AF2DBD3A54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306;p26">
              <a:extLst>
                <a:ext uri="{FF2B5EF4-FFF2-40B4-BE49-F238E27FC236}">
                  <a16:creationId xmlns:a16="http://schemas.microsoft.com/office/drawing/2014/main" id="{F0DFF92A-807E-40C3-9B1A-650E87205A8D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307;p26">
              <a:extLst>
                <a:ext uri="{FF2B5EF4-FFF2-40B4-BE49-F238E27FC236}">
                  <a16:creationId xmlns:a16="http://schemas.microsoft.com/office/drawing/2014/main" id="{BB1D51C4-F596-4052-A596-DF417F398D6F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308;p26">
              <a:extLst>
                <a:ext uri="{FF2B5EF4-FFF2-40B4-BE49-F238E27FC236}">
                  <a16:creationId xmlns:a16="http://schemas.microsoft.com/office/drawing/2014/main" id="{8A5C334D-9353-4F04-86DF-80C863C77894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309;p26">
              <a:extLst>
                <a:ext uri="{FF2B5EF4-FFF2-40B4-BE49-F238E27FC236}">
                  <a16:creationId xmlns:a16="http://schemas.microsoft.com/office/drawing/2014/main" id="{A16072C2-CE61-47C2-A864-46F141BEDC04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310;p26">
              <a:extLst>
                <a:ext uri="{FF2B5EF4-FFF2-40B4-BE49-F238E27FC236}">
                  <a16:creationId xmlns:a16="http://schemas.microsoft.com/office/drawing/2014/main" id="{63F751D9-12E7-4E5E-BB31-C7DD0ADC4945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311;p26">
              <a:extLst>
                <a:ext uri="{FF2B5EF4-FFF2-40B4-BE49-F238E27FC236}">
                  <a16:creationId xmlns:a16="http://schemas.microsoft.com/office/drawing/2014/main" id="{B13F6F99-39A6-47E9-9B24-0761812F70EF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312;p26">
              <a:extLst>
                <a:ext uri="{FF2B5EF4-FFF2-40B4-BE49-F238E27FC236}">
                  <a16:creationId xmlns:a16="http://schemas.microsoft.com/office/drawing/2014/main" id="{3C17222C-A13A-4C2A-92DF-9CD39FDD3AF0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313;p26">
              <a:extLst>
                <a:ext uri="{FF2B5EF4-FFF2-40B4-BE49-F238E27FC236}">
                  <a16:creationId xmlns:a16="http://schemas.microsoft.com/office/drawing/2014/main" id="{F9DE5F68-C982-407A-9481-4401ED10A4E6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314;p26">
              <a:extLst>
                <a:ext uri="{FF2B5EF4-FFF2-40B4-BE49-F238E27FC236}">
                  <a16:creationId xmlns:a16="http://schemas.microsoft.com/office/drawing/2014/main" id="{D866FF02-3F33-4302-A22B-6F1561D938A3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315;p26">
              <a:extLst>
                <a:ext uri="{FF2B5EF4-FFF2-40B4-BE49-F238E27FC236}">
                  <a16:creationId xmlns:a16="http://schemas.microsoft.com/office/drawing/2014/main" id="{8A313B1F-5E1C-4F0D-9778-DFF92DE156BC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316;p26">
              <a:extLst>
                <a:ext uri="{FF2B5EF4-FFF2-40B4-BE49-F238E27FC236}">
                  <a16:creationId xmlns:a16="http://schemas.microsoft.com/office/drawing/2014/main" id="{447BE07E-BA58-463D-A10F-A5F0B5E001FD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317;p26">
              <a:extLst>
                <a:ext uri="{FF2B5EF4-FFF2-40B4-BE49-F238E27FC236}">
                  <a16:creationId xmlns:a16="http://schemas.microsoft.com/office/drawing/2014/main" id="{1A897234-6C65-4B63-AADB-83474ECABC65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318;p26">
              <a:extLst>
                <a:ext uri="{FF2B5EF4-FFF2-40B4-BE49-F238E27FC236}">
                  <a16:creationId xmlns:a16="http://schemas.microsoft.com/office/drawing/2014/main" id="{5E34E6CA-3AE5-4BDE-8892-4174C66DF5AC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319;p26">
              <a:extLst>
                <a:ext uri="{FF2B5EF4-FFF2-40B4-BE49-F238E27FC236}">
                  <a16:creationId xmlns:a16="http://schemas.microsoft.com/office/drawing/2014/main" id="{0CE66CB6-4E89-4F55-B481-F4C4A4CA2E0F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320;p26">
              <a:extLst>
                <a:ext uri="{FF2B5EF4-FFF2-40B4-BE49-F238E27FC236}">
                  <a16:creationId xmlns:a16="http://schemas.microsoft.com/office/drawing/2014/main" id="{50F39399-2A95-4450-A1AB-F6B58B3AAEF3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321;p26">
              <a:extLst>
                <a:ext uri="{FF2B5EF4-FFF2-40B4-BE49-F238E27FC236}">
                  <a16:creationId xmlns:a16="http://schemas.microsoft.com/office/drawing/2014/main" id="{70E837AA-7C12-4E34-B88D-71D260E5E364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322;p26">
              <a:extLst>
                <a:ext uri="{FF2B5EF4-FFF2-40B4-BE49-F238E27FC236}">
                  <a16:creationId xmlns:a16="http://schemas.microsoft.com/office/drawing/2014/main" id="{300BF6D8-CC95-4AE4-8115-0C1E8F0F61D6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323;p26">
              <a:extLst>
                <a:ext uri="{FF2B5EF4-FFF2-40B4-BE49-F238E27FC236}">
                  <a16:creationId xmlns:a16="http://schemas.microsoft.com/office/drawing/2014/main" id="{FC579D8E-829F-45A3-82AA-CBECE79A057B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324;p26">
              <a:extLst>
                <a:ext uri="{FF2B5EF4-FFF2-40B4-BE49-F238E27FC236}">
                  <a16:creationId xmlns:a16="http://schemas.microsoft.com/office/drawing/2014/main" id="{29E6FD77-F545-41FC-94F9-C8B3405AD9E9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325;p26">
              <a:extLst>
                <a:ext uri="{FF2B5EF4-FFF2-40B4-BE49-F238E27FC236}">
                  <a16:creationId xmlns:a16="http://schemas.microsoft.com/office/drawing/2014/main" id="{8297B9EB-A3F6-4E36-ABCF-5E98B815B50F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326;p26">
              <a:extLst>
                <a:ext uri="{FF2B5EF4-FFF2-40B4-BE49-F238E27FC236}">
                  <a16:creationId xmlns:a16="http://schemas.microsoft.com/office/drawing/2014/main" id="{A5A001F1-CB58-4DCC-9AE8-0997DE0E58F2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327;p26">
              <a:extLst>
                <a:ext uri="{FF2B5EF4-FFF2-40B4-BE49-F238E27FC236}">
                  <a16:creationId xmlns:a16="http://schemas.microsoft.com/office/drawing/2014/main" id="{2864818D-A4A2-4D84-82CB-7FDFFD2774B9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328;p26">
              <a:extLst>
                <a:ext uri="{FF2B5EF4-FFF2-40B4-BE49-F238E27FC236}">
                  <a16:creationId xmlns:a16="http://schemas.microsoft.com/office/drawing/2014/main" id="{96C38681-E917-48AB-8538-1584AC5AE37C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329;p26">
              <a:extLst>
                <a:ext uri="{FF2B5EF4-FFF2-40B4-BE49-F238E27FC236}">
                  <a16:creationId xmlns:a16="http://schemas.microsoft.com/office/drawing/2014/main" id="{00CB4979-3C20-4049-98B3-E6BC4EA50855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330;p26">
              <a:extLst>
                <a:ext uri="{FF2B5EF4-FFF2-40B4-BE49-F238E27FC236}">
                  <a16:creationId xmlns:a16="http://schemas.microsoft.com/office/drawing/2014/main" id="{DC311E91-6BDD-476A-A2AD-E522C7CF7A36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331;p26">
              <a:extLst>
                <a:ext uri="{FF2B5EF4-FFF2-40B4-BE49-F238E27FC236}">
                  <a16:creationId xmlns:a16="http://schemas.microsoft.com/office/drawing/2014/main" id="{7C79C23F-3CD3-4E88-9BCD-AB97EC609D28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332;p26">
              <a:extLst>
                <a:ext uri="{FF2B5EF4-FFF2-40B4-BE49-F238E27FC236}">
                  <a16:creationId xmlns:a16="http://schemas.microsoft.com/office/drawing/2014/main" id="{CE7D2E1A-A642-4176-8DC4-50FECC91CA28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333;p26">
              <a:extLst>
                <a:ext uri="{FF2B5EF4-FFF2-40B4-BE49-F238E27FC236}">
                  <a16:creationId xmlns:a16="http://schemas.microsoft.com/office/drawing/2014/main" id="{DE9EEF34-8CA2-4CFD-ABAE-3579F36CFC9B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334;p26">
              <a:extLst>
                <a:ext uri="{FF2B5EF4-FFF2-40B4-BE49-F238E27FC236}">
                  <a16:creationId xmlns:a16="http://schemas.microsoft.com/office/drawing/2014/main" id="{366B7268-F8C2-4909-8B0A-55B2F2BC7097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335;p26">
              <a:extLst>
                <a:ext uri="{FF2B5EF4-FFF2-40B4-BE49-F238E27FC236}">
                  <a16:creationId xmlns:a16="http://schemas.microsoft.com/office/drawing/2014/main" id="{69886B23-59E5-45BB-8B14-1F62742C1C61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336;p26">
              <a:extLst>
                <a:ext uri="{FF2B5EF4-FFF2-40B4-BE49-F238E27FC236}">
                  <a16:creationId xmlns:a16="http://schemas.microsoft.com/office/drawing/2014/main" id="{AB5BEB1B-2079-4449-9839-0A25E0AF5190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337;p26">
              <a:extLst>
                <a:ext uri="{FF2B5EF4-FFF2-40B4-BE49-F238E27FC236}">
                  <a16:creationId xmlns:a16="http://schemas.microsoft.com/office/drawing/2014/main" id="{471C0F27-43FA-409E-B573-6566AB589BF0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338;p26">
              <a:extLst>
                <a:ext uri="{FF2B5EF4-FFF2-40B4-BE49-F238E27FC236}">
                  <a16:creationId xmlns:a16="http://schemas.microsoft.com/office/drawing/2014/main" id="{5D78F27B-1D86-46E7-A608-461C512182E0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339;p26">
              <a:extLst>
                <a:ext uri="{FF2B5EF4-FFF2-40B4-BE49-F238E27FC236}">
                  <a16:creationId xmlns:a16="http://schemas.microsoft.com/office/drawing/2014/main" id="{20ECF332-6AB4-4161-A4EE-ABAADDD93BB9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340;p26">
              <a:extLst>
                <a:ext uri="{FF2B5EF4-FFF2-40B4-BE49-F238E27FC236}">
                  <a16:creationId xmlns:a16="http://schemas.microsoft.com/office/drawing/2014/main" id="{55438029-E242-4653-92BF-55BE673B40BE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341;p26">
              <a:extLst>
                <a:ext uri="{FF2B5EF4-FFF2-40B4-BE49-F238E27FC236}">
                  <a16:creationId xmlns:a16="http://schemas.microsoft.com/office/drawing/2014/main" id="{10899172-6EAC-4231-863E-82D2F12F6615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342;p26">
              <a:extLst>
                <a:ext uri="{FF2B5EF4-FFF2-40B4-BE49-F238E27FC236}">
                  <a16:creationId xmlns:a16="http://schemas.microsoft.com/office/drawing/2014/main" id="{7F6FE6BE-1F13-4E63-A5A1-99D0D2904484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343;p26">
              <a:extLst>
                <a:ext uri="{FF2B5EF4-FFF2-40B4-BE49-F238E27FC236}">
                  <a16:creationId xmlns:a16="http://schemas.microsoft.com/office/drawing/2014/main" id="{961BB224-9018-4DF3-B98D-0C39404F7604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344;p26">
              <a:extLst>
                <a:ext uri="{FF2B5EF4-FFF2-40B4-BE49-F238E27FC236}">
                  <a16:creationId xmlns:a16="http://schemas.microsoft.com/office/drawing/2014/main" id="{95707445-93B2-41B9-9F8B-520A90CA48E9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345;p26">
              <a:extLst>
                <a:ext uri="{FF2B5EF4-FFF2-40B4-BE49-F238E27FC236}">
                  <a16:creationId xmlns:a16="http://schemas.microsoft.com/office/drawing/2014/main" id="{13D736C9-1DB4-4D42-A96B-CA8971829227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346;p26">
              <a:extLst>
                <a:ext uri="{FF2B5EF4-FFF2-40B4-BE49-F238E27FC236}">
                  <a16:creationId xmlns:a16="http://schemas.microsoft.com/office/drawing/2014/main" id="{01EAF71D-F13C-47AB-BF06-80B9EBE7579C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347;p26">
              <a:extLst>
                <a:ext uri="{FF2B5EF4-FFF2-40B4-BE49-F238E27FC236}">
                  <a16:creationId xmlns:a16="http://schemas.microsoft.com/office/drawing/2014/main" id="{EB519D1D-1E5D-42D1-A219-402ABBA2E29D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348;p26">
              <a:extLst>
                <a:ext uri="{FF2B5EF4-FFF2-40B4-BE49-F238E27FC236}">
                  <a16:creationId xmlns:a16="http://schemas.microsoft.com/office/drawing/2014/main" id="{513E28DD-093C-4B2B-BCFF-E40BF1A73B6B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349;p26">
              <a:extLst>
                <a:ext uri="{FF2B5EF4-FFF2-40B4-BE49-F238E27FC236}">
                  <a16:creationId xmlns:a16="http://schemas.microsoft.com/office/drawing/2014/main" id="{E109011D-476C-42B4-B093-AA11A158980D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350;p26">
              <a:extLst>
                <a:ext uri="{FF2B5EF4-FFF2-40B4-BE49-F238E27FC236}">
                  <a16:creationId xmlns:a16="http://schemas.microsoft.com/office/drawing/2014/main" id="{C77C6C07-4AFA-44B2-81F4-D3E30D8A3A9E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351;p26">
              <a:extLst>
                <a:ext uri="{FF2B5EF4-FFF2-40B4-BE49-F238E27FC236}">
                  <a16:creationId xmlns:a16="http://schemas.microsoft.com/office/drawing/2014/main" id="{D43CF804-C5B4-4FD0-98E3-68059442F5EC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352;p26">
              <a:extLst>
                <a:ext uri="{FF2B5EF4-FFF2-40B4-BE49-F238E27FC236}">
                  <a16:creationId xmlns:a16="http://schemas.microsoft.com/office/drawing/2014/main" id="{CE19A9F7-B7A2-4944-912F-0323F6480DB5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353;p26">
              <a:extLst>
                <a:ext uri="{FF2B5EF4-FFF2-40B4-BE49-F238E27FC236}">
                  <a16:creationId xmlns:a16="http://schemas.microsoft.com/office/drawing/2014/main" id="{16AF86BB-4CDE-42C9-9B21-4562CBA67D3D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354;p26">
              <a:extLst>
                <a:ext uri="{FF2B5EF4-FFF2-40B4-BE49-F238E27FC236}">
                  <a16:creationId xmlns:a16="http://schemas.microsoft.com/office/drawing/2014/main" id="{72C44AA9-E9AE-4942-9E4B-EC4B8EA1489D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355;p26">
              <a:extLst>
                <a:ext uri="{FF2B5EF4-FFF2-40B4-BE49-F238E27FC236}">
                  <a16:creationId xmlns:a16="http://schemas.microsoft.com/office/drawing/2014/main" id="{A4223E8D-1038-4AE6-91C8-2C87C4878A4B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356;p26">
              <a:extLst>
                <a:ext uri="{FF2B5EF4-FFF2-40B4-BE49-F238E27FC236}">
                  <a16:creationId xmlns:a16="http://schemas.microsoft.com/office/drawing/2014/main" id="{242E4998-1807-44E6-BA84-CB60BBFB77D4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357;p26">
              <a:extLst>
                <a:ext uri="{FF2B5EF4-FFF2-40B4-BE49-F238E27FC236}">
                  <a16:creationId xmlns:a16="http://schemas.microsoft.com/office/drawing/2014/main" id="{1B777D07-7C6A-419D-9CC7-7DEAE7B4B236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358;p26">
              <a:extLst>
                <a:ext uri="{FF2B5EF4-FFF2-40B4-BE49-F238E27FC236}">
                  <a16:creationId xmlns:a16="http://schemas.microsoft.com/office/drawing/2014/main" id="{B4218B8B-C4A4-4EA1-B7CC-7F794465C3C9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359;p26">
              <a:extLst>
                <a:ext uri="{FF2B5EF4-FFF2-40B4-BE49-F238E27FC236}">
                  <a16:creationId xmlns:a16="http://schemas.microsoft.com/office/drawing/2014/main" id="{F5DF2FD5-1AD4-430E-8D69-4F457D4E6D8D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360;p26">
              <a:extLst>
                <a:ext uri="{FF2B5EF4-FFF2-40B4-BE49-F238E27FC236}">
                  <a16:creationId xmlns:a16="http://schemas.microsoft.com/office/drawing/2014/main" id="{8F720E21-E686-4526-91D6-A4F95734AB73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361;p26">
              <a:extLst>
                <a:ext uri="{FF2B5EF4-FFF2-40B4-BE49-F238E27FC236}">
                  <a16:creationId xmlns:a16="http://schemas.microsoft.com/office/drawing/2014/main" id="{83B727FA-49D3-4E3F-9EB9-4BA032AEC5AB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362;p26">
              <a:extLst>
                <a:ext uri="{FF2B5EF4-FFF2-40B4-BE49-F238E27FC236}">
                  <a16:creationId xmlns:a16="http://schemas.microsoft.com/office/drawing/2014/main" id="{6878EF1C-81E8-454C-984E-36B688752F3B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363;p26">
              <a:extLst>
                <a:ext uri="{FF2B5EF4-FFF2-40B4-BE49-F238E27FC236}">
                  <a16:creationId xmlns:a16="http://schemas.microsoft.com/office/drawing/2014/main" id="{E3756306-81EC-4F4E-9BDD-1B5DDDEDF349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364;p26">
              <a:extLst>
                <a:ext uri="{FF2B5EF4-FFF2-40B4-BE49-F238E27FC236}">
                  <a16:creationId xmlns:a16="http://schemas.microsoft.com/office/drawing/2014/main" id="{33636F53-AD89-4305-A58B-1F12F4FB06BF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365;p26">
              <a:extLst>
                <a:ext uri="{FF2B5EF4-FFF2-40B4-BE49-F238E27FC236}">
                  <a16:creationId xmlns:a16="http://schemas.microsoft.com/office/drawing/2014/main" id="{980C87A0-5F0D-40A3-827C-4D5B15D2BFE5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366;p26">
              <a:extLst>
                <a:ext uri="{FF2B5EF4-FFF2-40B4-BE49-F238E27FC236}">
                  <a16:creationId xmlns:a16="http://schemas.microsoft.com/office/drawing/2014/main" id="{E9EFB15E-39C0-4AE7-B0C2-15AA4C275CA9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367;p26">
              <a:extLst>
                <a:ext uri="{FF2B5EF4-FFF2-40B4-BE49-F238E27FC236}">
                  <a16:creationId xmlns:a16="http://schemas.microsoft.com/office/drawing/2014/main" id="{16BBC70B-1B2D-4294-9248-28129E6F5882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368;p26">
              <a:extLst>
                <a:ext uri="{FF2B5EF4-FFF2-40B4-BE49-F238E27FC236}">
                  <a16:creationId xmlns:a16="http://schemas.microsoft.com/office/drawing/2014/main" id="{311B0FFF-4A29-49F2-8F51-D5D19F527266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369;p26">
              <a:extLst>
                <a:ext uri="{FF2B5EF4-FFF2-40B4-BE49-F238E27FC236}">
                  <a16:creationId xmlns:a16="http://schemas.microsoft.com/office/drawing/2014/main" id="{54A70FCC-CC5D-4237-ACC4-0A6D8BF0F744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370;p26">
              <a:extLst>
                <a:ext uri="{FF2B5EF4-FFF2-40B4-BE49-F238E27FC236}">
                  <a16:creationId xmlns:a16="http://schemas.microsoft.com/office/drawing/2014/main" id="{9F88844F-4AD6-4871-BA86-5E13EBC7F580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371;p26">
              <a:extLst>
                <a:ext uri="{FF2B5EF4-FFF2-40B4-BE49-F238E27FC236}">
                  <a16:creationId xmlns:a16="http://schemas.microsoft.com/office/drawing/2014/main" id="{EBE8D8C1-C13E-4B9B-A3DD-D882051A9B8E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372;p26">
              <a:extLst>
                <a:ext uri="{FF2B5EF4-FFF2-40B4-BE49-F238E27FC236}">
                  <a16:creationId xmlns:a16="http://schemas.microsoft.com/office/drawing/2014/main" id="{5ADC1723-4EED-4FF9-9C51-07A9B582652E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373;p26">
              <a:extLst>
                <a:ext uri="{FF2B5EF4-FFF2-40B4-BE49-F238E27FC236}">
                  <a16:creationId xmlns:a16="http://schemas.microsoft.com/office/drawing/2014/main" id="{589B302A-38C4-4103-AF15-7659DF2D1CFF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374;p26">
              <a:extLst>
                <a:ext uri="{FF2B5EF4-FFF2-40B4-BE49-F238E27FC236}">
                  <a16:creationId xmlns:a16="http://schemas.microsoft.com/office/drawing/2014/main" id="{35FF169C-447C-4798-A7D3-1C25369AD282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375;p26">
              <a:extLst>
                <a:ext uri="{FF2B5EF4-FFF2-40B4-BE49-F238E27FC236}">
                  <a16:creationId xmlns:a16="http://schemas.microsoft.com/office/drawing/2014/main" id="{0872BD57-AD3E-433E-9C40-ABAAE9F542D7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376;p26">
              <a:extLst>
                <a:ext uri="{FF2B5EF4-FFF2-40B4-BE49-F238E27FC236}">
                  <a16:creationId xmlns:a16="http://schemas.microsoft.com/office/drawing/2014/main" id="{11D3828B-1D14-4E4C-820F-03C472073C49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377;p26">
              <a:extLst>
                <a:ext uri="{FF2B5EF4-FFF2-40B4-BE49-F238E27FC236}">
                  <a16:creationId xmlns:a16="http://schemas.microsoft.com/office/drawing/2014/main" id="{BC56D16E-D532-4632-B80C-8B742F9B2B32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378;p26">
              <a:extLst>
                <a:ext uri="{FF2B5EF4-FFF2-40B4-BE49-F238E27FC236}">
                  <a16:creationId xmlns:a16="http://schemas.microsoft.com/office/drawing/2014/main" id="{1C3C435B-31F9-49ED-ABF4-78B1C175B7C5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379;p26">
              <a:extLst>
                <a:ext uri="{FF2B5EF4-FFF2-40B4-BE49-F238E27FC236}">
                  <a16:creationId xmlns:a16="http://schemas.microsoft.com/office/drawing/2014/main" id="{B6E75163-483A-4E20-814D-79E612EC6314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380;p26">
              <a:extLst>
                <a:ext uri="{FF2B5EF4-FFF2-40B4-BE49-F238E27FC236}">
                  <a16:creationId xmlns:a16="http://schemas.microsoft.com/office/drawing/2014/main" id="{7A11D1DD-175D-4E9F-9457-AFCDED86C633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381;p26">
              <a:extLst>
                <a:ext uri="{FF2B5EF4-FFF2-40B4-BE49-F238E27FC236}">
                  <a16:creationId xmlns:a16="http://schemas.microsoft.com/office/drawing/2014/main" id="{FCB601FB-58F8-47BE-8490-68C3337B80C9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382;p26">
              <a:extLst>
                <a:ext uri="{FF2B5EF4-FFF2-40B4-BE49-F238E27FC236}">
                  <a16:creationId xmlns:a16="http://schemas.microsoft.com/office/drawing/2014/main" id="{C91985EE-F6F2-4A1E-BFA9-4B8BC14F61CD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383;p26">
              <a:extLst>
                <a:ext uri="{FF2B5EF4-FFF2-40B4-BE49-F238E27FC236}">
                  <a16:creationId xmlns:a16="http://schemas.microsoft.com/office/drawing/2014/main" id="{2DF8CF98-EB7F-494F-94BA-B1066004CF87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384;p26">
              <a:extLst>
                <a:ext uri="{FF2B5EF4-FFF2-40B4-BE49-F238E27FC236}">
                  <a16:creationId xmlns:a16="http://schemas.microsoft.com/office/drawing/2014/main" id="{337494ED-B34B-4DC9-A416-AEC6312EF691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385;p26">
              <a:extLst>
                <a:ext uri="{FF2B5EF4-FFF2-40B4-BE49-F238E27FC236}">
                  <a16:creationId xmlns:a16="http://schemas.microsoft.com/office/drawing/2014/main" id="{3E3BF625-606B-43F2-BE36-04EBE881465A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386;p26">
              <a:extLst>
                <a:ext uri="{FF2B5EF4-FFF2-40B4-BE49-F238E27FC236}">
                  <a16:creationId xmlns:a16="http://schemas.microsoft.com/office/drawing/2014/main" id="{694360F5-99A2-4497-9ECE-C5E28324A138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387;p26">
              <a:extLst>
                <a:ext uri="{FF2B5EF4-FFF2-40B4-BE49-F238E27FC236}">
                  <a16:creationId xmlns:a16="http://schemas.microsoft.com/office/drawing/2014/main" id="{C9304BBA-9DCA-4226-9BDC-3F780A4725A9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388;p26">
              <a:extLst>
                <a:ext uri="{FF2B5EF4-FFF2-40B4-BE49-F238E27FC236}">
                  <a16:creationId xmlns:a16="http://schemas.microsoft.com/office/drawing/2014/main" id="{5AA0B661-BE59-4B23-8EC0-F5F3449E493D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389;p26">
              <a:extLst>
                <a:ext uri="{FF2B5EF4-FFF2-40B4-BE49-F238E27FC236}">
                  <a16:creationId xmlns:a16="http://schemas.microsoft.com/office/drawing/2014/main" id="{57F38102-1537-4536-A66F-465EE7BD703A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390;p26">
              <a:extLst>
                <a:ext uri="{FF2B5EF4-FFF2-40B4-BE49-F238E27FC236}">
                  <a16:creationId xmlns:a16="http://schemas.microsoft.com/office/drawing/2014/main" id="{54BAB441-C319-425C-8F22-BA5AA83CC326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391;p26">
              <a:extLst>
                <a:ext uri="{FF2B5EF4-FFF2-40B4-BE49-F238E27FC236}">
                  <a16:creationId xmlns:a16="http://schemas.microsoft.com/office/drawing/2014/main" id="{5F886600-8159-4E17-A292-88EEBC433811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392;p26">
              <a:extLst>
                <a:ext uri="{FF2B5EF4-FFF2-40B4-BE49-F238E27FC236}">
                  <a16:creationId xmlns:a16="http://schemas.microsoft.com/office/drawing/2014/main" id="{9607DF03-B9F0-4A0A-92A8-FA66B8D6B963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393;p26">
              <a:extLst>
                <a:ext uri="{FF2B5EF4-FFF2-40B4-BE49-F238E27FC236}">
                  <a16:creationId xmlns:a16="http://schemas.microsoft.com/office/drawing/2014/main" id="{3411AC3D-6B95-437A-A8C3-EB564C2D6E47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394;p26">
              <a:extLst>
                <a:ext uri="{FF2B5EF4-FFF2-40B4-BE49-F238E27FC236}">
                  <a16:creationId xmlns:a16="http://schemas.microsoft.com/office/drawing/2014/main" id="{B41EDE3C-E068-4A6D-9123-C85A8E031C94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395;p26">
              <a:extLst>
                <a:ext uri="{FF2B5EF4-FFF2-40B4-BE49-F238E27FC236}">
                  <a16:creationId xmlns:a16="http://schemas.microsoft.com/office/drawing/2014/main" id="{B9AE5F36-52A0-4099-8E34-9F6D78720733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396;p26">
              <a:extLst>
                <a:ext uri="{FF2B5EF4-FFF2-40B4-BE49-F238E27FC236}">
                  <a16:creationId xmlns:a16="http://schemas.microsoft.com/office/drawing/2014/main" id="{B8C93B05-0F26-4626-8757-C0A46D37DCE5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397;p26">
              <a:extLst>
                <a:ext uri="{FF2B5EF4-FFF2-40B4-BE49-F238E27FC236}">
                  <a16:creationId xmlns:a16="http://schemas.microsoft.com/office/drawing/2014/main" id="{5FA40296-5F86-42C1-AF6C-E384C75660AA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398;p26">
              <a:extLst>
                <a:ext uri="{FF2B5EF4-FFF2-40B4-BE49-F238E27FC236}">
                  <a16:creationId xmlns:a16="http://schemas.microsoft.com/office/drawing/2014/main" id="{C7D7FC20-5367-45FD-8514-5927EDE52F87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399;p26">
              <a:extLst>
                <a:ext uri="{FF2B5EF4-FFF2-40B4-BE49-F238E27FC236}">
                  <a16:creationId xmlns:a16="http://schemas.microsoft.com/office/drawing/2014/main" id="{51421FC1-BC8B-48B4-9FD1-E197744BA6CC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00;p26">
              <a:extLst>
                <a:ext uri="{FF2B5EF4-FFF2-40B4-BE49-F238E27FC236}">
                  <a16:creationId xmlns:a16="http://schemas.microsoft.com/office/drawing/2014/main" id="{A6A43948-695A-403D-96EF-D623BBC7F5BA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01;p26">
              <a:extLst>
                <a:ext uri="{FF2B5EF4-FFF2-40B4-BE49-F238E27FC236}">
                  <a16:creationId xmlns:a16="http://schemas.microsoft.com/office/drawing/2014/main" id="{67F046B1-8DD7-4887-8869-01745CE1B6F7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02;p26">
              <a:extLst>
                <a:ext uri="{FF2B5EF4-FFF2-40B4-BE49-F238E27FC236}">
                  <a16:creationId xmlns:a16="http://schemas.microsoft.com/office/drawing/2014/main" id="{3CEA01F4-660D-41DE-A99B-04CC069279B6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2" name="Agrupar 271">
            <a:extLst>
              <a:ext uri="{FF2B5EF4-FFF2-40B4-BE49-F238E27FC236}">
                <a16:creationId xmlns:a16="http://schemas.microsoft.com/office/drawing/2014/main" id="{7A7CDB74-063E-47E1-A688-E1C192691BF4}"/>
              </a:ext>
            </a:extLst>
          </p:cNvPr>
          <p:cNvGrpSpPr/>
          <p:nvPr/>
        </p:nvGrpSpPr>
        <p:grpSpPr>
          <a:xfrm>
            <a:off x="2135587" y="1337554"/>
            <a:ext cx="3103595" cy="2699661"/>
            <a:chOff x="5367919" y="1601326"/>
            <a:chExt cx="2327696" cy="2024746"/>
          </a:xfrm>
        </p:grpSpPr>
        <p:grpSp>
          <p:nvGrpSpPr>
            <p:cNvPr id="273" name="Agrupar 272">
              <a:extLst>
                <a:ext uri="{FF2B5EF4-FFF2-40B4-BE49-F238E27FC236}">
                  <a16:creationId xmlns:a16="http://schemas.microsoft.com/office/drawing/2014/main" id="{2FEA5252-B69D-401E-90E4-BADD26295B66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275" name="Google Shape;140;p26">
                <a:extLst>
                  <a:ext uri="{FF2B5EF4-FFF2-40B4-BE49-F238E27FC236}">
                    <a16:creationId xmlns:a16="http://schemas.microsoft.com/office/drawing/2014/main" id="{7F8A7973-9EC5-4805-B42D-5F29EC786196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76" name="Google Shape;141;p26">
                <a:extLst>
                  <a:ext uri="{FF2B5EF4-FFF2-40B4-BE49-F238E27FC236}">
                    <a16:creationId xmlns:a16="http://schemas.microsoft.com/office/drawing/2014/main" id="{5BC578DE-C709-432B-918E-9441F5D17DDC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277" name="Google Shape;142;p26">
                  <a:extLst>
                    <a:ext uri="{FF2B5EF4-FFF2-40B4-BE49-F238E27FC236}">
                      <a16:creationId xmlns:a16="http://schemas.microsoft.com/office/drawing/2014/main" id="{D03AD39A-F842-4E74-B751-96DD3E595569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148;p26">
                  <a:extLst>
                    <a:ext uri="{FF2B5EF4-FFF2-40B4-BE49-F238E27FC236}">
                      <a16:creationId xmlns:a16="http://schemas.microsoft.com/office/drawing/2014/main" id="{46B62A07-5E96-4A46-AD72-7B2E6C7E3546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152;p26">
                  <a:extLst>
                    <a:ext uri="{FF2B5EF4-FFF2-40B4-BE49-F238E27FC236}">
                      <a16:creationId xmlns:a16="http://schemas.microsoft.com/office/drawing/2014/main" id="{46A9407F-82D1-41F5-A67D-EBD43BB11BF2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153;p26">
                  <a:extLst>
                    <a:ext uri="{FF2B5EF4-FFF2-40B4-BE49-F238E27FC236}">
                      <a16:creationId xmlns:a16="http://schemas.microsoft.com/office/drawing/2014/main" id="{295E8163-C853-49DC-8781-5DFC33D713FD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154;p26">
                  <a:extLst>
                    <a:ext uri="{FF2B5EF4-FFF2-40B4-BE49-F238E27FC236}">
                      <a16:creationId xmlns:a16="http://schemas.microsoft.com/office/drawing/2014/main" id="{F8CCF4BF-C773-4003-BE85-AFE33545699C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155;p26">
                  <a:extLst>
                    <a:ext uri="{FF2B5EF4-FFF2-40B4-BE49-F238E27FC236}">
                      <a16:creationId xmlns:a16="http://schemas.microsoft.com/office/drawing/2014/main" id="{2D5AFD17-4963-418D-84A0-2F2E8F47B799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156;p26">
                  <a:extLst>
                    <a:ext uri="{FF2B5EF4-FFF2-40B4-BE49-F238E27FC236}">
                      <a16:creationId xmlns:a16="http://schemas.microsoft.com/office/drawing/2014/main" id="{28F9A2BB-B173-4E9D-BA10-722D1A44E644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274" name="CaixaDeTexto 273">
              <a:extLst>
                <a:ext uri="{FF2B5EF4-FFF2-40B4-BE49-F238E27FC236}">
                  <a16:creationId xmlns:a16="http://schemas.microsoft.com/office/drawing/2014/main" id="{B08BC65E-70A3-4AD2-A426-65E82AD716EF}"/>
                </a:ext>
              </a:extLst>
            </p:cNvPr>
            <p:cNvSpPr txBox="1"/>
            <p:nvPr/>
          </p:nvSpPr>
          <p:spPr>
            <a:xfrm>
              <a:off x="5604586" y="2119127"/>
              <a:ext cx="1861102" cy="114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Inserir os indicadores que medem a desempenho do processo. É fundamental que os indicadores avaliem o atingimento do objetivo do processo, sendo insumo para tomada de decisão.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E286091-6685-4FDA-AFA9-2E3AD6FA3E42}"/>
              </a:ext>
            </a:extLst>
          </p:cNvPr>
          <p:cNvGrpSpPr/>
          <p:nvPr/>
        </p:nvGrpSpPr>
        <p:grpSpPr>
          <a:xfrm>
            <a:off x="232641" y="5615724"/>
            <a:ext cx="2843551" cy="1138473"/>
            <a:chOff x="174480" y="4211792"/>
            <a:chExt cx="2132663" cy="85385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4" name="Retângulo 283">
              <a:extLst>
                <a:ext uri="{FF2B5EF4-FFF2-40B4-BE49-F238E27FC236}">
                  <a16:creationId xmlns:a16="http://schemas.microsoft.com/office/drawing/2014/main" id="{B2C3C8BB-3DE5-4968-AA8F-685A535034BD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285" name="Gráfico 284" descr="Engrenagens com preenchimento sólido">
              <a:extLst>
                <a:ext uri="{FF2B5EF4-FFF2-40B4-BE49-F238E27FC236}">
                  <a16:creationId xmlns:a16="http://schemas.microsoft.com/office/drawing/2014/main" id="{DC49C522-DEA6-463B-B40F-016CF117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286" name="CaixaDeTexto 285">
              <a:extLst>
                <a:ext uri="{FF2B5EF4-FFF2-40B4-BE49-F238E27FC236}">
                  <a16:creationId xmlns:a16="http://schemas.microsoft.com/office/drawing/2014/main" id="{7D0AA0E1-AD3F-49D4-AEF5-94951152964E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F5F7484-151E-43EB-B0A3-B7052A85A704}"/>
              </a:ext>
            </a:extLst>
          </p:cNvPr>
          <p:cNvGrpSpPr/>
          <p:nvPr/>
        </p:nvGrpSpPr>
        <p:grpSpPr>
          <a:xfrm>
            <a:off x="3171742" y="5569569"/>
            <a:ext cx="2874461" cy="1178791"/>
            <a:chOff x="2378806" y="4177176"/>
            <a:chExt cx="2155846" cy="884093"/>
          </a:xfrm>
        </p:grpSpPr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4441A33A-70C1-43DF-A45A-49EF506D2E0A}"/>
                </a:ext>
              </a:extLst>
            </p:cNvPr>
            <p:cNvSpPr/>
            <p:nvPr/>
          </p:nvSpPr>
          <p:spPr>
            <a:xfrm>
              <a:off x="2401990" y="4207414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7" name="CaixaDeTexto 286">
              <a:extLst>
                <a:ext uri="{FF2B5EF4-FFF2-40B4-BE49-F238E27FC236}">
                  <a16:creationId xmlns:a16="http://schemas.microsoft.com/office/drawing/2014/main" id="{31378547-F775-4CBA-9405-AF943A1B733D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288" name="Retângulo 287">
              <a:extLst>
                <a:ext uri="{FF2B5EF4-FFF2-40B4-BE49-F238E27FC236}">
                  <a16:creationId xmlns:a16="http://schemas.microsoft.com/office/drawing/2014/main" id="{C6651BD6-CDD8-4356-9AE1-B7FDBB5120D4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89" name="Gráfico 288" descr="Selo de Área de Transferência com preenchimento sólido">
              <a:extLst>
                <a:ext uri="{FF2B5EF4-FFF2-40B4-BE49-F238E27FC236}">
                  <a16:creationId xmlns:a16="http://schemas.microsoft.com/office/drawing/2014/main" id="{E01F2603-217E-4982-924D-6700BD74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AFB19AA-646A-46D3-B194-0391A4F593E6}"/>
              </a:ext>
            </a:extLst>
          </p:cNvPr>
          <p:cNvGrpSpPr/>
          <p:nvPr/>
        </p:nvGrpSpPr>
        <p:grpSpPr>
          <a:xfrm>
            <a:off x="6125309" y="5576980"/>
            <a:ext cx="2933895" cy="1188589"/>
            <a:chOff x="4593981" y="4182735"/>
            <a:chExt cx="2200421" cy="891442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779615B7-AE32-46A7-8B0D-F8EEF025B290}"/>
                </a:ext>
              </a:extLst>
            </p:cNvPr>
            <p:cNvSpPr/>
            <p:nvPr/>
          </p:nvSpPr>
          <p:spPr>
            <a:xfrm>
              <a:off x="4593981" y="4200229"/>
              <a:ext cx="2184393" cy="873948"/>
            </a:xfrm>
            <a:prstGeom prst="roundRect">
              <a:avLst>
                <a:gd name="adj" fmla="val 9410"/>
              </a:avLst>
            </a:prstGeom>
            <a:noFill/>
            <a:ln w="38100">
              <a:solidFill>
                <a:srgbClr val="003BD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1B95FC58-DEDE-44AD-855E-E584051A8319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291" name="Retângulo 290">
              <a:extLst>
                <a:ext uri="{FF2B5EF4-FFF2-40B4-BE49-F238E27FC236}">
                  <a16:creationId xmlns:a16="http://schemas.microsoft.com/office/drawing/2014/main" id="{13D22B76-A550-404A-962C-B7A9871C1D91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2" name="Gráfico 291" descr="Velocímetro médio estrutura de tópicos">
              <a:extLst>
                <a:ext uri="{FF2B5EF4-FFF2-40B4-BE49-F238E27FC236}">
                  <a16:creationId xmlns:a16="http://schemas.microsoft.com/office/drawing/2014/main" id="{F8CE7861-1F85-42C6-B825-8E5CBBA9C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40F951B-FDF6-42CA-B577-8EB7EA5CF4EF}"/>
              </a:ext>
            </a:extLst>
          </p:cNvPr>
          <p:cNvGrpSpPr/>
          <p:nvPr/>
        </p:nvGrpSpPr>
        <p:grpSpPr>
          <a:xfrm>
            <a:off x="9154752" y="5600593"/>
            <a:ext cx="3407941" cy="1157060"/>
            <a:chOff x="6866064" y="4200444"/>
            <a:chExt cx="2555956" cy="867795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293" name="Gráfico 292" descr="Aviso estrutura de tópicos">
              <a:extLst>
                <a:ext uri="{FF2B5EF4-FFF2-40B4-BE49-F238E27FC236}">
                  <a16:creationId xmlns:a16="http://schemas.microsoft.com/office/drawing/2014/main" id="{73289869-5B32-4218-94A4-4F75A4F67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294" name="CaixaDeTexto 293">
              <a:extLst>
                <a:ext uri="{FF2B5EF4-FFF2-40B4-BE49-F238E27FC236}">
                  <a16:creationId xmlns:a16="http://schemas.microsoft.com/office/drawing/2014/main" id="{57A43699-E904-4775-863F-123FD8C3621D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295" name="Retângulo 294">
              <a:extLst>
                <a:ext uri="{FF2B5EF4-FFF2-40B4-BE49-F238E27FC236}">
                  <a16:creationId xmlns:a16="http://schemas.microsoft.com/office/drawing/2014/main" id="{EB4DE7D5-AD36-43A7-83E7-0B1E8CAB54EE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73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32E9A6F-3C62-4A21-99ED-A509B4E6C07B}"/>
              </a:ext>
            </a:extLst>
          </p:cNvPr>
          <p:cNvGrpSpPr/>
          <p:nvPr/>
        </p:nvGrpSpPr>
        <p:grpSpPr>
          <a:xfrm>
            <a:off x="232641" y="5615724"/>
            <a:ext cx="2843551" cy="1138473"/>
            <a:chOff x="174480" y="4211792"/>
            <a:chExt cx="2132663" cy="85385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5BBC7ACA-C966-4CED-8173-085FDCE6FD49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153" name="Gráfico 152" descr="Engrenagens com preenchimento sólido">
              <a:extLst>
                <a:ext uri="{FF2B5EF4-FFF2-40B4-BE49-F238E27FC236}">
                  <a16:creationId xmlns:a16="http://schemas.microsoft.com/office/drawing/2014/main" id="{A7CE3499-ED27-46CE-878F-C9EE03AB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7B2C8404-A5E8-42CE-B29A-5192B7605D86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D8C8F95-7D46-437A-8FEE-5873CEC128B0}"/>
              </a:ext>
            </a:extLst>
          </p:cNvPr>
          <p:cNvGrpSpPr/>
          <p:nvPr/>
        </p:nvGrpSpPr>
        <p:grpSpPr>
          <a:xfrm>
            <a:off x="3171742" y="5569569"/>
            <a:ext cx="2874461" cy="1178791"/>
            <a:chOff x="2378806" y="4177176"/>
            <a:chExt cx="2155846" cy="884093"/>
          </a:xfrm>
        </p:grpSpPr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4441A33A-70C1-43DF-A45A-49EF506D2E0A}"/>
                </a:ext>
              </a:extLst>
            </p:cNvPr>
            <p:cNvSpPr/>
            <p:nvPr/>
          </p:nvSpPr>
          <p:spPr>
            <a:xfrm>
              <a:off x="2401990" y="4207414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31EFB041-4C3D-4023-B756-F644C2126D90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7571ECE5-2BC5-4BF1-9BA4-BC59F9199044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172" name="Gráfico 171" descr="Selo de Área de Transferência com preenchimento sólido">
              <a:extLst>
                <a:ext uri="{FF2B5EF4-FFF2-40B4-BE49-F238E27FC236}">
                  <a16:creationId xmlns:a16="http://schemas.microsoft.com/office/drawing/2014/main" id="{5C48FB52-96EB-44A7-BD62-8B793AB8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4D0D105-2E06-4158-98D4-F1E781E9F69C}"/>
              </a:ext>
            </a:extLst>
          </p:cNvPr>
          <p:cNvGrpSpPr/>
          <p:nvPr/>
        </p:nvGrpSpPr>
        <p:grpSpPr>
          <a:xfrm>
            <a:off x="6141754" y="5576981"/>
            <a:ext cx="2917449" cy="1180959"/>
            <a:chOff x="4606315" y="4182735"/>
            <a:chExt cx="2188087" cy="885719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5AFAE1C7-5B5B-42C9-86D9-EAB3C8E909C9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E92FA544-D51A-43AA-9151-1A71E5A1FF9B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181" name="Gráfico 180" descr="Velocímetro médio estrutura de tópicos">
              <a:extLst>
                <a:ext uri="{FF2B5EF4-FFF2-40B4-BE49-F238E27FC236}">
                  <a16:creationId xmlns:a16="http://schemas.microsoft.com/office/drawing/2014/main" id="{53EFB630-8076-441F-96B3-69EC40FF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281C41E-FBC7-41DF-A80C-D9F0BD8D1131}"/>
              </a:ext>
            </a:extLst>
          </p:cNvPr>
          <p:cNvGrpSpPr/>
          <p:nvPr/>
        </p:nvGrpSpPr>
        <p:grpSpPr>
          <a:xfrm>
            <a:off x="9154752" y="5600305"/>
            <a:ext cx="3407941" cy="1165264"/>
            <a:chOff x="6866064" y="4200229"/>
            <a:chExt cx="2555956" cy="873948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165" name="Gráfico 164" descr="Aviso estrutura de tópicos">
              <a:extLst>
                <a:ext uri="{FF2B5EF4-FFF2-40B4-BE49-F238E27FC236}">
                  <a16:creationId xmlns:a16="http://schemas.microsoft.com/office/drawing/2014/main" id="{A07968A1-0A28-4542-BFDF-D6942D36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445F5534-CDD0-492C-BC1B-E6EAD972B08B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C65918DD-E645-4F09-A551-C11624A2018D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779615B7-AE32-46A7-8B0D-F8EEF025B290}"/>
                </a:ext>
              </a:extLst>
            </p:cNvPr>
            <p:cNvSpPr/>
            <p:nvPr/>
          </p:nvSpPr>
          <p:spPr>
            <a:xfrm>
              <a:off x="6876129" y="4200229"/>
              <a:ext cx="2184393" cy="873948"/>
            </a:xfrm>
            <a:prstGeom prst="roundRect">
              <a:avLst>
                <a:gd name="adj" fmla="val 9410"/>
              </a:avLst>
            </a:prstGeom>
            <a:noFill/>
            <a:ln w="38100">
              <a:solidFill>
                <a:srgbClr val="003BD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</p:grpSp>
      <p:grpSp>
        <p:nvGrpSpPr>
          <p:cNvPr id="62" name="Google Shape;252;p26">
            <a:extLst>
              <a:ext uri="{FF2B5EF4-FFF2-40B4-BE49-F238E27FC236}">
                <a16:creationId xmlns:a16="http://schemas.microsoft.com/office/drawing/2014/main" id="{A837EB64-A195-47F0-BC44-31233186E665}"/>
              </a:ext>
            </a:extLst>
          </p:cNvPr>
          <p:cNvGrpSpPr/>
          <p:nvPr/>
        </p:nvGrpSpPr>
        <p:grpSpPr>
          <a:xfrm>
            <a:off x="7202274" y="3227508"/>
            <a:ext cx="1732777" cy="3202128"/>
            <a:chOff x="-823767" y="1667843"/>
            <a:chExt cx="1580203" cy="2881743"/>
          </a:xfrm>
        </p:grpSpPr>
        <p:sp>
          <p:nvSpPr>
            <p:cNvPr id="63" name="Google Shape;253;p26">
              <a:extLst>
                <a:ext uri="{FF2B5EF4-FFF2-40B4-BE49-F238E27FC236}">
                  <a16:creationId xmlns:a16="http://schemas.microsoft.com/office/drawing/2014/main" id="{9E335B3E-BEC9-46D0-8A4E-70FAB216B12D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54;p26">
              <a:extLst>
                <a:ext uri="{FF2B5EF4-FFF2-40B4-BE49-F238E27FC236}">
                  <a16:creationId xmlns:a16="http://schemas.microsoft.com/office/drawing/2014/main" id="{7F24AAF4-E63F-4E20-A6FE-BCE36A492B1D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55;p26">
              <a:extLst>
                <a:ext uri="{FF2B5EF4-FFF2-40B4-BE49-F238E27FC236}">
                  <a16:creationId xmlns:a16="http://schemas.microsoft.com/office/drawing/2014/main" id="{5DF36C5B-84A5-4EFF-9712-E044341C19AD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56;p26">
              <a:extLst>
                <a:ext uri="{FF2B5EF4-FFF2-40B4-BE49-F238E27FC236}">
                  <a16:creationId xmlns:a16="http://schemas.microsoft.com/office/drawing/2014/main" id="{1595392C-4FC6-4C3F-821E-56CE937D21E5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57;p26">
              <a:extLst>
                <a:ext uri="{FF2B5EF4-FFF2-40B4-BE49-F238E27FC236}">
                  <a16:creationId xmlns:a16="http://schemas.microsoft.com/office/drawing/2014/main" id="{BEBBDD05-1F48-48D5-B45D-B40506835898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58;p26">
              <a:extLst>
                <a:ext uri="{FF2B5EF4-FFF2-40B4-BE49-F238E27FC236}">
                  <a16:creationId xmlns:a16="http://schemas.microsoft.com/office/drawing/2014/main" id="{F11C28EF-5013-4E28-9F87-48D01511F144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59;p26">
              <a:extLst>
                <a:ext uri="{FF2B5EF4-FFF2-40B4-BE49-F238E27FC236}">
                  <a16:creationId xmlns:a16="http://schemas.microsoft.com/office/drawing/2014/main" id="{0EBFE73A-E8FD-4699-9606-0C58AB276B36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60;p26">
              <a:extLst>
                <a:ext uri="{FF2B5EF4-FFF2-40B4-BE49-F238E27FC236}">
                  <a16:creationId xmlns:a16="http://schemas.microsoft.com/office/drawing/2014/main" id="{F49DE5D0-7E21-4DAC-8071-6DE3421E7D41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61;p26">
              <a:extLst>
                <a:ext uri="{FF2B5EF4-FFF2-40B4-BE49-F238E27FC236}">
                  <a16:creationId xmlns:a16="http://schemas.microsoft.com/office/drawing/2014/main" id="{E68C76A2-9172-4A27-A414-3FD1A55F2DE9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62;p26">
              <a:extLst>
                <a:ext uri="{FF2B5EF4-FFF2-40B4-BE49-F238E27FC236}">
                  <a16:creationId xmlns:a16="http://schemas.microsoft.com/office/drawing/2014/main" id="{CFE238DE-BBCE-4412-974D-6E5B8E3A2594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63;p26">
              <a:extLst>
                <a:ext uri="{FF2B5EF4-FFF2-40B4-BE49-F238E27FC236}">
                  <a16:creationId xmlns:a16="http://schemas.microsoft.com/office/drawing/2014/main" id="{62464116-5B60-462E-BAFC-DD8C3DB11F59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64;p26">
              <a:extLst>
                <a:ext uri="{FF2B5EF4-FFF2-40B4-BE49-F238E27FC236}">
                  <a16:creationId xmlns:a16="http://schemas.microsoft.com/office/drawing/2014/main" id="{64D9FD2A-FFEA-421B-B9D3-3C0FD19342DE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65;p26">
              <a:extLst>
                <a:ext uri="{FF2B5EF4-FFF2-40B4-BE49-F238E27FC236}">
                  <a16:creationId xmlns:a16="http://schemas.microsoft.com/office/drawing/2014/main" id="{EB788D58-7D19-40A4-BFB5-43C042FBE313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66;p26">
              <a:extLst>
                <a:ext uri="{FF2B5EF4-FFF2-40B4-BE49-F238E27FC236}">
                  <a16:creationId xmlns:a16="http://schemas.microsoft.com/office/drawing/2014/main" id="{1F9DE570-CB16-4073-B839-1B17F4820AF0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67;p26">
              <a:extLst>
                <a:ext uri="{FF2B5EF4-FFF2-40B4-BE49-F238E27FC236}">
                  <a16:creationId xmlns:a16="http://schemas.microsoft.com/office/drawing/2014/main" id="{1AA21418-7CD1-460F-802B-6D1E7AF38F78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68;p26">
              <a:extLst>
                <a:ext uri="{FF2B5EF4-FFF2-40B4-BE49-F238E27FC236}">
                  <a16:creationId xmlns:a16="http://schemas.microsoft.com/office/drawing/2014/main" id="{AE0DBD71-1DE2-4798-97A6-D8A935ED79ED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69;p26">
              <a:extLst>
                <a:ext uri="{FF2B5EF4-FFF2-40B4-BE49-F238E27FC236}">
                  <a16:creationId xmlns:a16="http://schemas.microsoft.com/office/drawing/2014/main" id="{C0BB0D18-093B-4996-9CAB-6B109869A0ED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70;p26">
              <a:extLst>
                <a:ext uri="{FF2B5EF4-FFF2-40B4-BE49-F238E27FC236}">
                  <a16:creationId xmlns:a16="http://schemas.microsoft.com/office/drawing/2014/main" id="{D296F4E4-7313-49A6-8F4E-91469F50B2FD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1;p26">
              <a:extLst>
                <a:ext uri="{FF2B5EF4-FFF2-40B4-BE49-F238E27FC236}">
                  <a16:creationId xmlns:a16="http://schemas.microsoft.com/office/drawing/2014/main" id="{2EE14C8D-3F7F-4FAA-B44F-BD691F854C4F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2;p26">
              <a:extLst>
                <a:ext uri="{FF2B5EF4-FFF2-40B4-BE49-F238E27FC236}">
                  <a16:creationId xmlns:a16="http://schemas.microsoft.com/office/drawing/2014/main" id="{6819DD3D-BE62-4FD4-A068-A867219678C0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3;p26">
              <a:extLst>
                <a:ext uri="{FF2B5EF4-FFF2-40B4-BE49-F238E27FC236}">
                  <a16:creationId xmlns:a16="http://schemas.microsoft.com/office/drawing/2014/main" id="{68DB5634-0644-4EDD-82E4-54E3B4BEDE7E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4;p26">
              <a:extLst>
                <a:ext uri="{FF2B5EF4-FFF2-40B4-BE49-F238E27FC236}">
                  <a16:creationId xmlns:a16="http://schemas.microsoft.com/office/drawing/2014/main" id="{4DB0D4D7-2647-481A-9867-56A1AF13EE40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5;p26">
              <a:extLst>
                <a:ext uri="{FF2B5EF4-FFF2-40B4-BE49-F238E27FC236}">
                  <a16:creationId xmlns:a16="http://schemas.microsoft.com/office/drawing/2014/main" id="{5D463E75-6B86-4F3C-89EA-E2C1B67F19F1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6;p26">
              <a:extLst>
                <a:ext uri="{FF2B5EF4-FFF2-40B4-BE49-F238E27FC236}">
                  <a16:creationId xmlns:a16="http://schemas.microsoft.com/office/drawing/2014/main" id="{9B662CF9-0A54-41E3-B0CF-D9D35AD6C709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7;p26">
              <a:extLst>
                <a:ext uri="{FF2B5EF4-FFF2-40B4-BE49-F238E27FC236}">
                  <a16:creationId xmlns:a16="http://schemas.microsoft.com/office/drawing/2014/main" id="{332B6C5F-8B2D-4794-964F-BA084E343CA1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8;p26">
              <a:extLst>
                <a:ext uri="{FF2B5EF4-FFF2-40B4-BE49-F238E27FC236}">
                  <a16:creationId xmlns:a16="http://schemas.microsoft.com/office/drawing/2014/main" id="{1BC63A9F-5E80-4683-9831-EA4F38926172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79;p26">
              <a:extLst>
                <a:ext uri="{FF2B5EF4-FFF2-40B4-BE49-F238E27FC236}">
                  <a16:creationId xmlns:a16="http://schemas.microsoft.com/office/drawing/2014/main" id="{0CECA17F-1608-4F4C-BBD1-350663599985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80;p26">
              <a:extLst>
                <a:ext uri="{FF2B5EF4-FFF2-40B4-BE49-F238E27FC236}">
                  <a16:creationId xmlns:a16="http://schemas.microsoft.com/office/drawing/2014/main" id="{3D51F8F0-385B-426A-B2BF-317E3FEAFA49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81;p26">
              <a:extLst>
                <a:ext uri="{FF2B5EF4-FFF2-40B4-BE49-F238E27FC236}">
                  <a16:creationId xmlns:a16="http://schemas.microsoft.com/office/drawing/2014/main" id="{BFC166E8-FC77-4753-BC3C-7D074CC24084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82;p26">
              <a:extLst>
                <a:ext uri="{FF2B5EF4-FFF2-40B4-BE49-F238E27FC236}">
                  <a16:creationId xmlns:a16="http://schemas.microsoft.com/office/drawing/2014/main" id="{018269A7-D5FC-407C-9D47-FA349F08E917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83;p26">
              <a:extLst>
                <a:ext uri="{FF2B5EF4-FFF2-40B4-BE49-F238E27FC236}">
                  <a16:creationId xmlns:a16="http://schemas.microsoft.com/office/drawing/2014/main" id="{F6491A08-3B7A-4F70-A1A2-674CBE9F15B1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84;p26">
              <a:extLst>
                <a:ext uri="{FF2B5EF4-FFF2-40B4-BE49-F238E27FC236}">
                  <a16:creationId xmlns:a16="http://schemas.microsoft.com/office/drawing/2014/main" id="{7B3A9112-11B1-4524-A3C0-C1D2FCE2F808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85;p26">
              <a:extLst>
                <a:ext uri="{FF2B5EF4-FFF2-40B4-BE49-F238E27FC236}">
                  <a16:creationId xmlns:a16="http://schemas.microsoft.com/office/drawing/2014/main" id="{BB95504F-9F48-466B-8F68-7962CF530531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86;p26">
              <a:extLst>
                <a:ext uri="{FF2B5EF4-FFF2-40B4-BE49-F238E27FC236}">
                  <a16:creationId xmlns:a16="http://schemas.microsoft.com/office/drawing/2014/main" id="{35D0721A-7EC1-4918-BC15-C0A4C0F46518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87;p26">
              <a:extLst>
                <a:ext uri="{FF2B5EF4-FFF2-40B4-BE49-F238E27FC236}">
                  <a16:creationId xmlns:a16="http://schemas.microsoft.com/office/drawing/2014/main" id="{AF584DC8-A58E-4787-92B7-CFD0E8072D57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288;p26">
              <a:extLst>
                <a:ext uri="{FF2B5EF4-FFF2-40B4-BE49-F238E27FC236}">
                  <a16:creationId xmlns:a16="http://schemas.microsoft.com/office/drawing/2014/main" id="{BDEC9DA4-A091-4E8B-9E4D-87AC6E1DB5D0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289;p26">
              <a:extLst>
                <a:ext uri="{FF2B5EF4-FFF2-40B4-BE49-F238E27FC236}">
                  <a16:creationId xmlns:a16="http://schemas.microsoft.com/office/drawing/2014/main" id="{FB14E2A1-AF5C-4A80-AE9D-ADF1EE30BFC6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290;p26">
              <a:extLst>
                <a:ext uri="{FF2B5EF4-FFF2-40B4-BE49-F238E27FC236}">
                  <a16:creationId xmlns:a16="http://schemas.microsoft.com/office/drawing/2014/main" id="{407B169E-5103-4044-B0A9-8B2B0F314757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291;p26">
              <a:extLst>
                <a:ext uri="{FF2B5EF4-FFF2-40B4-BE49-F238E27FC236}">
                  <a16:creationId xmlns:a16="http://schemas.microsoft.com/office/drawing/2014/main" id="{400B8E1A-3104-40F1-8693-2546BF90367B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292;p26">
              <a:extLst>
                <a:ext uri="{FF2B5EF4-FFF2-40B4-BE49-F238E27FC236}">
                  <a16:creationId xmlns:a16="http://schemas.microsoft.com/office/drawing/2014/main" id="{7711850A-6D0E-4A15-BA60-6997E3641F2F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93;p26">
              <a:extLst>
                <a:ext uri="{FF2B5EF4-FFF2-40B4-BE49-F238E27FC236}">
                  <a16:creationId xmlns:a16="http://schemas.microsoft.com/office/drawing/2014/main" id="{2B48A316-06F4-4963-8CF7-3C9737F798BD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94;p26">
              <a:extLst>
                <a:ext uri="{FF2B5EF4-FFF2-40B4-BE49-F238E27FC236}">
                  <a16:creationId xmlns:a16="http://schemas.microsoft.com/office/drawing/2014/main" id="{B789D6F3-C980-4F93-A4D8-3B652E566FC7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95;p26">
              <a:extLst>
                <a:ext uri="{FF2B5EF4-FFF2-40B4-BE49-F238E27FC236}">
                  <a16:creationId xmlns:a16="http://schemas.microsoft.com/office/drawing/2014/main" id="{2AAE0C3E-D266-4794-889E-B5B85238AD85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96;p26">
              <a:extLst>
                <a:ext uri="{FF2B5EF4-FFF2-40B4-BE49-F238E27FC236}">
                  <a16:creationId xmlns:a16="http://schemas.microsoft.com/office/drawing/2014/main" id="{45517408-9AE0-477D-A958-CE5FD863E16A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97;p26">
              <a:extLst>
                <a:ext uri="{FF2B5EF4-FFF2-40B4-BE49-F238E27FC236}">
                  <a16:creationId xmlns:a16="http://schemas.microsoft.com/office/drawing/2014/main" id="{80AA52E6-7BE9-4745-A5A4-C4D65A926295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98;p26">
              <a:extLst>
                <a:ext uri="{FF2B5EF4-FFF2-40B4-BE49-F238E27FC236}">
                  <a16:creationId xmlns:a16="http://schemas.microsoft.com/office/drawing/2014/main" id="{DAC32BAB-83D5-49AF-8599-EB6408D92B8B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99;p26">
              <a:extLst>
                <a:ext uri="{FF2B5EF4-FFF2-40B4-BE49-F238E27FC236}">
                  <a16:creationId xmlns:a16="http://schemas.microsoft.com/office/drawing/2014/main" id="{1C3F073C-525A-4670-9F2F-C58046B6A572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00;p26">
              <a:extLst>
                <a:ext uri="{FF2B5EF4-FFF2-40B4-BE49-F238E27FC236}">
                  <a16:creationId xmlns:a16="http://schemas.microsoft.com/office/drawing/2014/main" id="{B321B538-C582-4DEA-9E9F-17BF1010E4AB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01;p26">
              <a:extLst>
                <a:ext uri="{FF2B5EF4-FFF2-40B4-BE49-F238E27FC236}">
                  <a16:creationId xmlns:a16="http://schemas.microsoft.com/office/drawing/2014/main" id="{428C3F23-1DD1-4C23-834D-9403EDC25E98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02;p26">
              <a:extLst>
                <a:ext uri="{FF2B5EF4-FFF2-40B4-BE49-F238E27FC236}">
                  <a16:creationId xmlns:a16="http://schemas.microsoft.com/office/drawing/2014/main" id="{C3D46128-B345-4442-BAD5-C4C3AF791B74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03;p26">
              <a:extLst>
                <a:ext uri="{FF2B5EF4-FFF2-40B4-BE49-F238E27FC236}">
                  <a16:creationId xmlns:a16="http://schemas.microsoft.com/office/drawing/2014/main" id="{CCDEDC75-0D74-4E4A-AA10-9421A601DC26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04;p26">
              <a:extLst>
                <a:ext uri="{FF2B5EF4-FFF2-40B4-BE49-F238E27FC236}">
                  <a16:creationId xmlns:a16="http://schemas.microsoft.com/office/drawing/2014/main" id="{1B8B6F38-4135-48A1-AA68-3B94C7AAE110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305;p26">
              <a:extLst>
                <a:ext uri="{FF2B5EF4-FFF2-40B4-BE49-F238E27FC236}">
                  <a16:creationId xmlns:a16="http://schemas.microsoft.com/office/drawing/2014/main" id="{A9E405A7-5933-458C-BBDB-64AF2DBD3A54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306;p26">
              <a:extLst>
                <a:ext uri="{FF2B5EF4-FFF2-40B4-BE49-F238E27FC236}">
                  <a16:creationId xmlns:a16="http://schemas.microsoft.com/office/drawing/2014/main" id="{F0DFF92A-807E-40C3-9B1A-650E87205A8D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307;p26">
              <a:extLst>
                <a:ext uri="{FF2B5EF4-FFF2-40B4-BE49-F238E27FC236}">
                  <a16:creationId xmlns:a16="http://schemas.microsoft.com/office/drawing/2014/main" id="{BB1D51C4-F596-4052-A596-DF417F398D6F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308;p26">
              <a:extLst>
                <a:ext uri="{FF2B5EF4-FFF2-40B4-BE49-F238E27FC236}">
                  <a16:creationId xmlns:a16="http://schemas.microsoft.com/office/drawing/2014/main" id="{8A5C334D-9353-4F04-86DF-80C863C77894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309;p26">
              <a:extLst>
                <a:ext uri="{FF2B5EF4-FFF2-40B4-BE49-F238E27FC236}">
                  <a16:creationId xmlns:a16="http://schemas.microsoft.com/office/drawing/2014/main" id="{A16072C2-CE61-47C2-A864-46F141BEDC04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310;p26">
              <a:extLst>
                <a:ext uri="{FF2B5EF4-FFF2-40B4-BE49-F238E27FC236}">
                  <a16:creationId xmlns:a16="http://schemas.microsoft.com/office/drawing/2014/main" id="{63F751D9-12E7-4E5E-BB31-C7DD0ADC4945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311;p26">
              <a:extLst>
                <a:ext uri="{FF2B5EF4-FFF2-40B4-BE49-F238E27FC236}">
                  <a16:creationId xmlns:a16="http://schemas.microsoft.com/office/drawing/2014/main" id="{B13F6F99-39A6-47E9-9B24-0761812F70EF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312;p26">
              <a:extLst>
                <a:ext uri="{FF2B5EF4-FFF2-40B4-BE49-F238E27FC236}">
                  <a16:creationId xmlns:a16="http://schemas.microsoft.com/office/drawing/2014/main" id="{3C17222C-A13A-4C2A-92DF-9CD39FDD3AF0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313;p26">
              <a:extLst>
                <a:ext uri="{FF2B5EF4-FFF2-40B4-BE49-F238E27FC236}">
                  <a16:creationId xmlns:a16="http://schemas.microsoft.com/office/drawing/2014/main" id="{F9DE5F68-C982-407A-9481-4401ED10A4E6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314;p26">
              <a:extLst>
                <a:ext uri="{FF2B5EF4-FFF2-40B4-BE49-F238E27FC236}">
                  <a16:creationId xmlns:a16="http://schemas.microsoft.com/office/drawing/2014/main" id="{D866FF02-3F33-4302-A22B-6F1561D938A3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315;p26">
              <a:extLst>
                <a:ext uri="{FF2B5EF4-FFF2-40B4-BE49-F238E27FC236}">
                  <a16:creationId xmlns:a16="http://schemas.microsoft.com/office/drawing/2014/main" id="{8A313B1F-5E1C-4F0D-9778-DFF92DE156BC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316;p26">
              <a:extLst>
                <a:ext uri="{FF2B5EF4-FFF2-40B4-BE49-F238E27FC236}">
                  <a16:creationId xmlns:a16="http://schemas.microsoft.com/office/drawing/2014/main" id="{447BE07E-BA58-463D-A10F-A5F0B5E001FD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317;p26">
              <a:extLst>
                <a:ext uri="{FF2B5EF4-FFF2-40B4-BE49-F238E27FC236}">
                  <a16:creationId xmlns:a16="http://schemas.microsoft.com/office/drawing/2014/main" id="{1A897234-6C65-4B63-AADB-83474ECABC65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318;p26">
              <a:extLst>
                <a:ext uri="{FF2B5EF4-FFF2-40B4-BE49-F238E27FC236}">
                  <a16:creationId xmlns:a16="http://schemas.microsoft.com/office/drawing/2014/main" id="{5E34E6CA-3AE5-4BDE-8892-4174C66DF5AC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319;p26">
              <a:extLst>
                <a:ext uri="{FF2B5EF4-FFF2-40B4-BE49-F238E27FC236}">
                  <a16:creationId xmlns:a16="http://schemas.microsoft.com/office/drawing/2014/main" id="{0CE66CB6-4E89-4F55-B481-F4C4A4CA2E0F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320;p26">
              <a:extLst>
                <a:ext uri="{FF2B5EF4-FFF2-40B4-BE49-F238E27FC236}">
                  <a16:creationId xmlns:a16="http://schemas.microsoft.com/office/drawing/2014/main" id="{50F39399-2A95-4450-A1AB-F6B58B3AAEF3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321;p26">
              <a:extLst>
                <a:ext uri="{FF2B5EF4-FFF2-40B4-BE49-F238E27FC236}">
                  <a16:creationId xmlns:a16="http://schemas.microsoft.com/office/drawing/2014/main" id="{70E837AA-7C12-4E34-B88D-71D260E5E364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322;p26">
              <a:extLst>
                <a:ext uri="{FF2B5EF4-FFF2-40B4-BE49-F238E27FC236}">
                  <a16:creationId xmlns:a16="http://schemas.microsoft.com/office/drawing/2014/main" id="{300BF6D8-CC95-4AE4-8115-0C1E8F0F61D6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323;p26">
              <a:extLst>
                <a:ext uri="{FF2B5EF4-FFF2-40B4-BE49-F238E27FC236}">
                  <a16:creationId xmlns:a16="http://schemas.microsoft.com/office/drawing/2014/main" id="{FC579D8E-829F-45A3-82AA-CBECE79A057B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324;p26">
              <a:extLst>
                <a:ext uri="{FF2B5EF4-FFF2-40B4-BE49-F238E27FC236}">
                  <a16:creationId xmlns:a16="http://schemas.microsoft.com/office/drawing/2014/main" id="{29E6FD77-F545-41FC-94F9-C8B3405AD9E9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325;p26">
              <a:extLst>
                <a:ext uri="{FF2B5EF4-FFF2-40B4-BE49-F238E27FC236}">
                  <a16:creationId xmlns:a16="http://schemas.microsoft.com/office/drawing/2014/main" id="{8297B9EB-A3F6-4E36-ABCF-5E98B815B50F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326;p26">
              <a:extLst>
                <a:ext uri="{FF2B5EF4-FFF2-40B4-BE49-F238E27FC236}">
                  <a16:creationId xmlns:a16="http://schemas.microsoft.com/office/drawing/2014/main" id="{A5A001F1-CB58-4DCC-9AE8-0997DE0E58F2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327;p26">
              <a:extLst>
                <a:ext uri="{FF2B5EF4-FFF2-40B4-BE49-F238E27FC236}">
                  <a16:creationId xmlns:a16="http://schemas.microsoft.com/office/drawing/2014/main" id="{2864818D-A4A2-4D84-82CB-7FDFFD2774B9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328;p26">
              <a:extLst>
                <a:ext uri="{FF2B5EF4-FFF2-40B4-BE49-F238E27FC236}">
                  <a16:creationId xmlns:a16="http://schemas.microsoft.com/office/drawing/2014/main" id="{96C38681-E917-48AB-8538-1584AC5AE37C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329;p26">
              <a:extLst>
                <a:ext uri="{FF2B5EF4-FFF2-40B4-BE49-F238E27FC236}">
                  <a16:creationId xmlns:a16="http://schemas.microsoft.com/office/drawing/2014/main" id="{00CB4979-3C20-4049-98B3-E6BC4EA50855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330;p26">
              <a:extLst>
                <a:ext uri="{FF2B5EF4-FFF2-40B4-BE49-F238E27FC236}">
                  <a16:creationId xmlns:a16="http://schemas.microsoft.com/office/drawing/2014/main" id="{DC311E91-6BDD-476A-A2AD-E522C7CF7A36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331;p26">
              <a:extLst>
                <a:ext uri="{FF2B5EF4-FFF2-40B4-BE49-F238E27FC236}">
                  <a16:creationId xmlns:a16="http://schemas.microsoft.com/office/drawing/2014/main" id="{7C79C23F-3CD3-4E88-9BCD-AB97EC609D28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332;p26">
              <a:extLst>
                <a:ext uri="{FF2B5EF4-FFF2-40B4-BE49-F238E27FC236}">
                  <a16:creationId xmlns:a16="http://schemas.microsoft.com/office/drawing/2014/main" id="{CE7D2E1A-A642-4176-8DC4-50FECC91CA28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333;p26">
              <a:extLst>
                <a:ext uri="{FF2B5EF4-FFF2-40B4-BE49-F238E27FC236}">
                  <a16:creationId xmlns:a16="http://schemas.microsoft.com/office/drawing/2014/main" id="{DE9EEF34-8CA2-4CFD-ABAE-3579F36CFC9B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334;p26">
              <a:extLst>
                <a:ext uri="{FF2B5EF4-FFF2-40B4-BE49-F238E27FC236}">
                  <a16:creationId xmlns:a16="http://schemas.microsoft.com/office/drawing/2014/main" id="{366B7268-F8C2-4909-8B0A-55B2F2BC7097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335;p26">
              <a:extLst>
                <a:ext uri="{FF2B5EF4-FFF2-40B4-BE49-F238E27FC236}">
                  <a16:creationId xmlns:a16="http://schemas.microsoft.com/office/drawing/2014/main" id="{69886B23-59E5-45BB-8B14-1F62742C1C61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336;p26">
              <a:extLst>
                <a:ext uri="{FF2B5EF4-FFF2-40B4-BE49-F238E27FC236}">
                  <a16:creationId xmlns:a16="http://schemas.microsoft.com/office/drawing/2014/main" id="{AB5BEB1B-2079-4449-9839-0A25E0AF5190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337;p26">
              <a:extLst>
                <a:ext uri="{FF2B5EF4-FFF2-40B4-BE49-F238E27FC236}">
                  <a16:creationId xmlns:a16="http://schemas.microsoft.com/office/drawing/2014/main" id="{471C0F27-43FA-409E-B573-6566AB589BF0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338;p26">
              <a:extLst>
                <a:ext uri="{FF2B5EF4-FFF2-40B4-BE49-F238E27FC236}">
                  <a16:creationId xmlns:a16="http://schemas.microsoft.com/office/drawing/2014/main" id="{5D78F27B-1D86-46E7-A608-461C512182E0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339;p26">
              <a:extLst>
                <a:ext uri="{FF2B5EF4-FFF2-40B4-BE49-F238E27FC236}">
                  <a16:creationId xmlns:a16="http://schemas.microsoft.com/office/drawing/2014/main" id="{20ECF332-6AB4-4161-A4EE-ABAADDD93BB9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340;p26">
              <a:extLst>
                <a:ext uri="{FF2B5EF4-FFF2-40B4-BE49-F238E27FC236}">
                  <a16:creationId xmlns:a16="http://schemas.microsoft.com/office/drawing/2014/main" id="{55438029-E242-4653-92BF-55BE673B40BE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341;p26">
              <a:extLst>
                <a:ext uri="{FF2B5EF4-FFF2-40B4-BE49-F238E27FC236}">
                  <a16:creationId xmlns:a16="http://schemas.microsoft.com/office/drawing/2014/main" id="{10899172-6EAC-4231-863E-82D2F12F6615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342;p26">
              <a:extLst>
                <a:ext uri="{FF2B5EF4-FFF2-40B4-BE49-F238E27FC236}">
                  <a16:creationId xmlns:a16="http://schemas.microsoft.com/office/drawing/2014/main" id="{7F6FE6BE-1F13-4E63-A5A1-99D0D2904484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343;p26">
              <a:extLst>
                <a:ext uri="{FF2B5EF4-FFF2-40B4-BE49-F238E27FC236}">
                  <a16:creationId xmlns:a16="http://schemas.microsoft.com/office/drawing/2014/main" id="{961BB224-9018-4DF3-B98D-0C39404F7604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344;p26">
              <a:extLst>
                <a:ext uri="{FF2B5EF4-FFF2-40B4-BE49-F238E27FC236}">
                  <a16:creationId xmlns:a16="http://schemas.microsoft.com/office/drawing/2014/main" id="{95707445-93B2-41B9-9F8B-520A90CA48E9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345;p26">
              <a:extLst>
                <a:ext uri="{FF2B5EF4-FFF2-40B4-BE49-F238E27FC236}">
                  <a16:creationId xmlns:a16="http://schemas.microsoft.com/office/drawing/2014/main" id="{13D736C9-1DB4-4D42-A96B-CA8971829227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346;p26">
              <a:extLst>
                <a:ext uri="{FF2B5EF4-FFF2-40B4-BE49-F238E27FC236}">
                  <a16:creationId xmlns:a16="http://schemas.microsoft.com/office/drawing/2014/main" id="{01EAF71D-F13C-47AB-BF06-80B9EBE7579C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347;p26">
              <a:extLst>
                <a:ext uri="{FF2B5EF4-FFF2-40B4-BE49-F238E27FC236}">
                  <a16:creationId xmlns:a16="http://schemas.microsoft.com/office/drawing/2014/main" id="{EB519D1D-1E5D-42D1-A219-402ABBA2E29D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348;p26">
              <a:extLst>
                <a:ext uri="{FF2B5EF4-FFF2-40B4-BE49-F238E27FC236}">
                  <a16:creationId xmlns:a16="http://schemas.microsoft.com/office/drawing/2014/main" id="{513E28DD-093C-4B2B-BCFF-E40BF1A73B6B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349;p26">
              <a:extLst>
                <a:ext uri="{FF2B5EF4-FFF2-40B4-BE49-F238E27FC236}">
                  <a16:creationId xmlns:a16="http://schemas.microsoft.com/office/drawing/2014/main" id="{E109011D-476C-42B4-B093-AA11A158980D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350;p26">
              <a:extLst>
                <a:ext uri="{FF2B5EF4-FFF2-40B4-BE49-F238E27FC236}">
                  <a16:creationId xmlns:a16="http://schemas.microsoft.com/office/drawing/2014/main" id="{C77C6C07-4AFA-44B2-81F4-D3E30D8A3A9E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351;p26">
              <a:extLst>
                <a:ext uri="{FF2B5EF4-FFF2-40B4-BE49-F238E27FC236}">
                  <a16:creationId xmlns:a16="http://schemas.microsoft.com/office/drawing/2014/main" id="{D43CF804-C5B4-4FD0-98E3-68059442F5EC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352;p26">
              <a:extLst>
                <a:ext uri="{FF2B5EF4-FFF2-40B4-BE49-F238E27FC236}">
                  <a16:creationId xmlns:a16="http://schemas.microsoft.com/office/drawing/2014/main" id="{CE19A9F7-B7A2-4944-912F-0323F6480DB5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353;p26">
              <a:extLst>
                <a:ext uri="{FF2B5EF4-FFF2-40B4-BE49-F238E27FC236}">
                  <a16:creationId xmlns:a16="http://schemas.microsoft.com/office/drawing/2014/main" id="{16AF86BB-4CDE-42C9-9B21-4562CBA67D3D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354;p26">
              <a:extLst>
                <a:ext uri="{FF2B5EF4-FFF2-40B4-BE49-F238E27FC236}">
                  <a16:creationId xmlns:a16="http://schemas.microsoft.com/office/drawing/2014/main" id="{72C44AA9-E9AE-4942-9E4B-EC4B8EA1489D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355;p26">
              <a:extLst>
                <a:ext uri="{FF2B5EF4-FFF2-40B4-BE49-F238E27FC236}">
                  <a16:creationId xmlns:a16="http://schemas.microsoft.com/office/drawing/2014/main" id="{A4223E8D-1038-4AE6-91C8-2C87C4878A4B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356;p26">
              <a:extLst>
                <a:ext uri="{FF2B5EF4-FFF2-40B4-BE49-F238E27FC236}">
                  <a16:creationId xmlns:a16="http://schemas.microsoft.com/office/drawing/2014/main" id="{242E4998-1807-44E6-BA84-CB60BBFB77D4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357;p26">
              <a:extLst>
                <a:ext uri="{FF2B5EF4-FFF2-40B4-BE49-F238E27FC236}">
                  <a16:creationId xmlns:a16="http://schemas.microsoft.com/office/drawing/2014/main" id="{1B777D07-7C6A-419D-9CC7-7DEAE7B4B236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358;p26">
              <a:extLst>
                <a:ext uri="{FF2B5EF4-FFF2-40B4-BE49-F238E27FC236}">
                  <a16:creationId xmlns:a16="http://schemas.microsoft.com/office/drawing/2014/main" id="{B4218B8B-C4A4-4EA1-B7CC-7F794465C3C9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359;p26">
              <a:extLst>
                <a:ext uri="{FF2B5EF4-FFF2-40B4-BE49-F238E27FC236}">
                  <a16:creationId xmlns:a16="http://schemas.microsoft.com/office/drawing/2014/main" id="{F5DF2FD5-1AD4-430E-8D69-4F457D4E6D8D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360;p26">
              <a:extLst>
                <a:ext uri="{FF2B5EF4-FFF2-40B4-BE49-F238E27FC236}">
                  <a16:creationId xmlns:a16="http://schemas.microsoft.com/office/drawing/2014/main" id="{8F720E21-E686-4526-91D6-A4F95734AB73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361;p26">
              <a:extLst>
                <a:ext uri="{FF2B5EF4-FFF2-40B4-BE49-F238E27FC236}">
                  <a16:creationId xmlns:a16="http://schemas.microsoft.com/office/drawing/2014/main" id="{83B727FA-49D3-4E3F-9EB9-4BA032AEC5AB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362;p26">
              <a:extLst>
                <a:ext uri="{FF2B5EF4-FFF2-40B4-BE49-F238E27FC236}">
                  <a16:creationId xmlns:a16="http://schemas.microsoft.com/office/drawing/2014/main" id="{6878EF1C-81E8-454C-984E-36B688752F3B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363;p26">
              <a:extLst>
                <a:ext uri="{FF2B5EF4-FFF2-40B4-BE49-F238E27FC236}">
                  <a16:creationId xmlns:a16="http://schemas.microsoft.com/office/drawing/2014/main" id="{E3756306-81EC-4F4E-9BDD-1B5DDDEDF349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364;p26">
              <a:extLst>
                <a:ext uri="{FF2B5EF4-FFF2-40B4-BE49-F238E27FC236}">
                  <a16:creationId xmlns:a16="http://schemas.microsoft.com/office/drawing/2014/main" id="{33636F53-AD89-4305-A58B-1F12F4FB06BF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365;p26">
              <a:extLst>
                <a:ext uri="{FF2B5EF4-FFF2-40B4-BE49-F238E27FC236}">
                  <a16:creationId xmlns:a16="http://schemas.microsoft.com/office/drawing/2014/main" id="{980C87A0-5F0D-40A3-827C-4D5B15D2BFE5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366;p26">
              <a:extLst>
                <a:ext uri="{FF2B5EF4-FFF2-40B4-BE49-F238E27FC236}">
                  <a16:creationId xmlns:a16="http://schemas.microsoft.com/office/drawing/2014/main" id="{E9EFB15E-39C0-4AE7-B0C2-15AA4C275CA9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367;p26">
              <a:extLst>
                <a:ext uri="{FF2B5EF4-FFF2-40B4-BE49-F238E27FC236}">
                  <a16:creationId xmlns:a16="http://schemas.microsoft.com/office/drawing/2014/main" id="{16BBC70B-1B2D-4294-9248-28129E6F5882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368;p26">
              <a:extLst>
                <a:ext uri="{FF2B5EF4-FFF2-40B4-BE49-F238E27FC236}">
                  <a16:creationId xmlns:a16="http://schemas.microsoft.com/office/drawing/2014/main" id="{311B0FFF-4A29-49F2-8F51-D5D19F527266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369;p26">
              <a:extLst>
                <a:ext uri="{FF2B5EF4-FFF2-40B4-BE49-F238E27FC236}">
                  <a16:creationId xmlns:a16="http://schemas.microsoft.com/office/drawing/2014/main" id="{54A70FCC-CC5D-4237-ACC4-0A6D8BF0F744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370;p26">
              <a:extLst>
                <a:ext uri="{FF2B5EF4-FFF2-40B4-BE49-F238E27FC236}">
                  <a16:creationId xmlns:a16="http://schemas.microsoft.com/office/drawing/2014/main" id="{9F88844F-4AD6-4871-BA86-5E13EBC7F580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371;p26">
              <a:extLst>
                <a:ext uri="{FF2B5EF4-FFF2-40B4-BE49-F238E27FC236}">
                  <a16:creationId xmlns:a16="http://schemas.microsoft.com/office/drawing/2014/main" id="{EBE8D8C1-C13E-4B9B-A3DD-D882051A9B8E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372;p26">
              <a:extLst>
                <a:ext uri="{FF2B5EF4-FFF2-40B4-BE49-F238E27FC236}">
                  <a16:creationId xmlns:a16="http://schemas.microsoft.com/office/drawing/2014/main" id="{5ADC1723-4EED-4FF9-9C51-07A9B582652E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373;p26">
              <a:extLst>
                <a:ext uri="{FF2B5EF4-FFF2-40B4-BE49-F238E27FC236}">
                  <a16:creationId xmlns:a16="http://schemas.microsoft.com/office/drawing/2014/main" id="{589B302A-38C4-4103-AF15-7659DF2D1CFF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374;p26">
              <a:extLst>
                <a:ext uri="{FF2B5EF4-FFF2-40B4-BE49-F238E27FC236}">
                  <a16:creationId xmlns:a16="http://schemas.microsoft.com/office/drawing/2014/main" id="{35FF169C-447C-4798-A7D3-1C25369AD282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375;p26">
              <a:extLst>
                <a:ext uri="{FF2B5EF4-FFF2-40B4-BE49-F238E27FC236}">
                  <a16:creationId xmlns:a16="http://schemas.microsoft.com/office/drawing/2014/main" id="{0872BD57-AD3E-433E-9C40-ABAAE9F542D7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376;p26">
              <a:extLst>
                <a:ext uri="{FF2B5EF4-FFF2-40B4-BE49-F238E27FC236}">
                  <a16:creationId xmlns:a16="http://schemas.microsoft.com/office/drawing/2014/main" id="{11D3828B-1D14-4E4C-820F-03C472073C49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377;p26">
              <a:extLst>
                <a:ext uri="{FF2B5EF4-FFF2-40B4-BE49-F238E27FC236}">
                  <a16:creationId xmlns:a16="http://schemas.microsoft.com/office/drawing/2014/main" id="{BC56D16E-D532-4632-B80C-8B742F9B2B32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378;p26">
              <a:extLst>
                <a:ext uri="{FF2B5EF4-FFF2-40B4-BE49-F238E27FC236}">
                  <a16:creationId xmlns:a16="http://schemas.microsoft.com/office/drawing/2014/main" id="{1C3C435B-31F9-49ED-ABF4-78B1C175B7C5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379;p26">
              <a:extLst>
                <a:ext uri="{FF2B5EF4-FFF2-40B4-BE49-F238E27FC236}">
                  <a16:creationId xmlns:a16="http://schemas.microsoft.com/office/drawing/2014/main" id="{B6E75163-483A-4E20-814D-79E612EC6314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380;p26">
              <a:extLst>
                <a:ext uri="{FF2B5EF4-FFF2-40B4-BE49-F238E27FC236}">
                  <a16:creationId xmlns:a16="http://schemas.microsoft.com/office/drawing/2014/main" id="{7A11D1DD-175D-4E9F-9457-AFCDED86C633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381;p26">
              <a:extLst>
                <a:ext uri="{FF2B5EF4-FFF2-40B4-BE49-F238E27FC236}">
                  <a16:creationId xmlns:a16="http://schemas.microsoft.com/office/drawing/2014/main" id="{FCB601FB-58F8-47BE-8490-68C3337B80C9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382;p26">
              <a:extLst>
                <a:ext uri="{FF2B5EF4-FFF2-40B4-BE49-F238E27FC236}">
                  <a16:creationId xmlns:a16="http://schemas.microsoft.com/office/drawing/2014/main" id="{C91985EE-F6F2-4A1E-BFA9-4B8BC14F61CD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383;p26">
              <a:extLst>
                <a:ext uri="{FF2B5EF4-FFF2-40B4-BE49-F238E27FC236}">
                  <a16:creationId xmlns:a16="http://schemas.microsoft.com/office/drawing/2014/main" id="{2DF8CF98-EB7F-494F-94BA-B1066004CF87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384;p26">
              <a:extLst>
                <a:ext uri="{FF2B5EF4-FFF2-40B4-BE49-F238E27FC236}">
                  <a16:creationId xmlns:a16="http://schemas.microsoft.com/office/drawing/2014/main" id="{337494ED-B34B-4DC9-A416-AEC6312EF691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385;p26">
              <a:extLst>
                <a:ext uri="{FF2B5EF4-FFF2-40B4-BE49-F238E27FC236}">
                  <a16:creationId xmlns:a16="http://schemas.microsoft.com/office/drawing/2014/main" id="{3E3BF625-606B-43F2-BE36-04EBE881465A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386;p26">
              <a:extLst>
                <a:ext uri="{FF2B5EF4-FFF2-40B4-BE49-F238E27FC236}">
                  <a16:creationId xmlns:a16="http://schemas.microsoft.com/office/drawing/2014/main" id="{694360F5-99A2-4497-9ECE-C5E28324A138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387;p26">
              <a:extLst>
                <a:ext uri="{FF2B5EF4-FFF2-40B4-BE49-F238E27FC236}">
                  <a16:creationId xmlns:a16="http://schemas.microsoft.com/office/drawing/2014/main" id="{C9304BBA-9DCA-4226-9BDC-3F780A4725A9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388;p26">
              <a:extLst>
                <a:ext uri="{FF2B5EF4-FFF2-40B4-BE49-F238E27FC236}">
                  <a16:creationId xmlns:a16="http://schemas.microsoft.com/office/drawing/2014/main" id="{5AA0B661-BE59-4B23-8EC0-F5F3449E493D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389;p26">
              <a:extLst>
                <a:ext uri="{FF2B5EF4-FFF2-40B4-BE49-F238E27FC236}">
                  <a16:creationId xmlns:a16="http://schemas.microsoft.com/office/drawing/2014/main" id="{57F38102-1537-4536-A66F-465EE7BD703A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390;p26">
              <a:extLst>
                <a:ext uri="{FF2B5EF4-FFF2-40B4-BE49-F238E27FC236}">
                  <a16:creationId xmlns:a16="http://schemas.microsoft.com/office/drawing/2014/main" id="{54BAB441-C319-425C-8F22-BA5AA83CC326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391;p26">
              <a:extLst>
                <a:ext uri="{FF2B5EF4-FFF2-40B4-BE49-F238E27FC236}">
                  <a16:creationId xmlns:a16="http://schemas.microsoft.com/office/drawing/2014/main" id="{5F886600-8159-4E17-A292-88EEBC433811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392;p26">
              <a:extLst>
                <a:ext uri="{FF2B5EF4-FFF2-40B4-BE49-F238E27FC236}">
                  <a16:creationId xmlns:a16="http://schemas.microsoft.com/office/drawing/2014/main" id="{9607DF03-B9F0-4A0A-92A8-FA66B8D6B963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393;p26">
              <a:extLst>
                <a:ext uri="{FF2B5EF4-FFF2-40B4-BE49-F238E27FC236}">
                  <a16:creationId xmlns:a16="http://schemas.microsoft.com/office/drawing/2014/main" id="{3411AC3D-6B95-437A-A8C3-EB564C2D6E47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394;p26">
              <a:extLst>
                <a:ext uri="{FF2B5EF4-FFF2-40B4-BE49-F238E27FC236}">
                  <a16:creationId xmlns:a16="http://schemas.microsoft.com/office/drawing/2014/main" id="{B41EDE3C-E068-4A6D-9123-C85A8E031C94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395;p26">
              <a:extLst>
                <a:ext uri="{FF2B5EF4-FFF2-40B4-BE49-F238E27FC236}">
                  <a16:creationId xmlns:a16="http://schemas.microsoft.com/office/drawing/2014/main" id="{B9AE5F36-52A0-4099-8E34-9F6D78720733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396;p26">
              <a:extLst>
                <a:ext uri="{FF2B5EF4-FFF2-40B4-BE49-F238E27FC236}">
                  <a16:creationId xmlns:a16="http://schemas.microsoft.com/office/drawing/2014/main" id="{B8C93B05-0F26-4626-8757-C0A46D37DCE5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397;p26">
              <a:extLst>
                <a:ext uri="{FF2B5EF4-FFF2-40B4-BE49-F238E27FC236}">
                  <a16:creationId xmlns:a16="http://schemas.microsoft.com/office/drawing/2014/main" id="{5FA40296-5F86-42C1-AF6C-E384C75660AA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398;p26">
              <a:extLst>
                <a:ext uri="{FF2B5EF4-FFF2-40B4-BE49-F238E27FC236}">
                  <a16:creationId xmlns:a16="http://schemas.microsoft.com/office/drawing/2014/main" id="{C7D7FC20-5367-45FD-8514-5927EDE52F87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399;p26">
              <a:extLst>
                <a:ext uri="{FF2B5EF4-FFF2-40B4-BE49-F238E27FC236}">
                  <a16:creationId xmlns:a16="http://schemas.microsoft.com/office/drawing/2014/main" id="{51421FC1-BC8B-48B4-9FD1-E197744BA6CC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00;p26">
              <a:extLst>
                <a:ext uri="{FF2B5EF4-FFF2-40B4-BE49-F238E27FC236}">
                  <a16:creationId xmlns:a16="http://schemas.microsoft.com/office/drawing/2014/main" id="{A6A43948-695A-403D-96EF-D623BBC7F5BA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01;p26">
              <a:extLst>
                <a:ext uri="{FF2B5EF4-FFF2-40B4-BE49-F238E27FC236}">
                  <a16:creationId xmlns:a16="http://schemas.microsoft.com/office/drawing/2014/main" id="{67F046B1-8DD7-4887-8869-01745CE1B6F7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02;p26">
              <a:extLst>
                <a:ext uri="{FF2B5EF4-FFF2-40B4-BE49-F238E27FC236}">
                  <a16:creationId xmlns:a16="http://schemas.microsoft.com/office/drawing/2014/main" id="{3CEA01F4-660D-41DE-A99B-04CC069279B6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2" name="Agrupar 271">
            <a:extLst>
              <a:ext uri="{FF2B5EF4-FFF2-40B4-BE49-F238E27FC236}">
                <a16:creationId xmlns:a16="http://schemas.microsoft.com/office/drawing/2014/main" id="{7A7CDB74-063E-47E1-A688-E1C192691BF4}"/>
              </a:ext>
            </a:extLst>
          </p:cNvPr>
          <p:cNvGrpSpPr/>
          <p:nvPr/>
        </p:nvGrpSpPr>
        <p:grpSpPr>
          <a:xfrm>
            <a:off x="8977101" y="2787155"/>
            <a:ext cx="3103595" cy="2699661"/>
            <a:chOff x="5367919" y="1601326"/>
            <a:chExt cx="2327696" cy="2024746"/>
          </a:xfrm>
        </p:grpSpPr>
        <p:grpSp>
          <p:nvGrpSpPr>
            <p:cNvPr id="273" name="Agrupar 272">
              <a:extLst>
                <a:ext uri="{FF2B5EF4-FFF2-40B4-BE49-F238E27FC236}">
                  <a16:creationId xmlns:a16="http://schemas.microsoft.com/office/drawing/2014/main" id="{2FEA5252-B69D-401E-90E4-BADD26295B66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275" name="Google Shape;140;p26">
                <a:extLst>
                  <a:ext uri="{FF2B5EF4-FFF2-40B4-BE49-F238E27FC236}">
                    <a16:creationId xmlns:a16="http://schemas.microsoft.com/office/drawing/2014/main" id="{7F8A7973-9EC5-4805-B42D-5F29EC786196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76" name="Google Shape;141;p26">
                <a:extLst>
                  <a:ext uri="{FF2B5EF4-FFF2-40B4-BE49-F238E27FC236}">
                    <a16:creationId xmlns:a16="http://schemas.microsoft.com/office/drawing/2014/main" id="{5BC578DE-C709-432B-918E-9441F5D17DDC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277" name="Google Shape;142;p26">
                  <a:extLst>
                    <a:ext uri="{FF2B5EF4-FFF2-40B4-BE49-F238E27FC236}">
                      <a16:creationId xmlns:a16="http://schemas.microsoft.com/office/drawing/2014/main" id="{D03AD39A-F842-4E74-B751-96DD3E595569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148;p26">
                  <a:extLst>
                    <a:ext uri="{FF2B5EF4-FFF2-40B4-BE49-F238E27FC236}">
                      <a16:creationId xmlns:a16="http://schemas.microsoft.com/office/drawing/2014/main" id="{46B62A07-5E96-4A46-AD72-7B2E6C7E3546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152;p26">
                  <a:extLst>
                    <a:ext uri="{FF2B5EF4-FFF2-40B4-BE49-F238E27FC236}">
                      <a16:creationId xmlns:a16="http://schemas.microsoft.com/office/drawing/2014/main" id="{46A9407F-82D1-41F5-A67D-EBD43BB11BF2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153;p26">
                  <a:extLst>
                    <a:ext uri="{FF2B5EF4-FFF2-40B4-BE49-F238E27FC236}">
                      <a16:creationId xmlns:a16="http://schemas.microsoft.com/office/drawing/2014/main" id="{295E8163-C853-49DC-8781-5DFC33D713FD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154;p26">
                  <a:extLst>
                    <a:ext uri="{FF2B5EF4-FFF2-40B4-BE49-F238E27FC236}">
                      <a16:creationId xmlns:a16="http://schemas.microsoft.com/office/drawing/2014/main" id="{F8CCF4BF-C773-4003-BE85-AFE33545699C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155;p26">
                  <a:extLst>
                    <a:ext uri="{FF2B5EF4-FFF2-40B4-BE49-F238E27FC236}">
                      <a16:creationId xmlns:a16="http://schemas.microsoft.com/office/drawing/2014/main" id="{2D5AFD17-4963-418D-84A0-2F2E8F47B799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156;p26">
                  <a:extLst>
                    <a:ext uri="{FF2B5EF4-FFF2-40B4-BE49-F238E27FC236}">
                      <a16:creationId xmlns:a16="http://schemas.microsoft.com/office/drawing/2014/main" id="{28F9A2BB-B173-4E9D-BA10-722D1A44E644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274" name="CaixaDeTexto 273">
              <a:extLst>
                <a:ext uri="{FF2B5EF4-FFF2-40B4-BE49-F238E27FC236}">
                  <a16:creationId xmlns:a16="http://schemas.microsoft.com/office/drawing/2014/main" id="{B08BC65E-70A3-4AD2-A426-65E82AD716EF}"/>
                </a:ext>
              </a:extLst>
            </p:cNvPr>
            <p:cNvSpPr txBox="1"/>
            <p:nvPr/>
          </p:nvSpPr>
          <p:spPr>
            <a:xfrm>
              <a:off x="5522270" y="2270615"/>
              <a:ext cx="2047735" cy="838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Identificar as ameaças (riscos negativos) de não atingimento do objetivo do processo ou oportunidades (riscos positivos) geradas pela sua execução.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02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>
            <a:extLst>
              <a:ext uri="{FF2B5EF4-FFF2-40B4-BE49-F238E27FC236}">
                <a16:creationId xmlns:a16="http://schemas.microsoft.com/office/drawing/2014/main" id="{75B0965A-B0D1-427D-A5CD-F3CCDA6771A1}"/>
              </a:ext>
            </a:extLst>
          </p:cNvPr>
          <p:cNvSpPr/>
          <p:nvPr/>
        </p:nvSpPr>
        <p:spPr>
          <a:xfrm>
            <a:off x="0" y="-33177"/>
            <a:ext cx="12192000" cy="689117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260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2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16" descr="Picture 16">
            <a:extLst>
              <a:ext uri="{FF2B5EF4-FFF2-40B4-BE49-F238E27FC236}">
                <a16:creationId xmlns:a16="http://schemas.microsoft.com/office/drawing/2014/main" id="{34F13356-FFFD-4B5E-A653-FCFF8B4C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559" y="2801735"/>
            <a:ext cx="2320882" cy="12545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453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ângulo 143">
            <a:extLst>
              <a:ext uri="{FF2B5EF4-FFF2-40B4-BE49-F238E27FC236}">
                <a16:creationId xmlns:a16="http://schemas.microsoft.com/office/drawing/2014/main" id="{B5156E9E-02F7-4EF5-AAE2-9E1622C3F753}"/>
              </a:ext>
            </a:extLst>
          </p:cNvPr>
          <p:cNvSpPr/>
          <p:nvPr/>
        </p:nvSpPr>
        <p:spPr>
          <a:xfrm>
            <a:off x="783946" y="821848"/>
            <a:ext cx="10624108" cy="1303252"/>
          </a:xfrm>
          <a:prstGeom prst="rect">
            <a:avLst/>
          </a:prstGeom>
          <a:solidFill>
            <a:srgbClr val="003BD1">
              <a:alpha val="7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847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5694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8541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388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4235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7082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29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2776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Finalidade: </a:t>
            </a:r>
            <a:r>
              <a:rPr lang="pt-BR" sz="2000" dirty="0">
                <a:solidFill>
                  <a:schemeClr val="bg1"/>
                </a:solidFill>
                <a:latin typeface="Trebuchet MS" panose="020B0603020202020204" pitchFamily="34" charset="0"/>
              </a:rPr>
              <a:t>Orientar quanto a elaboração da Visão Geral dos Subprocessos na Firjan. </a:t>
            </a:r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8D59E75A-87D7-4318-A785-9E715B0C969F}"/>
              </a:ext>
            </a:extLst>
          </p:cNvPr>
          <p:cNvSpPr/>
          <p:nvPr/>
        </p:nvSpPr>
        <p:spPr>
          <a:xfrm>
            <a:off x="783946" y="2855827"/>
            <a:ext cx="10624108" cy="1303252"/>
          </a:xfrm>
          <a:prstGeom prst="rect">
            <a:avLst/>
          </a:prstGeom>
          <a:solidFill>
            <a:srgbClr val="003BD1">
              <a:alpha val="7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847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5694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8541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388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4235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7082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29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2776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Abrangência: </a:t>
            </a:r>
            <a:r>
              <a:rPr lang="pt-BR" sz="2000" dirty="0">
                <a:solidFill>
                  <a:schemeClr val="bg1"/>
                </a:solidFill>
                <a:latin typeface="Trebuchet MS" panose="020B0603020202020204" pitchFamily="34" charset="0"/>
              </a:rPr>
              <a:t>Aplica-se a Divisão de Projetos e Processos, aos </a:t>
            </a:r>
            <a:r>
              <a:rPr lang="pt-BR" sz="20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Agilistas</a:t>
            </a:r>
            <a:r>
              <a:rPr lang="pt-BR" sz="2000" dirty="0">
                <a:solidFill>
                  <a:schemeClr val="bg1"/>
                </a:solidFill>
                <a:latin typeface="Trebuchet MS" panose="020B0603020202020204" pitchFamily="34" charset="0"/>
              </a:rPr>
              <a:t> e a todos que necessitem realizar a construção da visão geral de processos na Firjan.</a:t>
            </a: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0EE5A052-B458-4E5F-8D44-AFDEADDED4B6}"/>
              </a:ext>
            </a:extLst>
          </p:cNvPr>
          <p:cNvSpPr/>
          <p:nvPr/>
        </p:nvSpPr>
        <p:spPr>
          <a:xfrm>
            <a:off x="783946" y="4889806"/>
            <a:ext cx="10624108" cy="1303252"/>
          </a:xfrm>
          <a:prstGeom prst="rect">
            <a:avLst/>
          </a:prstGeom>
          <a:solidFill>
            <a:srgbClr val="003BD1">
              <a:alpha val="7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847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5694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8541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388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4235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7082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9929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2776" algn="l" defTabSz="192847" rtl="0" eaLnBrk="1" latinLnBrk="0" hangingPunct="1"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Referência: </a:t>
            </a:r>
            <a:r>
              <a:rPr lang="pt-BR" sz="2000" dirty="0">
                <a:solidFill>
                  <a:schemeClr val="bg1"/>
                </a:solidFill>
                <a:latin typeface="Trebuchet MS" panose="020B0603020202020204" pitchFamily="34" charset="0"/>
              </a:rPr>
              <a:t>Localização do processo de referência na cadeia de valor: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Trebuchet MS" panose="020B0603020202020204" pitchFamily="34" charset="0"/>
              </a:rPr>
              <a:t>18.0 Gerir da Formulação da Estratégia a Gestão da Rotina &gt; 18.5.1. Gerir Metodologia de Projetos e Processos</a:t>
            </a:r>
          </a:p>
        </p:txBody>
      </p:sp>
    </p:spTree>
    <p:extLst>
      <p:ext uri="{BB962C8B-B14F-4D97-AF65-F5344CB8AC3E}">
        <p14:creationId xmlns:p14="http://schemas.microsoft.com/office/powerpoint/2010/main" val="170367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E06BEC13-C71B-AFB6-DAD7-FC7815D66234}"/>
              </a:ext>
            </a:extLst>
          </p:cNvPr>
          <p:cNvSpPr/>
          <p:nvPr/>
        </p:nvSpPr>
        <p:spPr>
          <a:xfrm>
            <a:off x="9101721" y="5647957"/>
            <a:ext cx="2833443" cy="1083447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Trebuchet MS" panose="020B0603020202020204" pitchFamily="34" charset="0"/>
            </a:endParaRPr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8ED0998E-6E73-201C-C9FE-368D2090C018}"/>
              </a:ext>
            </a:extLst>
          </p:cNvPr>
          <p:cNvSpPr/>
          <p:nvPr/>
        </p:nvSpPr>
        <p:spPr>
          <a:xfrm>
            <a:off x="225072" y="5646404"/>
            <a:ext cx="2833443" cy="1098600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Trebuchet MS" panose="020B0603020202020204" pitchFamily="34" charset="0"/>
            </a:endParaRPr>
          </a:p>
        </p:txBody>
      </p:sp>
      <p:sp>
        <p:nvSpPr>
          <p:cNvPr id="111" name="Rectangle 7">
            <a:extLst>
              <a:ext uri="{FF2B5EF4-FFF2-40B4-BE49-F238E27FC236}">
                <a16:creationId xmlns:a16="http://schemas.microsoft.com/office/drawing/2014/main" id="{6D3BDDCD-7A0D-081A-737D-8CE2A1D5B1BB}"/>
              </a:ext>
            </a:extLst>
          </p:cNvPr>
          <p:cNvSpPr/>
          <p:nvPr/>
        </p:nvSpPr>
        <p:spPr>
          <a:xfrm rot="16200000">
            <a:off x="5754000" y="-5678523"/>
            <a:ext cx="684000" cy="12192000"/>
          </a:xfrm>
          <a:prstGeom prst="rect">
            <a:avLst/>
          </a:prstGeom>
          <a:solidFill>
            <a:srgbClr val="003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53BE61-DA08-42DC-A968-70F1466D1386}"/>
              </a:ext>
            </a:extLst>
          </p:cNvPr>
          <p:cNvSpPr txBox="1"/>
          <p:nvPr/>
        </p:nvSpPr>
        <p:spPr>
          <a:xfrm>
            <a:off x="3363747" y="2070442"/>
            <a:ext cx="119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Parceiros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20D10AAB-811C-4B9A-98E2-B64BF5238E3A}"/>
              </a:ext>
            </a:extLst>
          </p:cNvPr>
          <p:cNvSpPr/>
          <p:nvPr/>
        </p:nvSpPr>
        <p:spPr>
          <a:xfrm>
            <a:off x="3230134" y="2040752"/>
            <a:ext cx="5807716" cy="3539165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1228894-8A73-4DEC-AE22-6F19599E8F47}"/>
              </a:ext>
            </a:extLst>
          </p:cNvPr>
          <p:cNvSpPr txBox="1"/>
          <p:nvPr/>
        </p:nvSpPr>
        <p:spPr>
          <a:xfrm>
            <a:off x="3169563" y="1996194"/>
            <a:ext cx="4461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rebuchet MS" panose="020B0603020202020204" pitchFamily="34" charset="0"/>
              </a:rPr>
              <a:t>Principais Etapas do Processo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1B9DD06C-0DFD-4F43-B46D-55698F6AB8D9}"/>
              </a:ext>
            </a:extLst>
          </p:cNvPr>
          <p:cNvSpPr/>
          <p:nvPr/>
        </p:nvSpPr>
        <p:spPr>
          <a:xfrm>
            <a:off x="9126299" y="1990818"/>
            <a:ext cx="1350000" cy="35819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026C0B4-23A2-4786-B837-DBDF71E19407}"/>
              </a:ext>
            </a:extLst>
          </p:cNvPr>
          <p:cNvSpPr txBox="1"/>
          <p:nvPr/>
        </p:nvSpPr>
        <p:spPr>
          <a:xfrm>
            <a:off x="9201417" y="1966894"/>
            <a:ext cx="119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Saídas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4C0748A0-39EE-4AA3-816E-7559371CAEE0}"/>
              </a:ext>
            </a:extLst>
          </p:cNvPr>
          <p:cNvSpPr/>
          <p:nvPr/>
        </p:nvSpPr>
        <p:spPr>
          <a:xfrm>
            <a:off x="1723011" y="2033575"/>
            <a:ext cx="1350000" cy="3539165"/>
          </a:xfrm>
          <a:prstGeom prst="roundRect">
            <a:avLst>
              <a:gd name="adj" fmla="val 102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74F42F3-4232-4A50-B7F9-C08D94DA4687}"/>
              </a:ext>
            </a:extLst>
          </p:cNvPr>
          <p:cNvSpPr txBox="1"/>
          <p:nvPr/>
        </p:nvSpPr>
        <p:spPr>
          <a:xfrm>
            <a:off x="1765470" y="2070442"/>
            <a:ext cx="119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rebuchet MS" panose="020B0603020202020204" pitchFamily="34" charset="0"/>
              </a:rPr>
              <a:t>Entradas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C1150158-AF3D-4B7D-9249-51F4BBF7300B}"/>
              </a:ext>
            </a:extLst>
          </p:cNvPr>
          <p:cNvSpPr/>
          <p:nvPr/>
        </p:nvSpPr>
        <p:spPr>
          <a:xfrm>
            <a:off x="1812600" y="3134758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67" dirty="0">
                <a:latin typeface="Trebuchet MS" panose="020B0603020202020204" pitchFamily="34" charset="0"/>
              </a:rPr>
              <a:t>Alterações Metodológicas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50BD00F-504F-4410-BB80-D92FC439BC30}"/>
              </a:ext>
            </a:extLst>
          </p:cNvPr>
          <p:cNvGrpSpPr/>
          <p:nvPr/>
        </p:nvGrpSpPr>
        <p:grpSpPr>
          <a:xfrm>
            <a:off x="10564655" y="1990818"/>
            <a:ext cx="1350859" cy="3584015"/>
            <a:chOff x="10610523" y="748473"/>
            <a:chExt cx="1350858" cy="3584015"/>
          </a:xfrm>
        </p:grpSpPr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6DE1E0E1-24A3-4D28-BE3C-473106B2FB43}"/>
                </a:ext>
              </a:extLst>
            </p:cNvPr>
            <p:cNvSpPr/>
            <p:nvPr/>
          </p:nvSpPr>
          <p:spPr>
            <a:xfrm>
              <a:off x="10610523" y="772397"/>
              <a:ext cx="1350858" cy="3560091"/>
            </a:xfrm>
            <a:prstGeom prst="roundRect">
              <a:avLst>
                <a:gd name="adj" fmla="val 123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953B49E-8416-42F1-A1C0-FAEEF063F061}"/>
                </a:ext>
              </a:extLst>
            </p:cNvPr>
            <p:cNvSpPr txBox="1"/>
            <p:nvPr/>
          </p:nvSpPr>
          <p:spPr>
            <a:xfrm>
              <a:off x="10666830" y="748473"/>
              <a:ext cx="1199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Clientes</a:t>
              </a:r>
            </a:p>
          </p:txBody>
        </p:sp>
      </p:grpSp>
      <p:sp>
        <p:nvSpPr>
          <p:cNvPr id="84" name="Título 1">
            <a:extLst>
              <a:ext uri="{FF2B5EF4-FFF2-40B4-BE49-F238E27FC236}">
                <a16:creationId xmlns:a16="http://schemas.microsoft.com/office/drawing/2014/main" id="{DE2B5078-6E98-42D8-8C71-B43F4CF1E599}"/>
              </a:ext>
            </a:extLst>
          </p:cNvPr>
          <p:cNvSpPr txBox="1">
            <a:spLocks/>
          </p:cNvSpPr>
          <p:nvPr/>
        </p:nvSpPr>
        <p:spPr>
          <a:xfrm>
            <a:off x="187318" y="174538"/>
            <a:ext cx="8455295" cy="5605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40" eaLnBrk="0" hangingPunct="0">
              <a:spcBef>
                <a:spcPts val="1333"/>
              </a:spcBef>
              <a:defRPr/>
            </a:pPr>
            <a:r>
              <a:rPr lang="pt-BR" sz="3200" b="1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Subprocesso 18.6.2</a:t>
            </a:r>
            <a:endParaRPr lang="pt-BR" sz="18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A2FD1823-5921-5F9E-8058-7F36CB82E536}"/>
              </a:ext>
            </a:extLst>
          </p:cNvPr>
          <p:cNvSpPr txBox="1">
            <a:spLocks/>
          </p:cNvSpPr>
          <p:nvPr/>
        </p:nvSpPr>
        <p:spPr>
          <a:xfrm>
            <a:off x="187318" y="896211"/>
            <a:ext cx="8455295" cy="34900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40" eaLnBrk="0" hangingPunct="0">
              <a:spcBef>
                <a:spcPts val="1333"/>
              </a:spcBef>
              <a:defRPr/>
            </a:pPr>
            <a:r>
              <a:rPr lang="pt-BR" sz="2000" b="1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18.6.2 Gerir Arquitetura e Governança de Processos</a:t>
            </a:r>
            <a:endParaRPr lang="pt-BR" sz="2000" b="1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Picture 16">
            <a:extLst>
              <a:ext uri="{FF2B5EF4-FFF2-40B4-BE49-F238E27FC236}">
                <a16:creationId xmlns:a16="http://schemas.microsoft.com/office/drawing/2014/main" id="{563473E6-3D5F-D2A2-3476-5261EF06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854" y="263617"/>
            <a:ext cx="569289" cy="30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81E54C0F-C3E4-CB55-FD2A-3E12FBD629E4}"/>
              </a:ext>
            </a:extLst>
          </p:cNvPr>
          <p:cNvGrpSpPr/>
          <p:nvPr/>
        </p:nvGrpSpPr>
        <p:grpSpPr>
          <a:xfrm>
            <a:off x="197300" y="2036867"/>
            <a:ext cx="1489043" cy="3535872"/>
            <a:chOff x="197128" y="1808664"/>
            <a:chExt cx="1489042" cy="3535869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C6F6F2A2-B9E9-44F3-8B03-DB07A20A1AC6}"/>
                </a:ext>
              </a:extLst>
            </p:cNvPr>
            <p:cNvSpPr/>
            <p:nvPr/>
          </p:nvSpPr>
          <p:spPr>
            <a:xfrm>
              <a:off x="256839" y="1808664"/>
              <a:ext cx="1349999" cy="3535869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67" dirty="0">
                <a:latin typeface="Trebuchet MS" panose="020B0603020202020204" pitchFamily="34" charset="0"/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7D65700-C4D1-4C08-96F4-24E937116554}"/>
                </a:ext>
              </a:extLst>
            </p:cNvPr>
            <p:cNvSpPr txBox="1"/>
            <p:nvPr/>
          </p:nvSpPr>
          <p:spPr>
            <a:xfrm>
              <a:off x="197128" y="1832969"/>
              <a:ext cx="1489042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Trebuchet MS" panose="020B0603020202020204" pitchFamily="34" charset="0"/>
                </a:rPr>
                <a:t>Demandantes e Áreas de Interface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4FA9A488-D41F-4F6A-B1E6-EBE8646BA700}"/>
                </a:ext>
              </a:extLst>
            </p:cNvPr>
            <p:cNvSpPr/>
            <p:nvPr/>
          </p:nvSpPr>
          <p:spPr>
            <a:xfrm>
              <a:off x="374649" y="3379240"/>
              <a:ext cx="1133999" cy="5903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 dirty="0">
                  <a:latin typeface="Trebuchet MS" panose="020B0603020202020204" pitchFamily="34" charset="0"/>
                </a:rPr>
                <a:t>Divisão de Projetos e Processos</a:t>
              </a:r>
            </a:p>
          </p:txBody>
        </p:sp>
      </p:grp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80337F3E-271D-C1A8-9787-0F8DB64768BF}"/>
              </a:ext>
            </a:extLst>
          </p:cNvPr>
          <p:cNvSpPr/>
          <p:nvPr/>
        </p:nvSpPr>
        <p:spPr>
          <a:xfrm>
            <a:off x="285736" y="6078063"/>
            <a:ext cx="2238269" cy="577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914377">
              <a:buFont typeface="Arial" panose="020B0604020202020204" pitchFamily="34" charset="0"/>
              <a:buChar char="•"/>
              <a:defRPr/>
            </a:pPr>
            <a:r>
              <a:rPr lang="pt-BR" sz="1051" dirty="0" err="1">
                <a:latin typeface="Trebuchet MS" panose="020B0603020202020204" pitchFamily="34" charset="0"/>
                <a:ea typeface="Calibri" panose="020F0502020204030204" pitchFamily="34" charset="0"/>
              </a:rPr>
              <a:t>Bizagi</a:t>
            </a:r>
            <a:r>
              <a:rPr lang="pt-BR" sz="1051" dirty="0">
                <a:latin typeface="Trebuchet MS" panose="020B0603020202020204" pitchFamily="34" charset="0"/>
                <a:ea typeface="Calibri" panose="020F0502020204030204" pitchFamily="34" charset="0"/>
              </a:rPr>
              <a:t>;</a:t>
            </a:r>
          </a:p>
          <a:p>
            <a:pPr marL="228594" indent="-228594" defTabSz="914377">
              <a:buFont typeface="Arial" panose="020B0604020202020204" pitchFamily="34" charset="0"/>
              <a:buChar char="•"/>
              <a:defRPr/>
            </a:pPr>
            <a:r>
              <a:rPr lang="pt-BR" sz="1051" dirty="0">
                <a:latin typeface="Trebuchet MS" panose="020B0603020202020204" pitchFamily="34" charset="0"/>
                <a:ea typeface="Calibri" panose="020F0502020204030204" pitchFamily="34" charset="0"/>
              </a:rPr>
              <a:t>Visio;</a:t>
            </a:r>
          </a:p>
          <a:p>
            <a:pPr marL="228594" indent="-228594" defTabSz="914377">
              <a:buFont typeface="Arial" panose="020B0604020202020204" pitchFamily="34" charset="0"/>
              <a:buChar char="•"/>
              <a:defRPr/>
            </a:pPr>
            <a:r>
              <a:rPr lang="pt-BR" sz="1051" dirty="0">
                <a:latin typeface="Trebuchet MS" panose="020B0603020202020204" pitchFamily="34" charset="0"/>
                <a:ea typeface="Calibri" panose="020F0502020204030204" pitchFamily="34" charset="0"/>
              </a:rPr>
              <a:t>Portal de Processos.</a:t>
            </a:r>
          </a:p>
        </p:txBody>
      </p:sp>
      <p:pic>
        <p:nvPicPr>
          <p:cNvPr id="123" name="Gráfico 122" descr="Engrenagens com preenchimento sólido">
            <a:extLst>
              <a:ext uri="{FF2B5EF4-FFF2-40B4-BE49-F238E27FC236}">
                <a16:creationId xmlns:a16="http://schemas.microsoft.com/office/drawing/2014/main" id="{C0C3B188-616F-5794-4FE6-6D4104699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082" y="5695727"/>
            <a:ext cx="351559" cy="351559"/>
          </a:xfrm>
          <a:prstGeom prst="rect">
            <a:avLst/>
          </a:prstGeom>
        </p:spPr>
      </p:pic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75764D9-9756-E9B6-FABD-0F9BBFE01056}"/>
              </a:ext>
            </a:extLst>
          </p:cNvPr>
          <p:cNvSpPr txBox="1"/>
          <p:nvPr/>
        </p:nvSpPr>
        <p:spPr>
          <a:xfrm>
            <a:off x="471439" y="5727206"/>
            <a:ext cx="258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rebuchet MS" panose="020B0603020202020204" pitchFamily="34" charset="0"/>
              </a:rPr>
              <a:t>Sistemas Utilizados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25BE5444-EA0C-C0ED-507A-DF4DEA8BF318}"/>
              </a:ext>
            </a:extLst>
          </p:cNvPr>
          <p:cNvSpPr/>
          <p:nvPr/>
        </p:nvSpPr>
        <p:spPr>
          <a:xfrm>
            <a:off x="3187613" y="5661558"/>
            <a:ext cx="2833443" cy="1083447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Trebuchet MS" panose="020B0603020202020204" pitchFamily="34" charset="0"/>
            </a:endParaRP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27308389-4955-8129-26E7-200817417E66}"/>
              </a:ext>
            </a:extLst>
          </p:cNvPr>
          <p:cNvSpPr txBox="1"/>
          <p:nvPr/>
        </p:nvSpPr>
        <p:spPr>
          <a:xfrm>
            <a:off x="3405362" y="5750770"/>
            <a:ext cx="1981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rebuchet MS" panose="020B0603020202020204" pitchFamily="34" charset="0"/>
              </a:rPr>
              <a:t>Reguladores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8772619A-D31B-736D-EBC2-87D7E08C09CD}"/>
              </a:ext>
            </a:extLst>
          </p:cNvPr>
          <p:cNvSpPr/>
          <p:nvPr/>
        </p:nvSpPr>
        <p:spPr>
          <a:xfrm>
            <a:off x="3199077" y="6204931"/>
            <a:ext cx="2188087" cy="25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pt-BR" sz="1051" dirty="0">
                <a:latin typeface="Trebuchet MS" panose="020B0603020202020204" pitchFamily="34" charset="0"/>
                <a:ea typeface="Calibri" panose="020F0502020204030204" pitchFamily="34" charset="0"/>
              </a:rPr>
              <a:t>NA-CD-001</a:t>
            </a:r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1218EE89-A279-D892-FAA0-9DB238970546}"/>
              </a:ext>
            </a:extLst>
          </p:cNvPr>
          <p:cNvSpPr/>
          <p:nvPr/>
        </p:nvSpPr>
        <p:spPr>
          <a:xfrm>
            <a:off x="6096001" y="5647470"/>
            <a:ext cx="2833443" cy="1083447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Trebuchet MS" panose="020B0603020202020204" pitchFamily="34" charset="0"/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A5E70ACD-C517-6D9E-00AF-E50DD4DC3107}"/>
              </a:ext>
            </a:extLst>
          </p:cNvPr>
          <p:cNvSpPr txBox="1"/>
          <p:nvPr/>
        </p:nvSpPr>
        <p:spPr>
          <a:xfrm>
            <a:off x="6421444" y="5727206"/>
            <a:ext cx="253135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67" b="1" dirty="0">
                <a:latin typeface="Trebuchet MS" panose="020B0603020202020204" pitchFamily="34" charset="0"/>
              </a:rPr>
              <a:t>Indicadores do Processo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685E0345-B126-191C-AFA4-76CC8CAE724C}"/>
              </a:ext>
            </a:extLst>
          </p:cNvPr>
          <p:cNvSpPr/>
          <p:nvPr/>
        </p:nvSpPr>
        <p:spPr>
          <a:xfrm>
            <a:off x="6115280" y="6076019"/>
            <a:ext cx="2758499" cy="25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pt-BR" sz="1051" dirty="0">
                <a:latin typeface="Trebuchet MS" panose="020B0603020202020204" pitchFamily="34" charset="0"/>
              </a:rPr>
              <a:t>Taxa de atualização de processos</a:t>
            </a:r>
          </a:p>
        </p:txBody>
      </p:sp>
      <p:pic>
        <p:nvPicPr>
          <p:cNvPr id="132" name="Gráfico 131" descr="Aviso estrutura de tópicos">
            <a:extLst>
              <a:ext uri="{FF2B5EF4-FFF2-40B4-BE49-F238E27FC236}">
                <a16:creationId xmlns:a16="http://schemas.microsoft.com/office/drawing/2014/main" id="{F7420C36-94B6-DE96-FEA2-CDFC62360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8232" y="5710276"/>
            <a:ext cx="338555" cy="338555"/>
          </a:xfrm>
          <a:prstGeom prst="rect">
            <a:avLst/>
          </a:prstGeom>
        </p:spPr>
      </p:pic>
      <p:pic>
        <p:nvPicPr>
          <p:cNvPr id="133" name="Gráfico 132" descr="Velocímetro médio estrutura de tópicos">
            <a:extLst>
              <a:ext uri="{FF2B5EF4-FFF2-40B4-BE49-F238E27FC236}">
                <a16:creationId xmlns:a16="http://schemas.microsoft.com/office/drawing/2014/main" id="{71BFE9EA-FADF-3BE6-036D-0A2737E2E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3991" y="5647041"/>
            <a:ext cx="430119" cy="430119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4040D18-3FA8-90EA-970B-8992405491BD}"/>
              </a:ext>
            </a:extLst>
          </p:cNvPr>
          <p:cNvSpPr txBox="1"/>
          <p:nvPr/>
        </p:nvSpPr>
        <p:spPr>
          <a:xfrm>
            <a:off x="9254296" y="5707827"/>
            <a:ext cx="2466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rebuchet MS" panose="020B0603020202020204" pitchFamily="34" charset="0"/>
              </a:rPr>
              <a:t>Riscos do Processo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A6E1EFCA-8A88-925B-FC9E-A0D7CCE01DF1}"/>
              </a:ext>
            </a:extLst>
          </p:cNvPr>
          <p:cNvSpPr/>
          <p:nvPr/>
        </p:nvSpPr>
        <p:spPr>
          <a:xfrm>
            <a:off x="9088383" y="6150283"/>
            <a:ext cx="2917291" cy="25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171446" defTabSz="914377">
              <a:buFont typeface="Arial" panose="020B0604020202020204" pitchFamily="34" charset="0"/>
              <a:buChar char="•"/>
              <a:defRPr/>
            </a:pPr>
            <a:r>
              <a:rPr lang="pt-BR" sz="1051" dirty="0">
                <a:latin typeface="Trebuchet MS" panose="020B0603020202020204" pitchFamily="34" charset="0"/>
                <a:ea typeface="Calibri" panose="020F0502020204030204" pitchFamily="34" charset="0"/>
              </a:rPr>
              <a:t>Processos duplicados e </a:t>
            </a:r>
            <a:r>
              <a:rPr lang="pt-BR" sz="1051">
                <a:latin typeface="Trebuchet MS" panose="020B0603020202020204" pitchFamily="34" charset="0"/>
                <a:ea typeface="Calibri" panose="020F0502020204030204" pitchFamily="34" charset="0"/>
              </a:rPr>
              <a:t>não aderentes;</a:t>
            </a:r>
            <a:endParaRPr lang="pt-BR" sz="1051" dirty="0">
              <a:latin typeface="Trebuchet MS" panose="020B0603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37" name="Seta: Pentágono 136">
            <a:extLst>
              <a:ext uri="{FF2B5EF4-FFF2-40B4-BE49-F238E27FC236}">
                <a16:creationId xmlns:a16="http://schemas.microsoft.com/office/drawing/2014/main" id="{3375DD8E-334F-0473-1D96-B39F06129782}"/>
              </a:ext>
            </a:extLst>
          </p:cNvPr>
          <p:cNvSpPr/>
          <p:nvPr/>
        </p:nvSpPr>
        <p:spPr>
          <a:xfrm>
            <a:off x="5187677" y="2386072"/>
            <a:ext cx="1950600" cy="5088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Definir Arquitetura de Processos (níveis)</a:t>
            </a:r>
          </a:p>
        </p:txBody>
      </p:sp>
      <p:sp>
        <p:nvSpPr>
          <p:cNvPr id="138" name="Seta: Pentágono 137">
            <a:extLst>
              <a:ext uri="{FF2B5EF4-FFF2-40B4-BE49-F238E27FC236}">
                <a16:creationId xmlns:a16="http://schemas.microsoft.com/office/drawing/2014/main" id="{8AF4169F-C9F2-7DE7-CD9E-5E54BF5780B6}"/>
              </a:ext>
            </a:extLst>
          </p:cNvPr>
          <p:cNvSpPr/>
          <p:nvPr/>
        </p:nvSpPr>
        <p:spPr>
          <a:xfrm>
            <a:off x="5187677" y="2990321"/>
            <a:ext cx="1950600" cy="5088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Correlacionar Arquitetura com os documentos existentes</a:t>
            </a:r>
          </a:p>
        </p:txBody>
      </p:sp>
      <p:sp>
        <p:nvSpPr>
          <p:cNvPr id="139" name="Seta: Pentágono 138">
            <a:extLst>
              <a:ext uri="{FF2B5EF4-FFF2-40B4-BE49-F238E27FC236}">
                <a16:creationId xmlns:a16="http://schemas.microsoft.com/office/drawing/2014/main" id="{48D5DCE8-FB01-CEFC-C22D-545DE099CBA2}"/>
              </a:ext>
            </a:extLst>
          </p:cNvPr>
          <p:cNvSpPr/>
          <p:nvPr/>
        </p:nvSpPr>
        <p:spPr>
          <a:xfrm>
            <a:off x="5187678" y="3594571"/>
            <a:ext cx="1950601" cy="5088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Definir Metodologia e Notação</a:t>
            </a:r>
          </a:p>
        </p:txBody>
      </p:sp>
      <p:sp>
        <p:nvSpPr>
          <p:cNvPr id="140" name="Seta: Pentágono 139">
            <a:extLst>
              <a:ext uri="{FF2B5EF4-FFF2-40B4-BE49-F238E27FC236}">
                <a16:creationId xmlns:a16="http://schemas.microsoft.com/office/drawing/2014/main" id="{F1797C59-7A21-D062-1953-764561099B6B}"/>
              </a:ext>
            </a:extLst>
          </p:cNvPr>
          <p:cNvSpPr/>
          <p:nvPr/>
        </p:nvSpPr>
        <p:spPr>
          <a:xfrm>
            <a:off x="5180517" y="4198820"/>
            <a:ext cx="1964920" cy="5088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Definir responsáveis dos processos e interfaces</a:t>
            </a:r>
          </a:p>
        </p:txBody>
      </p:sp>
      <p:sp>
        <p:nvSpPr>
          <p:cNvPr id="141" name="Seta: Pentágono 140">
            <a:extLst>
              <a:ext uri="{FF2B5EF4-FFF2-40B4-BE49-F238E27FC236}">
                <a16:creationId xmlns:a16="http://schemas.microsoft.com/office/drawing/2014/main" id="{271ED25E-37CE-DCB6-05BD-C2F6F4BF2F4C}"/>
              </a:ext>
            </a:extLst>
          </p:cNvPr>
          <p:cNvSpPr/>
          <p:nvPr/>
        </p:nvSpPr>
        <p:spPr>
          <a:xfrm>
            <a:off x="5180519" y="4803068"/>
            <a:ext cx="1957759" cy="5088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Manter Portal de Processos</a:t>
            </a:r>
          </a:p>
        </p:txBody>
      </p:sp>
      <p:pic>
        <p:nvPicPr>
          <p:cNvPr id="5" name="Gráfico 4" descr="Selo de Área de Transferência com preenchimento sólido">
            <a:extLst>
              <a:ext uri="{FF2B5EF4-FFF2-40B4-BE49-F238E27FC236}">
                <a16:creationId xmlns:a16="http://schemas.microsoft.com/office/drawing/2014/main" id="{1FBB7E1B-44E1-3EF8-3A64-68F5A8F88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4431" y="5682055"/>
            <a:ext cx="441236" cy="441236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804585B4-BB99-4B3F-9478-985BE6E5DDFB}"/>
              </a:ext>
            </a:extLst>
          </p:cNvPr>
          <p:cNvSpPr/>
          <p:nvPr/>
        </p:nvSpPr>
        <p:spPr>
          <a:xfrm>
            <a:off x="238569" y="1225501"/>
            <a:ext cx="8849815" cy="636019"/>
          </a:xfrm>
          <a:prstGeom prst="roundRect">
            <a:avLst>
              <a:gd name="adj" fmla="val 5681"/>
            </a:avLst>
          </a:prstGeom>
          <a:solidFill>
            <a:srgbClr val="F0F4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defTabSz="1219140" eaLnBrk="0" hangingPunct="0">
              <a:spcBef>
                <a:spcPts val="1333"/>
              </a:spcBef>
              <a:defRPr/>
            </a:pPr>
            <a:r>
              <a:rPr lang="pt-BR" sz="1400" b="1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00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Assegurar a organização, definição de responsáveis, correlação de documentos e visão sistêmica dos processos evitando inconsistência e duplicidades na Cadeia de Valor.</a:t>
            </a:r>
            <a:endParaRPr lang="pt-BR" sz="1400" dirty="0">
              <a:solidFill>
                <a:srgbClr val="003BD1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ADE18FD-E1D5-4417-A19C-78E72EA517B9}"/>
              </a:ext>
            </a:extLst>
          </p:cNvPr>
          <p:cNvSpPr/>
          <p:nvPr/>
        </p:nvSpPr>
        <p:spPr>
          <a:xfrm>
            <a:off x="9148232" y="1225500"/>
            <a:ext cx="2827600" cy="616365"/>
          </a:xfrm>
          <a:prstGeom prst="roundRect">
            <a:avLst>
              <a:gd name="adj" fmla="val 5681"/>
            </a:avLst>
          </a:prstGeom>
          <a:solidFill>
            <a:srgbClr val="F0F4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</a:p>
          <a:p>
            <a:pPr algn="ctr"/>
            <a:r>
              <a:rPr lang="pt-BR" sz="1200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Divisão de Projetos e Processos (DIPPR)</a:t>
            </a:r>
            <a:endParaRPr lang="pt-BR" sz="1200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7FAE411E-D1F1-6259-C088-A177064E8B75}"/>
              </a:ext>
            </a:extLst>
          </p:cNvPr>
          <p:cNvSpPr/>
          <p:nvPr/>
        </p:nvSpPr>
        <p:spPr>
          <a:xfrm>
            <a:off x="1790948" y="3996878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67" dirty="0">
                <a:latin typeface="Trebuchet MS" panose="020B0603020202020204" pitchFamily="34" charset="0"/>
              </a:rPr>
              <a:t>Modelos de Referência</a:t>
            </a: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60726EBC-6B9F-FAE2-BE5A-035EAB499374}"/>
              </a:ext>
            </a:extLst>
          </p:cNvPr>
          <p:cNvSpPr/>
          <p:nvPr/>
        </p:nvSpPr>
        <p:spPr>
          <a:xfrm>
            <a:off x="9210759" y="2439773"/>
            <a:ext cx="1190293" cy="7546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67" dirty="0">
                <a:latin typeface="Trebuchet MS" panose="020B0603020202020204" pitchFamily="34" charset="0"/>
              </a:rPr>
              <a:t>Níveis de Processos e seus Documentos</a:t>
            </a: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8C8F4F6-4BEB-E8CE-4483-536FDCC5FA1B}"/>
              </a:ext>
            </a:extLst>
          </p:cNvPr>
          <p:cNvSpPr/>
          <p:nvPr/>
        </p:nvSpPr>
        <p:spPr>
          <a:xfrm>
            <a:off x="10679905" y="3335264"/>
            <a:ext cx="1134000" cy="6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67" dirty="0">
                <a:latin typeface="Trebuchet MS" panose="020B0603020202020204" pitchFamily="34" charset="0"/>
              </a:rPr>
              <a:t>Áreas da Firjan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722F09B6-F2B4-4E76-8389-C74690F379E8}"/>
              </a:ext>
            </a:extLst>
          </p:cNvPr>
          <p:cNvSpPr/>
          <p:nvPr/>
        </p:nvSpPr>
        <p:spPr>
          <a:xfrm>
            <a:off x="9210759" y="3284114"/>
            <a:ext cx="1190293" cy="7215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73" dirty="0">
                <a:latin typeface="Trebuchet MS" panose="020B0603020202020204" pitchFamily="34" charset="0"/>
              </a:rPr>
              <a:t>Responsáveis pelos Processos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0243487-7DB4-4BBE-B66C-882B02AB7355}"/>
              </a:ext>
            </a:extLst>
          </p:cNvPr>
          <p:cNvSpPr/>
          <p:nvPr/>
        </p:nvSpPr>
        <p:spPr>
          <a:xfrm>
            <a:off x="9206106" y="4089987"/>
            <a:ext cx="1190293" cy="7215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73" dirty="0">
                <a:latin typeface="Trebuchet MS" panose="020B0603020202020204" pitchFamily="34" charset="0"/>
              </a:rPr>
              <a:t>Divulgação dos Processos </a:t>
            </a: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A351D2FE-AC7A-4C5E-A53C-4E23BFB6297B}"/>
              </a:ext>
            </a:extLst>
          </p:cNvPr>
          <p:cNvSpPr txBox="1">
            <a:spLocks/>
          </p:cNvSpPr>
          <p:nvPr/>
        </p:nvSpPr>
        <p:spPr>
          <a:xfrm>
            <a:off x="7394913" y="150626"/>
            <a:ext cx="2788258" cy="56050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 eaLnBrk="0" hangingPunct="0">
              <a:spcBef>
                <a:spcPts val="1333"/>
              </a:spcBef>
              <a:defRPr/>
            </a:pPr>
            <a:r>
              <a:rPr lang="pt-BR" sz="32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Preenchido</a:t>
            </a:r>
            <a:endParaRPr lang="pt-BR" sz="18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2891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AED32558-AFE3-48ED-AF88-C7DC5034A471}"/>
              </a:ext>
            </a:extLst>
          </p:cNvPr>
          <p:cNvSpPr/>
          <p:nvPr/>
        </p:nvSpPr>
        <p:spPr>
          <a:xfrm>
            <a:off x="262151" y="1613403"/>
            <a:ext cx="8876356" cy="571163"/>
          </a:xfrm>
          <a:prstGeom prst="roundRect">
            <a:avLst>
              <a:gd name="adj" fmla="val 5681"/>
            </a:avLst>
          </a:prstGeom>
          <a:noFill/>
          <a:ln w="38100">
            <a:solidFill>
              <a:srgbClr val="003BD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endParaRPr lang="pt-BR" sz="1867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4132509-43D7-431F-8FA0-4CB96B6FE3D5}"/>
              </a:ext>
            </a:extLst>
          </p:cNvPr>
          <p:cNvGrpSpPr/>
          <p:nvPr/>
        </p:nvGrpSpPr>
        <p:grpSpPr>
          <a:xfrm>
            <a:off x="7157225" y="2135101"/>
            <a:ext cx="3103595" cy="2699662"/>
            <a:chOff x="5367919" y="1601326"/>
            <a:chExt cx="2327696" cy="2024746"/>
          </a:xfrm>
        </p:grpSpPr>
        <p:grpSp>
          <p:nvGrpSpPr>
            <p:cNvPr id="274" name="Agrupar 273">
              <a:extLst>
                <a:ext uri="{FF2B5EF4-FFF2-40B4-BE49-F238E27FC236}">
                  <a16:creationId xmlns:a16="http://schemas.microsoft.com/office/drawing/2014/main" id="{D9433D27-6469-4820-A7BB-7748AA7824BB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276" name="Google Shape;140;p26">
                <a:extLst>
                  <a:ext uri="{FF2B5EF4-FFF2-40B4-BE49-F238E27FC236}">
                    <a16:creationId xmlns:a16="http://schemas.microsoft.com/office/drawing/2014/main" id="{FBFA0D5C-65A5-45E1-BF86-B3DC2E7B2C60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77" name="Google Shape;141;p26">
                <a:extLst>
                  <a:ext uri="{FF2B5EF4-FFF2-40B4-BE49-F238E27FC236}">
                    <a16:creationId xmlns:a16="http://schemas.microsoft.com/office/drawing/2014/main" id="{D2ED362A-A7EF-4506-9B86-5A2FE759CF92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278" name="Google Shape;142;p26">
                  <a:extLst>
                    <a:ext uri="{FF2B5EF4-FFF2-40B4-BE49-F238E27FC236}">
                      <a16:creationId xmlns:a16="http://schemas.microsoft.com/office/drawing/2014/main" id="{D6BEE134-575F-4058-98BE-27DDFDD6B925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148;p26">
                  <a:extLst>
                    <a:ext uri="{FF2B5EF4-FFF2-40B4-BE49-F238E27FC236}">
                      <a16:creationId xmlns:a16="http://schemas.microsoft.com/office/drawing/2014/main" id="{FBF8AF15-1975-40EB-AD03-FA4F3175DC0C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152;p26">
                  <a:extLst>
                    <a:ext uri="{FF2B5EF4-FFF2-40B4-BE49-F238E27FC236}">
                      <a16:creationId xmlns:a16="http://schemas.microsoft.com/office/drawing/2014/main" id="{A347BF94-2950-40A6-B82A-519A7C158C84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153;p26">
                  <a:extLst>
                    <a:ext uri="{FF2B5EF4-FFF2-40B4-BE49-F238E27FC236}">
                      <a16:creationId xmlns:a16="http://schemas.microsoft.com/office/drawing/2014/main" id="{8164A678-054E-4353-B153-5C48BEFF480A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154;p26">
                  <a:extLst>
                    <a:ext uri="{FF2B5EF4-FFF2-40B4-BE49-F238E27FC236}">
                      <a16:creationId xmlns:a16="http://schemas.microsoft.com/office/drawing/2014/main" id="{98155E1A-D93F-4B5A-925E-BE3181C8119C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155;p26">
                  <a:extLst>
                    <a:ext uri="{FF2B5EF4-FFF2-40B4-BE49-F238E27FC236}">
                      <a16:creationId xmlns:a16="http://schemas.microsoft.com/office/drawing/2014/main" id="{87B77758-4872-462B-ACA7-ED3B791B6186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4" name="Google Shape;156;p26">
                  <a:extLst>
                    <a:ext uri="{FF2B5EF4-FFF2-40B4-BE49-F238E27FC236}">
                      <a16:creationId xmlns:a16="http://schemas.microsoft.com/office/drawing/2014/main" id="{F5769217-5E49-490E-8A25-186EE0550514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BD132862-5270-46B2-A5BC-784C754F853A}"/>
                </a:ext>
              </a:extLst>
            </p:cNvPr>
            <p:cNvSpPr txBox="1"/>
            <p:nvPr/>
          </p:nvSpPr>
          <p:spPr>
            <a:xfrm>
              <a:off x="5581254" y="2278597"/>
              <a:ext cx="1951169" cy="838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Descrever qual é a finalidade da execução deste processo, ou seja, a   proposta de valor que será entregue ao(s) cliente(s).</a:t>
              </a:r>
              <a:endParaRPr lang="pt-BR" sz="1333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6A73280-DC24-4D05-82A9-A025148E3C18}"/>
              </a:ext>
            </a:extLst>
          </p:cNvPr>
          <p:cNvGrpSpPr/>
          <p:nvPr/>
        </p:nvGrpSpPr>
        <p:grpSpPr>
          <a:xfrm>
            <a:off x="232641" y="5615724"/>
            <a:ext cx="2843551" cy="1138473"/>
            <a:chOff x="174480" y="4211792"/>
            <a:chExt cx="2132663" cy="85385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8511ADC4-940C-4AAC-922C-44090E32E34B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286" name="Gráfico 285" descr="Engrenagens com preenchimento sólido">
              <a:extLst>
                <a:ext uri="{FF2B5EF4-FFF2-40B4-BE49-F238E27FC236}">
                  <a16:creationId xmlns:a16="http://schemas.microsoft.com/office/drawing/2014/main" id="{B5D326A1-AE0E-4251-8A4F-7FE1797E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287" name="CaixaDeTexto 286">
              <a:extLst>
                <a:ext uri="{FF2B5EF4-FFF2-40B4-BE49-F238E27FC236}">
                  <a16:creationId xmlns:a16="http://schemas.microsoft.com/office/drawing/2014/main" id="{5417CA6C-2A0C-44F7-8D80-9872B74A6641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0FACCF1-9DEF-4623-AF99-7B051645A339}"/>
              </a:ext>
            </a:extLst>
          </p:cNvPr>
          <p:cNvGrpSpPr/>
          <p:nvPr/>
        </p:nvGrpSpPr>
        <p:grpSpPr>
          <a:xfrm>
            <a:off x="3171742" y="5569569"/>
            <a:ext cx="2874461" cy="1178791"/>
            <a:chOff x="2378806" y="4177176"/>
            <a:chExt cx="2155846" cy="884093"/>
          </a:xfrm>
        </p:grpSpPr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4441A33A-70C1-43DF-A45A-49EF506D2E0A}"/>
                </a:ext>
              </a:extLst>
            </p:cNvPr>
            <p:cNvSpPr/>
            <p:nvPr/>
          </p:nvSpPr>
          <p:spPr>
            <a:xfrm>
              <a:off x="2401990" y="4207414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8" name="CaixaDeTexto 287">
              <a:extLst>
                <a:ext uri="{FF2B5EF4-FFF2-40B4-BE49-F238E27FC236}">
                  <a16:creationId xmlns:a16="http://schemas.microsoft.com/office/drawing/2014/main" id="{E778229E-1D7B-486D-9D57-E8B204B348A2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289" name="Retângulo 288">
              <a:extLst>
                <a:ext uri="{FF2B5EF4-FFF2-40B4-BE49-F238E27FC236}">
                  <a16:creationId xmlns:a16="http://schemas.microsoft.com/office/drawing/2014/main" id="{744C5E8C-5FFF-443C-86F3-D977A0D56C88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0" name="Gráfico 289" descr="Selo de Área de Transferência com preenchimento sólido">
              <a:extLst>
                <a:ext uri="{FF2B5EF4-FFF2-40B4-BE49-F238E27FC236}">
                  <a16:creationId xmlns:a16="http://schemas.microsoft.com/office/drawing/2014/main" id="{B6803D63-B6F0-48AC-A02B-1E692918F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C68DB-373B-4265-8AE2-6F976032F974}"/>
              </a:ext>
            </a:extLst>
          </p:cNvPr>
          <p:cNvGrpSpPr/>
          <p:nvPr/>
        </p:nvGrpSpPr>
        <p:grpSpPr>
          <a:xfrm>
            <a:off x="6141754" y="5576981"/>
            <a:ext cx="2917449" cy="1180959"/>
            <a:chOff x="4606315" y="4182735"/>
            <a:chExt cx="2188087" cy="885719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1" name="CaixaDeTexto 290">
              <a:extLst>
                <a:ext uri="{FF2B5EF4-FFF2-40B4-BE49-F238E27FC236}">
                  <a16:creationId xmlns:a16="http://schemas.microsoft.com/office/drawing/2014/main" id="{7F4D054B-15B4-4570-AAED-6BE64334AF73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292" name="Retângulo 291">
              <a:extLst>
                <a:ext uri="{FF2B5EF4-FFF2-40B4-BE49-F238E27FC236}">
                  <a16:creationId xmlns:a16="http://schemas.microsoft.com/office/drawing/2014/main" id="{D1600062-C86A-403B-A36A-0881D756D8CA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3" name="Gráfico 292" descr="Velocímetro médio estrutura de tópicos">
              <a:extLst>
                <a:ext uri="{FF2B5EF4-FFF2-40B4-BE49-F238E27FC236}">
                  <a16:creationId xmlns:a16="http://schemas.microsoft.com/office/drawing/2014/main" id="{A3506A61-2215-46DD-BE77-EB73A3756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1343B5E-3C14-4246-B681-D818E2E09A41}"/>
              </a:ext>
            </a:extLst>
          </p:cNvPr>
          <p:cNvGrpSpPr/>
          <p:nvPr/>
        </p:nvGrpSpPr>
        <p:grpSpPr>
          <a:xfrm>
            <a:off x="9154752" y="5600593"/>
            <a:ext cx="3407941" cy="1157060"/>
            <a:chOff x="6866064" y="4200444"/>
            <a:chExt cx="2555956" cy="867795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294" name="Gráfico 293" descr="Aviso estrutura de tópicos">
              <a:extLst>
                <a:ext uri="{FF2B5EF4-FFF2-40B4-BE49-F238E27FC236}">
                  <a16:creationId xmlns:a16="http://schemas.microsoft.com/office/drawing/2014/main" id="{A49C8540-D190-4599-9380-6998481E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295" name="CaixaDeTexto 294">
              <a:extLst>
                <a:ext uri="{FF2B5EF4-FFF2-40B4-BE49-F238E27FC236}">
                  <a16:creationId xmlns:a16="http://schemas.microsoft.com/office/drawing/2014/main" id="{257451A0-2C04-4599-810F-EC56B6539BFF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296" name="Retângulo 295">
              <a:extLst>
                <a:ext uri="{FF2B5EF4-FFF2-40B4-BE49-F238E27FC236}">
                  <a16:creationId xmlns:a16="http://schemas.microsoft.com/office/drawing/2014/main" id="{B2BC6EA9-83EF-4D4F-843B-F044C2E8942D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</p:grpSp>
      <p:grpSp>
        <p:nvGrpSpPr>
          <p:cNvPr id="63" name="Google Shape;252;p26">
            <a:extLst>
              <a:ext uri="{FF2B5EF4-FFF2-40B4-BE49-F238E27FC236}">
                <a16:creationId xmlns:a16="http://schemas.microsoft.com/office/drawing/2014/main" id="{ECF04943-6A14-40BB-965A-DF03CCE3B23B}"/>
              </a:ext>
            </a:extLst>
          </p:cNvPr>
          <p:cNvGrpSpPr/>
          <p:nvPr/>
        </p:nvGrpSpPr>
        <p:grpSpPr>
          <a:xfrm flipH="1">
            <a:off x="10319701" y="2936440"/>
            <a:ext cx="1825755" cy="3202128"/>
            <a:chOff x="-823767" y="1667843"/>
            <a:chExt cx="1580203" cy="2881743"/>
          </a:xfrm>
        </p:grpSpPr>
        <p:sp>
          <p:nvSpPr>
            <p:cNvPr id="64" name="Google Shape;253;p26">
              <a:extLst>
                <a:ext uri="{FF2B5EF4-FFF2-40B4-BE49-F238E27FC236}">
                  <a16:creationId xmlns:a16="http://schemas.microsoft.com/office/drawing/2014/main" id="{EB44AEDA-58AA-4F07-8513-4AE087BC22B7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54;p26">
              <a:extLst>
                <a:ext uri="{FF2B5EF4-FFF2-40B4-BE49-F238E27FC236}">
                  <a16:creationId xmlns:a16="http://schemas.microsoft.com/office/drawing/2014/main" id="{E3B50359-BCCB-4CE9-BC5F-24C18BC032E1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55;p26">
              <a:extLst>
                <a:ext uri="{FF2B5EF4-FFF2-40B4-BE49-F238E27FC236}">
                  <a16:creationId xmlns:a16="http://schemas.microsoft.com/office/drawing/2014/main" id="{85EDAD20-5497-4F6D-9F90-4AFA929D66A2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56;p26">
              <a:extLst>
                <a:ext uri="{FF2B5EF4-FFF2-40B4-BE49-F238E27FC236}">
                  <a16:creationId xmlns:a16="http://schemas.microsoft.com/office/drawing/2014/main" id="{C6706C75-FCFD-49C6-A61E-7C0B0BCDB69E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57;p26">
              <a:extLst>
                <a:ext uri="{FF2B5EF4-FFF2-40B4-BE49-F238E27FC236}">
                  <a16:creationId xmlns:a16="http://schemas.microsoft.com/office/drawing/2014/main" id="{976755F6-45D3-4B4D-B332-9906F5A44044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58;p26">
              <a:extLst>
                <a:ext uri="{FF2B5EF4-FFF2-40B4-BE49-F238E27FC236}">
                  <a16:creationId xmlns:a16="http://schemas.microsoft.com/office/drawing/2014/main" id="{B2AE495E-A9A0-4AA8-BD88-04730208DD04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59;p26">
              <a:extLst>
                <a:ext uri="{FF2B5EF4-FFF2-40B4-BE49-F238E27FC236}">
                  <a16:creationId xmlns:a16="http://schemas.microsoft.com/office/drawing/2014/main" id="{73BFE0CF-E812-4C0F-8E98-619EB890C511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60;p26">
              <a:extLst>
                <a:ext uri="{FF2B5EF4-FFF2-40B4-BE49-F238E27FC236}">
                  <a16:creationId xmlns:a16="http://schemas.microsoft.com/office/drawing/2014/main" id="{B776B8BF-74B4-44EB-BD0C-49ED16606478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61;p26">
              <a:extLst>
                <a:ext uri="{FF2B5EF4-FFF2-40B4-BE49-F238E27FC236}">
                  <a16:creationId xmlns:a16="http://schemas.microsoft.com/office/drawing/2014/main" id="{E10A2B3F-3CEC-437C-A64A-DD98CD0B40BD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62;p26">
              <a:extLst>
                <a:ext uri="{FF2B5EF4-FFF2-40B4-BE49-F238E27FC236}">
                  <a16:creationId xmlns:a16="http://schemas.microsoft.com/office/drawing/2014/main" id="{FF14C349-F7FE-4BBF-AE3F-1923722A477F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63;p26">
              <a:extLst>
                <a:ext uri="{FF2B5EF4-FFF2-40B4-BE49-F238E27FC236}">
                  <a16:creationId xmlns:a16="http://schemas.microsoft.com/office/drawing/2014/main" id="{3FE439E7-4AD4-42A7-A493-73345B485F6D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64;p26">
              <a:extLst>
                <a:ext uri="{FF2B5EF4-FFF2-40B4-BE49-F238E27FC236}">
                  <a16:creationId xmlns:a16="http://schemas.microsoft.com/office/drawing/2014/main" id="{F5924A76-AE08-47A5-A1C8-A4212A43A710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65;p26">
              <a:extLst>
                <a:ext uri="{FF2B5EF4-FFF2-40B4-BE49-F238E27FC236}">
                  <a16:creationId xmlns:a16="http://schemas.microsoft.com/office/drawing/2014/main" id="{C932077F-72D3-44D4-876C-59C18786ADA8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66;p26">
              <a:extLst>
                <a:ext uri="{FF2B5EF4-FFF2-40B4-BE49-F238E27FC236}">
                  <a16:creationId xmlns:a16="http://schemas.microsoft.com/office/drawing/2014/main" id="{694F92B8-3ADB-4563-A473-4CB3A5A36408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67;p26">
              <a:extLst>
                <a:ext uri="{FF2B5EF4-FFF2-40B4-BE49-F238E27FC236}">
                  <a16:creationId xmlns:a16="http://schemas.microsoft.com/office/drawing/2014/main" id="{EDFB1928-2506-474D-B7CB-C0644FEE012F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68;p26">
              <a:extLst>
                <a:ext uri="{FF2B5EF4-FFF2-40B4-BE49-F238E27FC236}">
                  <a16:creationId xmlns:a16="http://schemas.microsoft.com/office/drawing/2014/main" id="{F6AFC937-7B71-4560-A8C0-BC0D0DB2E8CC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69;p26">
              <a:extLst>
                <a:ext uri="{FF2B5EF4-FFF2-40B4-BE49-F238E27FC236}">
                  <a16:creationId xmlns:a16="http://schemas.microsoft.com/office/drawing/2014/main" id="{C4C81375-889C-45EB-9267-8D860264297F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0;p26">
              <a:extLst>
                <a:ext uri="{FF2B5EF4-FFF2-40B4-BE49-F238E27FC236}">
                  <a16:creationId xmlns:a16="http://schemas.microsoft.com/office/drawing/2014/main" id="{6FEA4B0F-7CD5-4B7F-804B-8AAFB9C87B4C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1;p26">
              <a:extLst>
                <a:ext uri="{FF2B5EF4-FFF2-40B4-BE49-F238E27FC236}">
                  <a16:creationId xmlns:a16="http://schemas.microsoft.com/office/drawing/2014/main" id="{ACFEDFEE-F34A-4623-A8DE-4535266C0891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2;p26">
              <a:extLst>
                <a:ext uri="{FF2B5EF4-FFF2-40B4-BE49-F238E27FC236}">
                  <a16:creationId xmlns:a16="http://schemas.microsoft.com/office/drawing/2014/main" id="{23F580FF-A32A-45A0-9170-2D969D90FE27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3;p26">
              <a:extLst>
                <a:ext uri="{FF2B5EF4-FFF2-40B4-BE49-F238E27FC236}">
                  <a16:creationId xmlns:a16="http://schemas.microsoft.com/office/drawing/2014/main" id="{E67879D2-F2FA-466A-8A33-AB535D0BE8E3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4;p26">
              <a:extLst>
                <a:ext uri="{FF2B5EF4-FFF2-40B4-BE49-F238E27FC236}">
                  <a16:creationId xmlns:a16="http://schemas.microsoft.com/office/drawing/2014/main" id="{369C678E-9DF9-4631-B193-A7AAE13A0D4B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5;p26">
              <a:extLst>
                <a:ext uri="{FF2B5EF4-FFF2-40B4-BE49-F238E27FC236}">
                  <a16:creationId xmlns:a16="http://schemas.microsoft.com/office/drawing/2014/main" id="{AD3FEA58-B379-4BED-B716-FE42D307906A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6;p26">
              <a:extLst>
                <a:ext uri="{FF2B5EF4-FFF2-40B4-BE49-F238E27FC236}">
                  <a16:creationId xmlns:a16="http://schemas.microsoft.com/office/drawing/2014/main" id="{07BF017D-071C-43E0-AF5D-1658996E6A5F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7;p26">
              <a:extLst>
                <a:ext uri="{FF2B5EF4-FFF2-40B4-BE49-F238E27FC236}">
                  <a16:creationId xmlns:a16="http://schemas.microsoft.com/office/drawing/2014/main" id="{7377AC94-582F-4741-97A2-7D7D30BFCD08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78;p26">
              <a:extLst>
                <a:ext uri="{FF2B5EF4-FFF2-40B4-BE49-F238E27FC236}">
                  <a16:creationId xmlns:a16="http://schemas.microsoft.com/office/drawing/2014/main" id="{5BA87684-8957-4E60-BE47-31E6D123930C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79;p26">
              <a:extLst>
                <a:ext uri="{FF2B5EF4-FFF2-40B4-BE49-F238E27FC236}">
                  <a16:creationId xmlns:a16="http://schemas.microsoft.com/office/drawing/2014/main" id="{CF1E5534-25F2-4776-BA80-E401453D2327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80;p26">
              <a:extLst>
                <a:ext uri="{FF2B5EF4-FFF2-40B4-BE49-F238E27FC236}">
                  <a16:creationId xmlns:a16="http://schemas.microsoft.com/office/drawing/2014/main" id="{D8F819BC-ADC1-4B01-A829-7CB57181C2D1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81;p26">
              <a:extLst>
                <a:ext uri="{FF2B5EF4-FFF2-40B4-BE49-F238E27FC236}">
                  <a16:creationId xmlns:a16="http://schemas.microsoft.com/office/drawing/2014/main" id="{5BC48626-BD83-488B-9773-44DD6C6A762D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82;p26">
              <a:extLst>
                <a:ext uri="{FF2B5EF4-FFF2-40B4-BE49-F238E27FC236}">
                  <a16:creationId xmlns:a16="http://schemas.microsoft.com/office/drawing/2014/main" id="{DF9C0E6E-1A10-420A-814D-AA3953BF0016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83;p26">
              <a:extLst>
                <a:ext uri="{FF2B5EF4-FFF2-40B4-BE49-F238E27FC236}">
                  <a16:creationId xmlns:a16="http://schemas.microsoft.com/office/drawing/2014/main" id="{0E3A3FDB-317C-42B8-9416-58ECECB9F7D7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84;p26">
              <a:extLst>
                <a:ext uri="{FF2B5EF4-FFF2-40B4-BE49-F238E27FC236}">
                  <a16:creationId xmlns:a16="http://schemas.microsoft.com/office/drawing/2014/main" id="{35A99508-35F9-4267-8843-8A994B704E71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85;p26">
              <a:extLst>
                <a:ext uri="{FF2B5EF4-FFF2-40B4-BE49-F238E27FC236}">
                  <a16:creationId xmlns:a16="http://schemas.microsoft.com/office/drawing/2014/main" id="{503943C3-6634-47CB-BDEF-F34F06E6A7D3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86;p26">
              <a:extLst>
                <a:ext uri="{FF2B5EF4-FFF2-40B4-BE49-F238E27FC236}">
                  <a16:creationId xmlns:a16="http://schemas.microsoft.com/office/drawing/2014/main" id="{3BB6A4E2-A9FF-439D-B29F-0E72AF32A489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287;p26">
              <a:extLst>
                <a:ext uri="{FF2B5EF4-FFF2-40B4-BE49-F238E27FC236}">
                  <a16:creationId xmlns:a16="http://schemas.microsoft.com/office/drawing/2014/main" id="{42A8B5DA-D0E0-46FD-B99C-410F2584C328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288;p26">
              <a:extLst>
                <a:ext uri="{FF2B5EF4-FFF2-40B4-BE49-F238E27FC236}">
                  <a16:creationId xmlns:a16="http://schemas.microsoft.com/office/drawing/2014/main" id="{71928670-CF5B-4C81-B58E-647582262221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289;p26">
              <a:extLst>
                <a:ext uri="{FF2B5EF4-FFF2-40B4-BE49-F238E27FC236}">
                  <a16:creationId xmlns:a16="http://schemas.microsoft.com/office/drawing/2014/main" id="{356AB1A3-6346-4D55-8CED-7F04B451BAC3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290;p26">
              <a:extLst>
                <a:ext uri="{FF2B5EF4-FFF2-40B4-BE49-F238E27FC236}">
                  <a16:creationId xmlns:a16="http://schemas.microsoft.com/office/drawing/2014/main" id="{5E7EBF57-2C61-4789-BC8B-58D390C023AC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291;p26">
              <a:extLst>
                <a:ext uri="{FF2B5EF4-FFF2-40B4-BE49-F238E27FC236}">
                  <a16:creationId xmlns:a16="http://schemas.microsoft.com/office/drawing/2014/main" id="{E4C4D9B1-DEBD-489E-AF8C-FBD907B80177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92;p26">
              <a:extLst>
                <a:ext uri="{FF2B5EF4-FFF2-40B4-BE49-F238E27FC236}">
                  <a16:creationId xmlns:a16="http://schemas.microsoft.com/office/drawing/2014/main" id="{8F141635-9358-4B09-8D13-26C3480FB675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93;p26">
              <a:extLst>
                <a:ext uri="{FF2B5EF4-FFF2-40B4-BE49-F238E27FC236}">
                  <a16:creationId xmlns:a16="http://schemas.microsoft.com/office/drawing/2014/main" id="{6CF4E6FD-1AF2-4D5C-B9E8-6D72AE34CA35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94;p26">
              <a:extLst>
                <a:ext uri="{FF2B5EF4-FFF2-40B4-BE49-F238E27FC236}">
                  <a16:creationId xmlns:a16="http://schemas.microsoft.com/office/drawing/2014/main" id="{FA6A1836-12FE-4E71-9036-BFA686C61734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95;p26">
              <a:extLst>
                <a:ext uri="{FF2B5EF4-FFF2-40B4-BE49-F238E27FC236}">
                  <a16:creationId xmlns:a16="http://schemas.microsoft.com/office/drawing/2014/main" id="{48A5F5D6-E3DD-4CDA-8EB0-647FE155B33E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96;p26">
              <a:extLst>
                <a:ext uri="{FF2B5EF4-FFF2-40B4-BE49-F238E27FC236}">
                  <a16:creationId xmlns:a16="http://schemas.microsoft.com/office/drawing/2014/main" id="{D12D77B1-A87C-446F-BD9A-EA5B6A140D00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97;p26">
              <a:extLst>
                <a:ext uri="{FF2B5EF4-FFF2-40B4-BE49-F238E27FC236}">
                  <a16:creationId xmlns:a16="http://schemas.microsoft.com/office/drawing/2014/main" id="{E41EC5E1-8D04-42BF-A169-62150B327DED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98;p26">
              <a:extLst>
                <a:ext uri="{FF2B5EF4-FFF2-40B4-BE49-F238E27FC236}">
                  <a16:creationId xmlns:a16="http://schemas.microsoft.com/office/drawing/2014/main" id="{740646EF-CC80-40E9-A275-5320E0622D50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299;p26">
              <a:extLst>
                <a:ext uri="{FF2B5EF4-FFF2-40B4-BE49-F238E27FC236}">
                  <a16:creationId xmlns:a16="http://schemas.microsoft.com/office/drawing/2014/main" id="{1B095665-BB40-4B2E-81D5-BC60C092C2EF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00;p26">
              <a:extLst>
                <a:ext uri="{FF2B5EF4-FFF2-40B4-BE49-F238E27FC236}">
                  <a16:creationId xmlns:a16="http://schemas.microsoft.com/office/drawing/2014/main" id="{F56BC297-CB94-4A6B-A760-B01322DDC437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01;p26">
              <a:extLst>
                <a:ext uri="{FF2B5EF4-FFF2-40B4-BE49-F238E27FC236}">
                  <a16:creationId xmlns:a16="http://schemas.microsoft.com/office/drawing/2014/main" id="{4073872F-5A6F-4AF2-ABF7-F17841B2357F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02;p26">
              <a:extLst>
                <a:ext uri="{FF2B5EF4-FFF2-40B4-BE49-F238E27FC236}">
                  <a16:creationId xmlns:a16="http://schemas.microsoft.com/office/drawing/2014/main" id="{33B2158E-53D6-4085-8C30-35F4F8D0DBBF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03;p26">
              <a:extLst>
                <a:ext uri="{FF2B5EF4-FFF2-40B4-BE49-F238E27FC236}">
                  <a16:creationId xmlns:a16="http://schemas.microsoft.com/office/drawing/2014/main" id="{13329F76-E70E-4BF8-A442-9815CE1BCADC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304;p26">
              <a:extLst>
                <a:ext uri="{FF2B5EF4-FFF2-40B4-BE49-F238E27FC236}">
                  <a16:creationId xmlns:a16="http://schemas.microsoft.com/office/drawing/2014/main" id="{1BA5AAE4-A44E-4BA3-835B-B5259E8F727F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305;p26">
              <a:extLst>
                <a:ext uri="{FF2B5EF4-FFF2-40B4-BE49-F238E27FC236}">
                  <a16:creationId xmlns:a16="http://schemas.microsoft.com/office/drawing/2014/main" id="{8854E88B-418E-44A7-A8B8-C862C2720356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306;p26">
              <a:extLst>
                <a:ext uri="{FF2B5EF4-FFF2-40B4-BE49-F238E27FC236}">
                  <a16:creationId xmlns:a16="http://schemas.microsoft.com/office/drawing/2014/main" id="{718050CD-0C5A-4370-A81D-B6B71D4108C6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307;p26">
              <a:extLst>
                <a:ext uri="{FF2B5EF4-FFF2-40B4-BE49-F238E27FC236}">
                  <a16:creationId xmlns:a16="http://schemas.microsoft.com/office/drawing/2014/main" id="{B4ECBE11-D010-4EC6-A780-765D9AF77929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308;p26">
              <a:extLst>
                <a:ext uri="{FF2B5EF4-FFF2-40B4-BE49-F238E27FC236}">
                  <a16:creationId xmlns:a16="http://schemas.microsoft.com/office/drawing/2014/main" id="{AB5B353C-1021-4E1E-AC1A-F820FF7D3118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309;p26">
              <a:extLst>
                <a:ext uri="{FF2B5EF4-FFF2-40B4-BE49-F238E27FC236}">
                  <a16:creationId xmlns:a16="http://schemas.microsoft.com/office/drawing/2014/main" id="{6089B8B1-5BDF-4F1A-A8ED-B7264FC8D55A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310;p26">
              <a:extLst>
                <a:ext uri="{FF2B5EF4-FFF2-40B4-BE49-F238E27FC236}">
                  <a16:creationId xmlns:a16="http://schemas.microsoft.com/office/drawing/2014/main" id="{CD15ED14-3C7E-46A8-90E4-9B444F834190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311;p26">
              <a:extLst>
                <a:ext uri="{FF2B5EF4-FFF2-40B4-BE49-F238E27FC236}">
                  <a16:creationId xmlns:a16="http://schemas.microsoft.com/office/drawing/2014/main" id="{EFCF77DB-B882-4326-BEAD-A712A8F11271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312;p26">
              <a:extLst>
                <a:ext uri="{FF2B5EF4-FFF2-40B4-BE49-F238E27FC236}">
                  <a16:creationId xmlns:a16="http://schemas.microsoft.com/office/drawing/2014/main" id="{56B5F52B-F4D6-484F-BD63-D8D1B8F99C2D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313;p26">
              <a:extLst>
                <a:ext uri="{FF2B5EF4-FFF2-40B4-BE49-F238E27FC236}">
                  <a16:creationId xmlns:a16="http://schemas.microsoft.com/office/drawing/2014/main" id="{7B4CEABC-43B6-411E-AC74-65271773BC62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314;p26">
              <a:extLst>
                <a:ext uri="{FF2B5EF4-FFF2-40B4-BE49-F238E27FC236}">
                  <a16:creationId xmlns:a16="http://schemas.microsoft.com/office/drawing/2014/main" id="{BA946A2A-006C-4D00-A63C-291C51D8CB8F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315;p26">
              <a:extLst>
                <a:ext uri="{FF2B5EF4-FFF2-40B4-BE49-F238E27FC236}">
                  <a16:creationId xmlns:a16="http://schemas.microsoft.com/office/drawing/2014/main" id="{209418E5-2157-4375-BAB6-D7FB14566AC7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316;p26">
              <a:extLst>
                <a:ext uri="{FF2B5EF4-FFF2-40B4-BE49-F238E27FC236}">
                  <a16:creationId xmlns:a16="http://schemas.microsoft.com/office/drawing/2014/main" id="{68A7B414-2F82-44F0-B63C-D6F7DFFCCF29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317;p26">
              <a:extLst>
                <a:ext uri="{FF2B5EF4-FFF2-40B4-BE49-F238E27FC236}">
                  <a16:creationId xmlns:a16="http://schemas.microsoft.com/office/drawing/2014/main" id="{DE5C7EF0-B215-4514-8A06-F5264457A072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318;p26">
              <a:extLst>
                <a:ext uri="{FF2B5EF4-FFF2-40B4-BE49-F238E27FC236}">
                  <a16:creationId xmlns:a16="http://schemas.microsoft.com/office/drawing/2014/main" id="{DCD01DBE-B73E-4223-8D65-9B44AFA337C6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319;p26">
              <a:extLst>
                <a:ext uri="{FF2B5EF4-FFF2-40B4-BE49-F238E27FC236}">
                  <a16:creationId xmlns:a16="http://schemas.microsoft.com/office/drawing/2014/main" id="{5CBA8992-71D9-479E-A158-7D69A775F78A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320;p26">
              <a:extLst>
                <a:ext uri="{FF2B5EF4-FFF2-40B4-BE49-F238E27FC236}">
                  <a16:creationId xmlns:a16="http://schemas.microsoft.com/office/drawing/2014/main" id="{89D02E78-76E6-4008-89B0-7F42ACDA3CC1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321;p26">
              <a:extLst>
                <a:ext uri="{FF2B5EF4-FFF2-40B4-BE49-F238E27FC236}">
                  <a16:creationId xmlns:a16="http://schemas.microsoft.com/office/drawing/2014/main" id="{5AB8E70F-6060-4EB6-B1BF-DC47E8210C0D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322;p26">
              <a:extLst>
                <a:ext uri="{FF2B5EF4-FFF2-40B4-BE49-F238E27FC236}">
                  <a16:creationId xmlns:a16="http://schemas.microsoft.com/office/drawing/2014/main" id="{CCB9E1C4-DBEB-4E0A-B11A-DD7256A7144C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323;p26">
              <a:extLst>
                <a:ext uri="{FF2B5EF4-FFF2-40B4-BE49-F238E27FC236}">
                  <a16:creationId xmlns:a16="http://schemas.microsoft.com/office/drawing/2014/main" id="{659ABBE4-0B4E-44CD-B17C-2FB701979807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324;p26">
              <a:extLst>
                <a:ext uri="{FF2B5EF4-FFF2-40B4-BE49-F238E27FC236}">
                  <a16:creationId xmlns:a16="http://schemas.microsoft.com/office/drawing/2014/main" id="{5A1E43C3-FFC7-438A-AE04-95FEC8AD9B59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325;p26">
              <a:extLst>
                <a:ext uri="{FF2B5EF4-FFF2-40B4-BE49-F238E27FC236}">
                  <a16:creationId xmlns:a16="http://schemas.microsoft.com/office/drawing/2014/main" id="{1A43A414-5AE2-4FE7-B451-CBC13567EA0F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326;p26">
              <a:extLst>
                <a:ext uri="{FF2B5EF4-FFF2-40B4-BE49-F238E27FC236}">
                  <a16:creationId xmlns:a16="http://schemas.microsoft.com/office/drawing/2014/main" id="{9BA2F8C5-2E86-4C9F-9D26-1FB5BD2E89C3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327;p26">
              <a:extLst>
                <a:ext uri="{FF2B5EF4-FFF2-40B4-BE49-F238E27FC236}">
                  <a16:creationId xmlns:a16="http://schemas.microsoft.com/office/drawing/2014/main" id="{8FAA535C-31E7-46B2-BA62-628AE464D3A1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328;p26">
              <a:extLst>
                <a:ext uri="{FF2B5EF4-FFF2-40B4-BE49-F238E27FC236}">
                  <a16:creationId xmlns:a16="http://schemas.microsoft.com/office/drawing/2014/main" id="{C6A94B9E-FBEE-46E1-A355-75CAA177A183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329;p26">
              <a:extLst>
                <a:ext uri="{FF2B5EF4-FFF2-40B4-BE49-F238E27FC236}">
                  <a16:creationId xmlns:a16="http://schemas.microsoft.com/office/drawing/2014/main" id="{6B6454EE-6E59-43FA-BC42-3AB1BF2F4183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330;p26">
              <a:extLst>
                <a:ext uri="{FF2B5EF4-FFF2-40B4-BE49-F238E27FC236}">
                  <a16:creationId xmlns:a16="http://schemas.microsoft.com/office/drawing/2014/main" id="{782B0C5B-4BC0-4916-9682-26970EBAC452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331;p26">
              <a:extLst>
                <a:ext uri="{FF2B5EF4-FFF2-40B4-BE49-F238E27FC236}">
                  <a16:creationId xmlns:a16="http://schemas.microsoft.com/office/drawing/2014/main" id="{FE46D3AB-E45F-4AEB-9E51-6488D4219FD2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332;p26">
              <a:extLst>
                <a:ext uri="{FF2B5EF4-FFF2-40B4-BE49-F238E27FC236}">
                  <a16:creationId xmlns:a16="http://schemas.microsoft.com/office/drawing/2014/main" id="{53B1E78E-DBF8-41B8-A527-97E0B4C66108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333;p26">
              <a:extLst>
                <a:ext uri="{FF2B5EF4-FFF2-40B4-BE49-F238E27FC236}">
                  <a16:creationId xmlns:a16="http://schemas.microsoft.com/office/drawing/2014/main" id="{8EFF8112-4953-44CD-88D3-4D284DCD037A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334;p26">
              <a:extLst>
                <a:ext uri="{FF2B5EF4-FFF2-40B4-BE49-F238E27FC236}">
                  <a16:creationId xmlns:a16="http://schemas.microsoft.com/office/drawing/2014/main" id="{2A2D7533-8D2A-4286-96D7-6608DB6863C7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335;p26">
              <a:extLst>
                <a:ext uri="{FF2B5EF4-FFF2-40B4-BE49-F238E27FC236}">
                  <a16:creationId xmlns:a16="http://schemas.microsoft.com/office/drawing/2014/main" id="{CA1AD40F-C50D-4921-9971-19ECD2FE6805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336;p26">
              <a:extLst>
                <a:ext uri="{FF2B5EF4-FFF2-40B4-BE49-F238E27FC236}">
                  <a16:creationId xmlns:a16="http://schemas.microsoft.com/office/drawing/2014/main" id="{0169E40C-964E-4F53-A611-FFD0D2190BE6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337;p26">
              <a:extLst>
                <a:ext uri="{FF2B5EF4-FFF2-40B4-BE49-F238E27FC236}">
                  <a16:creationId xmlns:a16="http://schemas.microsoft.com/office/drawing/2014/main" id="{A132B1FC-2450-4C36-B346-75F9529E2BD5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338;p26">
              <a:extLst>
                <a:ext uri="{FF2B5EF4-FFF2-40B4-BE49-F238E27FC236}">
                  <a16:creationId xmlns:a16="http://schemas.microsoft.com/office/drawing/2014/main" id="{E8810476-4E57-4718-B435-6EE387FA8EDD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339;p26">
              <a:extLst>
                <a:ext uri="{FF2B5EF4-FFF2-40B4-BE49-F238E27FC236}">
                  <a16:creationId xmlns:a16="http://schemas.microsoft.com/office/drawing/2014/main" id="{1B5F9D36-B2E4-479F-8390-0F568B7E06E5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340;p26">
              <a:extLst>
                <a:ext uri="{FF2B5EF4-FFF2-40B4-BE49-F238E27FC236}">
                  <a16:creationId xmlns:a16="http://schemas.microsoft.com/office/drawing/2014/main" id="{77DF962D-77BB-4C8A-8669-A3898F04D9ED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341;p26">
              <a:extLst>
                <a:ext uri="{FF2B5EF4-FFF2-40B4-BE49-F238E27FC236}">
                  <a16:creationId xmlns:a16="http://schemas.microsoft.com/office/drawing/2014/main" id="{26CD7B13-C213-43A5-B084-F81C77CDB8C4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342;p26">
              <a:extLst>
                <a:ext uri="{FF2B5EF4-FFF2-40B4-BE49-F238E27FC236}">
                  <a16:creationId xmlns:a16="http://schemas.microsoft.com/office/drawing/2014/main" id="{5FCB5CC3-F56F-4EA2-86BA-D13C63256447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343;p26">
              <a:extLst>
                <a:ext uri="{FF2B5EF4-FFF2-40B4-BE49-F238E27FC236}">
                  <a16:creationId xmlns:a16="http://schemas.microsoft.com/office/drawing/2014/main" id="{52FC356D-9A77-4688-B6C3-AFC724D7CFDC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344;p26">
              <a:extLst>
                <a:ext uri="{FF2B5EF4-FFF2-40B4-BE49-F238E27FC236}">
                  <a16:creationId xmlns:a16="http://schemas.microsoft.com/office/drawing/2014/main" id="{31667450-A5B6-438F-A6E6-FB336D2B9B4C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345;p26">
              <a:extLst>
                <a:ext uri="{FF2B5EF4-FFF2-40B4-BE49-F238E27FC236}">
                  <a16:creationId xmlns:a16="http://schemas.microsoft.com/office/drawing/2014/main" id="{AE8479A5-5DCD-45D6-82A4-0B8B2CED0092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346;p26">
              <a:extLst>
                <a:ext uri="{FF2B5EF4-FFF2-40B4-BE49-F238E27FC236}">
                  <a16:creationId xmlns:a16="http://schemas.microsoft.com/office/drawing/2014/main" id="{4C1D3380-9DCF-4939-81B0-EA2DB86C39D1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347;p26">
              <a:extLst>
                <a:ext uri="{FF2B5EF4-FFF2-40B4-BE49-F238E27FC236}">
                  <a16:creationId xmlns:a16="http://schemas.microsoft.com/office/drawing/2014/main" id="{E9248693-6BAF-4DB4-AD8C-8FFF73A643C7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348;p26">
              <a:extLst>
                <a:ext uri="{FF2B5EF4-FFF2-40B4-BE49-F238E27FC236}">
                  <a16:creationId xmlns:a16="http://schemas.microsoft.com/office/drawing/2014/main" id="{ECFC02C6-A2F1-4E32-A837-8F13302C029E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349;p26">
              <a:extLst>
                <a:ext uri="{FF2B5EF4-FFF2-40B4-BE49-F238E27FC236}">
                  <a16:creationId xmlns:a16="http://schemas.microsoft.com/office/drawing/2014/main" id="{6A324F9C-920C-4613-8C88-824546A2FBE9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350;p26">
              <a:extLst>
                <a:ext uri="{FF2B5EF4-FFF2-40B4-BE49-F238E27FC236}">
                  <a16:creationId xmlns:a16="http://schemas.microsoft.com/office/drawing/2014/main" id="{212076F9-C15E-4960-9112-0EF1C933943A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351;p26">
              <a:extLst>
                <a:ext uri="{FF2B5EF4-FFF2-40B4-BE49-F238E27FC236}">
                  <a16:creationId xmlns:a16="http://schemas.microsoft.com/office/drawing/2014/main" id="{4DFDBEE2-9B88-43C8-8DD3-6C562A2E24F7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352;p26">
              <a:extLst>
                <a:ext uri="{FF2B5EF4-FFF2-40B4-BE49-F238E27FC236}">
                  <a16:creationId xmlns:a16="http://schemas.microsoft.com/office/drawing/2014/main" id="{EBD5D708-2CA8-454F-9FEB-FAD875707A8C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353;p26">
              <a:extLst>
                <a:ext uri="{FF2B5EF4-FFF2-40B4-BE49-F238E27FC236}">
                  <a16:creationId xmlns:a16="http://schemas.microsoft.com/office/drawing/2014/main" id="{7315B95E-5299-4AE9-93A1-A2E0AC0FBEE5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354;p26">
              <a:extLst>
                <a:ext uri="{FF2B5EF4-FFF2-40B4-BE49-F238E27FC236}">
                  <a16:creationId xmlns:a16="http://schemas.microsoft.com/office/drawing/2014/main" id="{C0C994C7-3D9C-4EC9-91B3-558D83D08F9E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355;p26">
              <a:extLst>
                <a:ext uri="{FF2B5EF4-FFF2-40B4-BE49-F238E27FC236}">
                  <a16:creationId xmlns:a16="http://schemas.microsoft.com/office/drawing/2014/main" id="{06F391B2-E8C3-4A56-87C1-C845D0429D74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356;p26">
              <a:extLst>
                <a:ext uri="{FF2B5EF4-FFF2-40B4-BE49-F238E27FC236}">
                  <a16:creationId xmlns:a16="http://schemas.microsoft.com/office/drawing/2014/main" id="{4CFB9724-B388-4B07-B32D-58C408CB9C60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357;p26">
              <a:extLst>
                <a:ext uri="{FF2B5EF4-FFF2-40B4-BE49-F238E27FC236}">
                  <a16:creationId xmlns:a16="http://schemas.microsoft.com/office/drawing/2014/main" id="{4ECA4863-5D27-47BC-8D97-A0D01985E971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358;p26">
              <a:extLst>
                <a:ext uri="{FF2B5EF4-FFF2-40B4-BE49-F238E27FC236}">
                  <a16:creationId xmlns:a16="http://schemas.microsoft.com/office/drawing/2014/main" id="{B19EF90E-C957-4E1B-8A59-AF7D70D9873B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359;p26">
              <a:extLst>
                <a:ext uri="{FF2B5EF4-FFF2-40B4-BE49-F238E27FC236}">
                  <a16:creationId xmlns:a16="http://schemas.microsoft.com/office/drawing/2014/main" id="{0ECBF0D6-A47F-4530-86AE-842281470458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360;p26">
              <a:extLst>
                <a:ext uri="{FF2B5EF4-FFF2-40B4-BE49-F238E27FC236}">
                  <a16:creationId xmlns:a16="http://schemas.microsoft.com/office/drawing/2014/main" id="{57C8E8F4-6531-42BB-85BA-2EEAF1698F3A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361;p26">
              <a:extLst>
                <a:ext uri="{FF2B5EF4-FFF2-40B4-BE49-F238E27FC236}">
                  <a16:creationId xmlns:a16="http://schemas.microsoft.com/office/drawing/2014/main" id="{A688E291-F0F7-4D61-B84A-585698AB26B3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362;p26">
              <a:extLst>
                <a:ext uri="{FF2B5EF4-FFF2-40B4-BE49-F238E27FC236}">
                  <a16:creationId xmlns:a16="http://schemas.microsoft.com/office/drawing/2014/main" id="{BB136EC3-94E0-4677-B95F-C548686DD47F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363;p26">
              <a:extLst>
                <a:ext uri="{FF2B5EF4-FFF2-40B4-BE49-F238E27FC236}">
                  <a16:creationId xmlns:a16="http://schemas.microsoft.com/office/drawing/2014/main" id="{3CF5B3DF-FF50-43BC-A692-B23BDAF15454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364;p26">
              <a:extLst>
                <a:ext uri="{FF2B5EF4-FFF2-40B4-BE49-F238E27FC236}">
                  <a16:creationId xmlns:a16="http://schemas.microsoft.com/office/drawing/2014/main" id="{93834A7F-253F-479F-AEF9-6C76EF1340B1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365;p26">
              <a:extLst>
                <a:ext uri="{FF2B5EF4-FFF2-40B4-BE49-F238E27FC236}">
                  <a16:creationId xmlns:a16="http://schemas.microsoft.com/office/drawing/2014/main" id="{3949921D-CE67-41E6-AF78-098CF1324DDA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366;p26">
              <a:extLst>
                <a:ext uri="{FF2B5EF4-FFF2-40B4-BE49-F238E27FC236}">
                  <a16:creationId xmlns:a16="http://schemas.microsoft.com/office/drawing/2014/main" id="{1ED536D2-D374-4D56-9F62-90C9B65C24C0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367;p26">
              <a:extLst>
                <a:ext uri="{FF2B5EF4-FFF2-40B4-BE49-F238E27FC236}">
                  <a16:creationId xmlns:a16="http://schemas.microsoft.com/office/drawing/2014/main" id="{EE6D427D-304C-4B4E-9535-F31DF227B8F2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368;p26">
              <a:extLst>
                <a:ext uri="{FF2B5EF4-FFF2-40B4-BE49-F238E27FC236}">
                  <a16:creationId xmlns:a16="http://schemas.microsoft.com/office/drawing/2014/main" id="{7C199378-1DB1-4019-B568-30CD6143762F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369;p26">
              <a:extLst>
                <a:ext uri="{FF2B5EF4-FFF2-40B4-BE49-F238E27FC236}">
                  <a16:creationId xmlns:a16="http://schemas.microsoft.com/office/drawing/2014/main" id="{6EC12727-1F93-4AD5-A35C-D0800FD4D5C8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370;p26">
              <a:extLst>
                <a:ext uri="{FF2B5EF4-FFF2-40B4-BE49-F238E27FC236}">
                  <a16:creationId xmlns:a16="http://schemas.microsoft.com/office/drawing/2014/main" id="{DB000621-548B-4ED7-9CFF-206EAEC72914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371;p26">
              <a:extLst>
                <a:ext uri="{FF2B5EF4-FFF2-40B4-BE49-F238E27FC236}">
                  <a16:creationId xmlns:a16="http://schemas.microsoft.com/office/drawing/2014/main" id="{6860CCAC-7188-453A-B2F5-6A1A01FAEF24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372;p26">
              <a:extLst>
                <a:ext uri="{FF2B5EF4-FFF2-40B4-BE49-F238E27FC236}">
                  <a16:creationId xmlns:a16="http://schemas.microsoft.com/office/drawing/2014/main" id="{10504F8D-AFE2-4F30-A227-1AB6C35371EE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373;p26">
              <a:extLst>
                <a:ext uri="{FF2B5EF4-FFF2-40B4-BE49-F238E27FC236}">
                  <a16:creationId xmlns:a16="http://schemas.microsoft.com/office/drawing/2014/main" id="{A78BA603-1832-4C9C-88CA-194907E6864F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374;p26">
              <a:extLst>
                <a:ext uri="{FF2B5EF4-FFF2-40B4-BE49-F238E27FC236}">
                  <a16:creationId xmlns:a16="http://schemas.microsoft.com/office/drawing/2014/main" id="{4A7A462C-A9A2-43E5-BA39-AA3E80A6E971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375;p26">
              <a:extLst>
                <a:ext uri="{FF2B5EF4-FFF2-40B4-BE49-F238E27FC236}">
                  <a16:creationId xmlns:a16="http://schemas.microsoft.com/office/drawing/2014/main" id="{F56E2CFF-530C-42DE-A3A6-8628CDEC9843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376;p26">
              <a:extLst>
                <a:ext uri="{FF2B5EF4-FFF2-40B4-BE49-F238E27FC236}">
                  <a16:creationId xmlns:a16="http://schemas.microsoft.com/office/drawing/2014/main" id="{5BC9DEB6-4ECD-4E64-932E-FD32D7BD5FD1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377;p26">
              <a:extLst>
                <a:ext uri="{FF2B5EF4-FFF2-40B4-BE49-F238E27FC236}">
                  <a16:creationId xmlns:a16="http://schemas.microsoft.com/office/drawing/2014/main" id="{49698E96-EB84-4191-AAB5-C3D29515A48A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378;p26">
              <a:extLst>
                <a:ext uri="{FF2B5EF4-FFF2-40B4-BE49-F238E27FC236}">
                  <a16:creationId xmlns:a16="http://schemas.microsoft.com/office/drawing/2014/main" id="{1BB085BA-0813-4B08-9120-68437906BEBE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379;p26">
              <a:extLst>
                <a:ext uri="{FF2B5EF4-FFF2-40B4-BE49-F238E27FC236}">
                  <a16:creationId xmlns:a16="http://schemas.microsoft.com/office/drawing/2014/main" id="{D52B6C3B-9B54-42EB-B2F5-29625F28288D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380;p26">
              <a:extLst>
                <a:ext uri="{FF2B5EF4-FFF2-40B4-BE49-F238E27FC236}">
                  <a16:creationId xmlns:a16="http://schemas.microsoft.com/office/drawing/2014/main" id="{3CA16D5C-FCCA-4C7D-A02B-C7C402415329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381;p26">
              <a:extLst>
                <a:ext uri="{FF2B5EF4-FFF2-40B4-BE49-F238E27FC236}">
                  <a16:creationId xmlns:a16="http://schemas.microsoft.com/office/drawing/2014/main" id="{856B9291-D112-4F12-91DF-EC1E78F4B802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382;p26">
              <a:extLst>
                <a:ext uri="{FF2B5EF4-FFF2-40B4-BE49-F238E27FC236}">
                  <a16:creationId xmlns:a16="http://schemas.microsoft.com/office/drawing/2014/main" id="{39A15BF6-BCFD-4FA7-9959-53EC43D01A60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383;p26">
              <a:extLst>
                <a:ext uri="{FF2B5EF4-FFF2-40B4-BE49-F238E27FC236}">
                  <a16:creationId xmlns:a16="http://schemas.microsoft.com/office/drawing/2014/main" id="{9BEC3559-CD17-4336-B079-271DB567ECA1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384;p26">
              <a:extLst>
                <a:ext uri="{FF2B5EF4-FFF2-40B4-BE49-F238E27FC236}">
                  <a16:creationId xmlns:a16="http://schemas.microsoft.com/office/drawing/2014/main" id="{26F0FB2C-0A6F-4D5A-9826-257A09A5F13E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385;p26">
              <a:extLst>
                <a:ext uri="{FF2B5EF4-FFF2-40B4-BE49-F238E27FC236}">
                  <a16:creationId xmlns:a16="http://schemas.microsoft.com/office/drawing/2014/main" id="{FFA73C85-EDA0-4C80-8125-B63467D9D337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386;p26">
              <a:extLst>
                <a:ext uri="{FF2B5EF4-FFF2-40B4-BE49-F238E27FC236}">
                  <a16:creationId xmlns:a16="http://schemas.microsoft.com/office/drawing/2014/main" id="{9AE3159A-8695-4913-8465-F0B5D1DFE754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387;p26">
              <a:extLst>
                <a:ext uri="{FF2B5EF4-FFF2-40B4-BE49-F238E27FC236}">
                  <a16:creationId xmlns:a16="http://schemas.microsoft.com/office/drawing/2014/main" id="{1F4FD2AA-1B75-4415-B169-D893D6CFCD7D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388;p26">
              <a:extLst>
                <a:ext uri="{FF2B5EF4-FFF2-40B4-BE49-F238E27FC236}">
                  <a16:creationId xmlns:a16="http://schemas.microsoft.com/office/drawing/2014/main" id="{60110B8B-C757-4962-BFF3-BEB2E89B4DED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389;p26">
              <a:extLst>
                <a:ext uri="{FF2B5EF4-FFF2-40B4-BE49-F238E27FC236}">
                  <a16:creationId xmlns:a16="http://schemas.microsoft.com/office/drawing/2014/main" id="{EAA34543-837F-49E0-9BD6-1442CA295710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390;p26">
              <a:extLst>
                <a:ext uri="{FF2B5EF4-FFF2-40B4-BE49-F238E27FC236}">
                  <a16:creationId xmlns:a16="http://schemas.microsoft.com/office/drawing/2014/main" id="{0209E37B-A96C-4D6D-AFAE-D2E8D2C279CD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391;p26">
              <a:extLst>
                <a:ext uri="{FF2B5EF4-FFF2-40B4-BE49-F238E27FC236}">
                  <a16:creationId xmlns:a16="http://schemas.microsoft.com/office/drawing/2014/main" id="{3A7499EE-0F58-4C6B-A7B4-D60F727CCE83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392;p26">
              <a:extLst>
                <a:ext uri="{FF2B5EF4-FFF2-40B4-BE49-F238E27FC236}">
                  <a16:creationId xmlns:a16="http://schemas.microsoft.com/office/drawing/2014/main" id="{C214E6A8-DFAB-43FD-91BB-128438FA36B5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393;p26">
              <a:extLst>
                <a:ext uri="{FF2B5EF4-FFF2-40B4-BE49-F238E27FC236}">
                  <a16:creationId xmlns:a16="http://schemas.microsoft.com/office/drawing/2014/main" id="{321EDF83-2BED-4F0F-9DC1-27A037BEDF83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394;p26">
              <a:extLst>
                <a:ext uri="{FF2B5EF4-FFF2-40B4-BE49-F238E27FC236}">
                  <a16:creationId xmlns:a16="http://schemas.microsoft.com/office/drawing/2014/main" id="{D077C3C0-C54C-4F02-AF01-F3FB8A7EB47A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395;p26">
              <a:extLst>
                <a:ext uri="{FF2B5EF4-FFF2-40B4-BE49-F238E27FC236}">
                  <a16:creationId xmlns:a16="http://schemas.microsoft.com/office/drawing/2014/main" id="{DFA6F24B-FD9C-40A7-91C7-711A260E152D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396;p26">
              <a:extLst>
                <a:ext uri="{FF2B5EF4-FFF2-40B4-BE49-F238E27FC236}">
                  <a16:creationId xmlns:a16="http://schemas.microsoft.com/office/drawing/2014/main" id="{10974C10-B421-4EE2-BC84-FAB2502E0EAC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397;p26">
              <a:extLst>
                <a:ext uri="{FF2B5EF4-FFF2-40B4-BE49-F238E27FC236}">
                  <a16:creationId xmlns:a16="http://schemas.microsoft.com/office/drawing/2014/main" id="{A30B86BF-4732-450E-A047-747AED4F9968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398;p26">
              <a:extLst>
                <a:ext uri="{FF2B5EF4-FFF2-40B4-BE49-F238E27FC236}">
                  <a16:creationId xmlns:a16="http://schemas.microsoft.com/office/drawing/2014/main" id="{162532E4-DDE7-4BDB-A9EB-AFFF7C6338B7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399;p26">
              <a:extLst>
                <a:ext uri="{FF2B5EF4-FFF2-40B4-BE49-F238E27FC236}">
                  <a16:creationId xmlns:a16="http://schemas.microsoft.com/office/drawing/2014/main" id="{63FA3A7B-00C6-4CE2-A5DA-1907CCF066D1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00;p26">
              <a:extLst>
                <a:ext uri="{FF2B5EF4-FFF2-40B4-BE49-F238E27FC236}">
                  <a16:creationId xmlns:a16="http://schemas.microsoft.com/office/drawing/2014/main" id="{C77E347C-570C-4C1F-9E3A-0B6BFF00431D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01;p26">
              <a:extLst>
                <a:ext uri="{FF2B5EF4-FFF2-40B4-BE49-F238E27FC236}">
                  <a16:creationId xmlns:a16="http://schemas.microsoft.com/office/drawing/2014/main" id="{E34EA5D7-023D-4ECA-AD9C-E370B0A1E713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402;p26">
              <a:extLst>
                <a:ext uri="{FF2B5EF4-FFF2-40B4-BE49-F238E27FC236}">
                  <a16:creationId xmlns:a16="http://schemas.microsoft.com/office/drawing/2014/main" id="{24896870-33EE-46E7-BCB9-0E998A6951A6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958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E06BEC13-C71B-AFB6-DAD7-FC7815D66234}"/>
              </a:ext>
            </a:extLst>
          </p:cNvPr>
          <p:cNvSpPr/>
          <p:nvPr/>
        </p:nvSpPr>
        <p:spPr>
          <a:xfrm>
            <a:off x="9101720" y="5647955"/>
            <a:ext cx="2833443" cy="1083447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8ED0998E-6E73-201C-C9FE-368D2090C018}"/>
              </a:ext>
            </a:extLst>
          </p:cNvPr>
          <p:cNvSpPr/>
          <p:nvPr/>
        </p:nvSpPr>
        <p:spPr>
          <a:xfrm>
            <a:off x="256837" y="5646403"/>
            <a:ext cx="2833443" cy="1098600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ctangle 7">
            <a:extLst>
              <a:ext uri="{FF2B5EF4-FFF2-40B4-BE49-F238E27FC236}">
                <a16:creationId xmlns:a16="http://schemas.microsoft.com/office/drawing/2014/main" id="{6D3BDDCD-7A0D-081A-737D-8CE2A1D5B1BB}"/>
              </a:ext>
            </a:extLst>
          </p:cNvPr>
          <p:cNvSpPr/>
          <p:nvPr/>
        </p:nvSpPr>
        <p:spPr>
          <a:xfrm rot="16200000">
            <a:off x="5754000" y="-5678522"/>
            <a:ext cx="684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53BE61-DA08-42DC-A968-70F1466D1386}"/>
              </a:ext>
            </a:extLst>
          </p:cNvPr>
          <p:cNvSpPr txBox="1"/>
          <p:nvPr/>
        </p:nvSpPr>
        <p:spPr>
          <a:xfrm>
            <a:off x="3363747" y="2070440"/>
            <a:ext cx="1199766" cy="32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Parceiros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20D10AAB-811C-4B9A-98E2-B64BF5238E3A}"/>
              </a:ext>
            </a:extLst>
          </p:cNvPr>
          <p:cNvSpPr/>
          <p:nvPr/>
        </p:nvSpPr>
        <p:spPr>
          <a:xfrm>
            <a:off x="3230133" y="2040751"/>
            <a:ext cx="5807716" cy="3539165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Seta: Pentágono 64">
            <a:extLst>
              <a:ext uri="{FF2B5EF4-FFF2-40B4-BE49-F238E27FC236}">
                <a16:creationId xmlns:a16="http://schemas.microsoft.com/office/drawing/2014/main" id="{8C68FA15-7B5A-4FCE-80EE-CAD6E94C1F5D}"/>
              </a:ext>
            </a:extLst>
          </p:cNvPr>
          <p:cNvSpPr/>
          <p:nvPr/>
        </p:nvSpPr>
        <p:spPr>
          <a:xfrm>
            <a:off x="3405361" y="2486422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XXXXX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1228894-8A73-4DEC-AE22-6F19599E8F47}"/>
              </a:ext>
            </a:extLst>
          </p:cNvPr>
          <p:cNvSpPr txBox="1"/>
          <p:nvPr/>
        </p:nvSpPr>
        <p:spPr>
          <a:xfrm>
            <a:off x="3268058" y="2040751"/>
            <a:ext cx="2937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Principais Etapas do Processo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1B9DD06C-0DFD-4F43-B46D-55698F6AB8D9}"/>
              </a:ext>
            </a:extLst>
          </p:cNvPr>
          <p:cNvSpPr/>
          <p:nvPr/>
        </p:nvSpPr>
        <p:spPr>
          <a:xfrm>
            <a:off x="9126299" y="1990817"/>
            <a:ext cx="1350000" cy="35819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026C0B4-23A2-4786-B837-DBDF71E19407}"/>
              </a:ext>
            </a:extLst>
          </p:cNvPr>
          <p:cNvSpPr txBox="1"/>
          <p:nvPr/>
        </p:nvSpPr>
        <p:spPr>
          <a:xfrm>
            <a:off x="9201416" y="1966893"/>
            <a:ext cx="119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Saídas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4C0748A0-39EE-4AA3-816E-7559371CAEE0}"/>
              </a:ext>
            </a:extLst>
          </p:cNvPr>
          <p:cNvSpPr/>
          <p:nvPr/>
        </p:nvSpPr>
        <p:spPr>
          <a:xfrm>
            <a:off x="1723010" y="2033574"/>
            <a:ext cx="1350000" cy="3539165"/>
          </a:xfrm>
          <a:prstGeom prst="roundRect">
            <a:avLst>
              <a:gd name="adj" fmla="val 102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74F42F3-4232-4A50-B7F9-C08D94DA4687}"/>
              </a:ext>
            </a:extLst>
          </p:cNvPr>
          <p:cNvSpPr txBox="1"/>
          <p:nvPr/>
        </p:nvSpPr>
        <p:spPr>
          <a:xfrm>
            <a:off x="1765470" y="2070440"/>
            <a:ext cx="119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Entradas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C1150158-AF3D-4B7D-9249-51F4BBF7300B}"/>
              </a:ext>
            </a:extLst>
          </p:cNvPr>
          <p:cNvSpPr/>
          <p:nvPr/>
        </p:nvSpPr>
        <p:spPr>
          <a:xfrm>
            <a:off x="1792531" y="2466506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XXXX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50BD00F-504F-4410-BB80-D92FC439BC30}"/>
              </a:ext>
            </a:extLst>
          </p:cNvPr>
          <p:cNvGrpSpPr/>
          <p:nvPr/>
        </p:nvGrpSpPr>
        <p:grpSpPr>
          <a:xfrm>
            <a:off x="10628649" y="1988723"/>
            <a:ext cx="1350858" cy="3584015"/>
            <a:chOff x="10610523" y="748473"/>
            <a:chExt cx="1350858" cy="3584015"/>
          </a:xfrm>
        </p:grpSpPr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6DE1E0E1-24A3-4D28-BE3C-473106B2FB43}"/>
                </a:ext>
              </a:extLst>
            </p:cNvPr>
            <p:cNvSpPr/>
            <p:nvPr/>
          </p:nvSpPr>
          <p:spPr>
            <a:xfrm>
              <a:off x="10610523" y="772397"/>
              <a:ext cx="1350858" cy="3560091"/>
            </a:xfrm>
            <a:prstGeom prst="roundRect">
              <a:avLst>
                <a:gd name="adj" fmla="val 123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953B49E-8416-42F1-A1C0-FAEEF063F061}"/>
                </a:ext>
              </a:extLst>
            </p:cNvPr>
            <p:cNvSpPr txBox="1"/>
            <p:nvPr/>
          </p:nvSpPr>
          <p:spPr>
            <a:xfrm>
              <a:off x="10666829" y="748473"/>
              <a:ext cx="1199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Clientes</a:t>
              </a:r>
            </a:p>
          </p:txBody>
        </p:sp>
      </p:grpSp>
      <p:sp>
        <p:nvSpPr>
          <p:cNvPr id="84" name="Título 1">
            <a:extLst>
              <a:ext uri="{FF2B5EF4-FFF2-40B4-BE49-F238E27FC236}">
                <a16:creationId xmlns:a16="http://schemas.microsoft.com/office/drawing/2014/main" id="{DE2B5078-6E98-42D8-8C71-B43F4CF1E599}"/>
              </a:ext>
            </a:extLst>
          </p:cNvPr>
          <p:cNvSpPr txBox="1">
            <a:spLocks/>
          </p:cNvSpPr>
          <p:nvPr/>
        </p:nvSpPr>
        <p:spPr>
          <a:xfrm>
            <a:off x="187317" y="174537"/>
            <a:ext cx="8455295" cy="5605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 eaLnBrk="0" hangingPunct="0">
              <a:spcBef>
                <a:spcPts val="1333"/>
              </a:spcBef>
              <a:defRPr/>
            </a:pPr>
            <a:r>
              <a:rPr lang="pt-BR" sz="3200" b="1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200" b="1" dirty="0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200" b="1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18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A2FD1823-5921-5F9E-8058-7F36CB82E536}"/>
              </a:ext>
            </a:extLst>
          </p:cNvPr>
          <p:cNvSpPr txBox="1">
            <a:spLocks/>
          </p:cNvSpPr>
          <p:nvPr/>
        </p:nvSpPr>
        <p:spPr>
          <a:xfrm>
            <a:off x="187317" y="896210"/>
            <a:ext cx="8455295" cy="34900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 eaLnBrk="0" hangingPunct="0">
              <a:spcBef>
                <a:spcPts val="1333"/>
              </a:spcBef>
              <a:defRPr/>
            </a:pPr>
            <a:r>
              <a:rPr lang="pt-BR" sz="2000" b="1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500" dirty="0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Picture 16">
            <a:extLst>
              <a:ext uri="{FF2B5EF4-FFF2-40B4-BE49-F238E27FC236}">
                <a16:creationId xmlns:a16="http://schemas.microsoft.com/office/drawing/2014/main" id="{563473E6-3D5F-D2A2-3476-5261EF06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853" y="263616"/>
            <a:ext cx="569289" cy="30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81E54C0F-C3E4-CB55-FD2A-3E12FBD629E4}"/>
              </a:ext>
            </a:extLst>
          </p:cNvPr>
          <p:cNvGrpSpPr/>
          <p:nvPr/>
        </p:nvGrpSpPr>
        <p:grpSpPr>
          <a:xfrm>
            <a:off x="187316" y="2036865"/>
            <a:ext cx="1489042" cy="3535873"/>
            <a:chOff x="187317" y="1808663"/>
            <a:chExt cx="1489042" cy="3535873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C6F6F2A2-B9E9-44F3-8B03-DB07A20A1AC6}"/>
                </a:ext>
              </a:extLst>
            </p:cNvPr>
            <p:cNvSpPr/>
            <p:nvPr/>
          </p:nvSpPr>
          <p:spPr>
            <a:xfrm>
              <a:off x="256838" y="1808663"/>
              <a:ext cx="1350000" cy="353587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7D65700-C4D1-4C08-96F4-24E937116554}"/>
                </a:ext>
              </a:extLst>
            </p:cNvPr>
            <p:cNvSpPr txBox="1"/>
            <p:nvPr/>
          </p:nvSpPr>
          <p:spPr>
            <a:xfrm>
              <a:off x="187317" y="1832681"/>
              <a:ext cx="14890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/>
                <a:t>Demandantes e Áreas de Interface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4FA9A488-D41F-4F6A-B1E6-EBE8646BA700}"/>
                </a:ext>
              </a:extLst>
            </p:cNvPr>
            <p:cNvSpPr/>
            <p:nvPr/>
          </p:nvSpPr>
          <p:spPr>
            <a:xfrm>
              <a:off x="359523" y="2394787"/>
              <a:ext cx="1134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XXXX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C83DCBB7-3B05-4E44-B05F-ABF2B4EE7445}"/>
                </a:ext>
              </a:extLst>
            </p:cNvPr>
            <p:cNvSpPr/>
            <p:nvPr/>
          </p:nvSpPr>
          <p:spPr>
            <a:xfrm>
              <a:off x="359523" y="2880669"/>
              <a:ext cx="1134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XXXX</a:t>
              </a: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44D22F01-ECA8-4F95-B8B4-0754FAACC0AD}"/>
                </a:ext>
              </a:extLst>
            </p:cNvPr>
            <p:cNvSpPr/>
            <p:nvPr/>
          </p:nvSpPr>
          <p:spPr>
            <a:xfrm>
              <a:off x="359523" y="3366551"/>
              <a:ext cx="1134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XXXX</a:t>
              </a:r>
            </a:p>
          </p:txBody>
        </p:sp>
      </p:grp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80337F3E-271D-C1A8-9787-0F8DB64768BF}"/>
              </a:ext>
            </a:extLst>
          </p:cNvPr>
          <p:cNvSpPr/>
          <p:nvPr/>
        </p:nvSpPr>
        <p:spPr>
          <a:xfrm>
            <a:off x="256837" y="6135535"/>
            <a:ext cx="1667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050" dirty="0">
                <a:latin typeface="Trebuchet MS" panose="020B0603020202020204" pitchFamily="34" charset="0"/>
                <a:ea typeface="Calibri" panose="020F0502020204030204" pitchFamily="34" charset="0"/>
              </a:rPr>
              <a:t>XXXXX</a:t>
            </a:r>
          </a:p>
        </p:txBody>
      </p:sp>
      <p:pic>
        <p:nvPicPr>
          <p:cNvPr id="123" name="Gráfico 122" descr="Engrenagens com preenchimento sólido">
            <a:extLst>
              <a:ext uri="{FF2B5EF4-FFF2-40B4-BE49-F238E27FC236}">
                <a16:creationId xmlns:a16="http://schemas.microsoft.com/office/drawing/2014/main" id="{C0C3B188-616F-5794-4FE6-6D4104699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081" y="5695726"/>
            <a:ext cx="351559" cy="351559"/>
          </a:xfrm>
          <a:prstGeom prst="rect">
            <a:avLst/>
          </a:prstGeom>
        </p:spPr>
      </p:pic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75764D9-9756-E9B6-FABD-0F9BBFE01056}"/>
              </a:ext>
            </a:extLst>
          </p:cNvPr>
          <p:cNvSpPr txBox="1"/>
          <p:nvPr/>
        </p:nvSpPr>
        <p:spPr>
          <a:xfrm>
            <a:off x="471440" y="5727205"/>
            <a:ext cx="205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Sistemas Utilizados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25BE5444-EA0C-C0ED-507A-DF4DEA8BF318}"/>
              </a:ext>
            </a:extLst>
          </p:cNvPr>
          <p:cNvSpPr/>
          <p:nvPr/>
        </p:nvSpPr>
        <p:spPr>
          <a:xfrm>
            <a:off x="3187613" y="5661556"/>
            <a:ext cx="2833443" cy="1083447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27308389-4955-8129-26E7-200817417E66}"/>
              </a:ext>
            </a:extLst>
          </p:cNvPr>
          <p:cNvSpPr txBox="1"/>
          <p:nvPr/>
        </p:nvSpPr>
        <p:spPr>
          <a:xfrm>
            <a:off x="3405361" y="5750769"/>
            <a:ext cx="145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Reguladores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8772619A-D31B-736D-EBC2-87D7E08C09CD}"/>
              </a:ext>
            </a:extLst>
          </p:cNvPr>
          <p:cNvSpPr/>
          <p:nvPr/>
        </p:nvSpPr>
        <p:spPr>
          <a:xfrm>
            <a:off x="3298314" y="6164659"/>
            <a:ext cx="218808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050" dirty="0">
                <a:latin typeface="Trebuchet MS" panose="020B0603020202020204" pitchFamily="34" charset="0"/>
                <a:ea typeface="Calibri" panose="020F0502020204030204" pitchFamily="34" charset="0"/>
              </a:rPr>
              <a:t>XXXXX</a:t>
            </a:r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1218EE89-A279-D892-FAA0-9DB238970546}"/>
              </a:ext>
            </a:extLst>
          </p:cNvPr>
          <p:cNvSpPr/>
          <p:nvPr/>
        </p:nvSpPr>
        <p:spPr>
          <a:xfrm>
            <a:off x="6096000" y="5647469"/>
            <a:ext cx="2833443" cy="1083447"/>
          </a:xfrm>
          <a:prstGeom prst="roundRect">
            <a:avLst>
              <a:gd name="adj" fmla="val 56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A5E70ACD-C517-6D9E-00AF-E50DD4DC3107}"/>
              </a:ext>
            </a:extLst>
          </p:cNvPr>
          <p:cNvSpPr txBox="1"/>
          <p:nvPr/>
        </p:nvSpPr>
        <p:spPr>
          <a:xfrm>
            <a:off x="6564109" y="5738604"/>
            <a:ext cx="2272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Indicadores do Processo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685E0345-B126-191C-AFA4-76CC8CAE724C}"/>
              </a:ext>
            </a:extLst>
          </p:cNvPr>
          <p:cNvSpPr/>
          <p:nvPr/>
        </p:nvSpPr>
        <p:spPr>
          <a:xfrm>
            <a:off x="6177202" y="6209927"/>
            <a:ext cx="27584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Trebuchet MS" panose="020B0603020202020204" pitchFamily="34" charset="0"/>
              </a:rPr>
              <a:t>A Definir </a:t>
            </a:r>
          </a:p>
        </p:txBody>
      </p:sp>
      <p:pic>
        <p:nvPicPr>
          <p:cNvPr id="132" name="Gráfico 131" descr="Aviso estrutura de tópicos">
            <a:extLst>
              <a:ext uri="{FF2B5EF4-FFF2-40B4-BE49-F238E27FC236}">
                <a16:creationId xmlns:a16="http://schemas.microsoft.com/office/drawing/2014/main" id="{F7420C36-94B6-DE96-FEA2-CDFC62360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8232" y="5710276"/>
            <a:ext cx="338554" cy="338554"/>
          </a:xfrm>
          <a:prstGeom prst="rect">
            <a:avLst/>
          </a:prstGeom>
        </p:spPr>
      </p:pic>
      <p:pic>
        <p:nvPicPr>
          <p:cNvPr id="133" name="Gráfico 132" descr="Velocímetro médio estrutura de tópicos">
            <a:extLst>
              <a:ext uri="{FF2B5EF4-FFF2-40B4-BE49-F238E27FC236}">
                <a16:creationId xmlns:a16="http://schemas.microsoft.com/office/drawing/2014/main" id="{71BFE9EA-FADF-3BE6-036D-0A2737E2E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3991" y="5647040"/>
            <a:ext cx="430118" cy="430118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4040D18-3FA8-90EA-970B-8992405491BD}"/>
              </a:ext>
            </a:extLst>
          </p:cNvPr>
          <p:cNvSpPr txBox="1"/>
          <p:nvPr/>
        </p:nvSpPr>
        <p:spPr>
          <a:xfrm>
            <a:off x="9126299" y="5710276"/>
            <a:ext cx="2466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Riscos do Processo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A6E1EFCA-8A88-925B-FC9E-A0D7CCE01DF1}"/>
              </a:ext>
            </a:extLst>
          </p:cNvPr>
          <p:cNvSpPr/>
          <p:nvPr/>
        </p:nvSpPr>
        <p:spPr>
          <a:xfrm>
            <a:off x="9058541" y="6215248"/>
            <a:ext cx="25559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05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Relacionar com riscos corporativos</a:t>
            </a:r>
          </a:p>
        </p:txBody>
      </p:sp>
      <p:sp>
        <p:nvSpPr>
          <p:cNvPr id="137" name="Seta: Pentágono 136">
            <a:extLst>
              <a:ext uri="{FF2B5EF4-FFF2-40B4-BE49-F238E27FC236}">
                <a16:creationId xmlns:a16="http://schemas.microsoft.com/office/drawing/2014/main" id="{3375DD8E-334F-0473-1D96-B39F06129782}"/>
              </a:ext>
            </a:extLst>
          </p:cNvPr>
          <p:cNvSpPr/>
          <p:nvPr/>
        </p:nvSpPr>
        <p:spPr>
          <a:xfrm>
            <a:off x="3405361" y="2954648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XXXXX</a:t>
            </a:r>
          </a:p>
        </p:txBody>
      </p:sp>
      <p:sp>
        <p:nvSpPr>
          <p:cNvPr id="138" name="Seta: Pentágono 137">
            <a:extLst>
              <a:ext uri="{FF2B5EF4-FFF2-40B4-BE49-F238E27FC236}">
                <a16:creationId xmlns:a16="http://schemas.microsoft.com/office/drawing/2014/main" id="{8AF4169F-C9F2-7DE7-CD9E-5E54BF5780B6}"/>
              </a:ext>
            </a:extLst>
          </p:cNvPr>
          <p:cNvSpPr/>
          <p:nvPr/>
        </p:nvSpPr>
        <p:spPr>
          <a:xfrm>
            <a:off x="3405361" y="3422874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XXXXX</a:t>
            </a:r>
          </a:p>
        </p:txBody>
      </p:sp>
      <p:sp>
        <p:nvSpPr>
          <p:cNvPr id="139" name="Seta: Pentágono 138">
            <a:extLst>
              <a:ext uri="{FF2B5EF4-FFF2-40B4-BE49-F238E27FC236}">
                <a16:creationId xmlns:a16="http://schemas.microsoft.com/office/drawing/2014/main" id="{48D5DCE8-FB01-CEFC-C22D-545DE099CBA2}"/>
              </a:ext>
            </a:extLst>
          </p:cNvPr>
          <p:cNvSpPr/>
          <p:nvPr/>
        </p:nvSpPr>
        <p:spPr>
          <a:xfrm>
            <a:off x="3405361" y="3891100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XXXXX</a:t>
            </a:r>
          </a:p>
        </p:txBody>
      </p:sp>
      <p:sp>
        <p:nvSpPr>
          <p:cNvPr id="140" name="Seta: Pentágono 139">
            <a:extLst>
              <a:ext uri="{FF2B5EF4-FFF2-40B4-BE49-F238E27FC236}">
                <a16:creationId xmlns:a16="http://schemas.microsoft.com/office/drawing/2014/main" id="{F1797C59-7A21-D062-1953-764561099B6B}"/>
              </a:ext>
            </a:extLst>
          </p:cNvPr>
          <p:cNvSpPr/>
          <p:nvPr/>
        </p:nvSpPr>
        <p:spPr>
          <a:xfrm>
            <a:off x="3405361" y="4359326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XXXXX</a:t>
            </a:r>
          </a:p>
        </p:txBody>
      </p:sp>
      <p:sp>
        <p:nvSpPr>
          <p:cNvPr id="141" name="Seta: Pentágono 140">
            <a:extLst>
              <a:ext uri="{FF2B5EF4-FFF2-40B4-BE49-F238E27FC236}">
                <a16:creationId xmlns:a16="http://schemas.microsoft.com/office/drawing/2014/main" id="{271ED25E-37CE-DCB6-05BD-C2F6F4BF2F4C}"/>
              </a:ext>
            </a:extLst>
          </p:cNvPr>
          <p:cNvSpPr/>
          <p:nvPr/>
        </p:nvSpPr>
        <p:spPr>
          <a:xfrm>
            <a:off x="3405361" y="4827552"/>
            <a:ext cx="5512282" cy="432000"/>
          </a:xfrm>
          <a:prstGeom prst="homePlate">
            <a:avLst>
              <a:gd name="adj" fmla="val 23779"/>
            </a:avLst>
          </a:prstGeom>
          <a:solidFill>
            <a:srgbClr val="003B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XXXXX</a:t>
            </a:r>
          </a:p>
        </p:txBody>
      </p:sp>
      <p:pic>
        <p:nvPicPr>
          <p:cNvPr id="5" name="Gráfico 4" descr="Selo de Área de Transferência com preenchimento sólido">
            <a:extLst>
              <a:ext uri="{FF2B5EF4-FFF2-40B4-BE49-F238E27FC236}">
                <a16:creationId xmlns:a16="http://schemas.microsoft.com/office/drawing/2014/main" id="{1FBB7E1B-44E1-3EF8-3A64-68F5A8F88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4430" y="5682055"/>
            <a:ext cx="441236" cy="441236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804585B4-BB99-4B3F-9478-985BE6E5DDFB}"/>
              </a:ext>
            </a:extLst>
          </p:cNvPr>
          <p:cNvSpPr/>
          <p:nvPr/>
        </p:nvSpPr>
        <p:spPr>
          <a:xfrm>
            <a:off x="238567" y="1225500"/>
            <a:ext cx="8849815" cy="636019"/>
          </a:xfrm>
          <a:prstGeom prst="roundRect">
            <a:avLst>
              <a:gd name="adj" fmla="val 568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eaLnBrk="0" hangingPunct="0">
              <a:spcBef>
                <a:spcPts val="1333"/>
              </a:spcBef>
              <a:defRPr/>
            </a:pPr>
            <a:r>
              <a:rPr lang="pt-BR" sz="1400" b="1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00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 conforme a planilha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ADE18FD-E1D5-4417-A19C-78E72EA517B9}"/>
              </a:ext>
            </a:extLst>
          </p:cNvPr>
          <p:cNvSpPr/>
          <p:nvPr/>
        </p:nvSpPr>
        <p:spPr>
          <a:xfrm>
            <a:off x="9148232" y="1225500"/>
            <a:ext cx="2827600" cy="616365"/>
          </a:xfrm>
          <a:prstGeom prst="roundRect">
            <a:avLst>
              <a:gd name="adj" fmla="val 568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 dirty="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do Dono do processo conforme planilha</a:t>
            </a:r>
            <a:endParaRPr lang="pt-BR" sz="1200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FE58889B-0929-CF7E-460E-156319E8CF15}"/>
              </a:ext>
            </a:extLst>
          </p:cNvPr>
          <p:cNvSpPr txBox="1">
            <a:spLocks/>
          </p:cNvSpPr>
          <p:nvPr/>
        </p:nvSpPr>
        <p:spPr>
          <a:xfrm>
            <a:off x="7048826" y="210593"/>
            <a:ext cx="2788258" cy="560508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219170" eaLnBrk="0" hangingPunct="0">
              <a:spcBef>
                <a:spcPts val="1333"/>
              </a:spcBef>
              <a:defRPr/>
            </a:pPr>
            <a:r>
              <a:rPr lang="pt-BR" sz="3200" b="1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Template</a:t>
            </a:r>
            <a:r>
              <a:rPr lang="pt-BR" sz="32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construção</a:t>
            </a:r>
            <a:endParaRPr lang="pt-BR" sz="18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7FAE411E-D1F1-6259-C088-A177064E8B75}"/>
              </a:ext>
            </a:extLst>
          </p:cNvPr>
          <p:cNvSpPr/>
          <p:nvPr/>
        </p:nvSpPr>
        <p:spPr>
          <a:xfrm>
            <a:off x="1791751" y="3163657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XXXX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9460CE7-5CF4-F1FD-E6DD-064014D9B09F}"/>
              </a:ext>
            </a:extLst>
          </p:cNvPr>
          <p:cNvSpPr/>
          <p:nvPr/>
        </p:nvSpPr>
        <p:spPr>
          <a:xfrm>
            <a:off x="1783299" y="3884109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XXXX</a:t>
            </a:r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7F02CF1E-C654-477A-9B89-66788D55DC3F}"/>
              </a:ext>
            </a:extLst>
          </p:cNvPr>
          <p:cNvSpPr/>
          <p:nvPr/>
        </p:nvSpPr>
        <p:spPr>
          <a:xfrm>
            <a:off x="9242718" y="2379305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XXXX</a:t>
            </a: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60726EBC-6B9F-FAE2-BE5A-035EAB499374}"/>
              </a:ext>
            </a:extLst>
          </p:cNvPr>
          <p:cNvSpPr/>
          <p:nvPr/>
        </p:nvSpPr>
        <p:spPr>
          <a:xfrm>
            <a:off x="9241938" y="3076456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XXXX</a:t>
            </a: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2B54133E-F2A9-FDE9-DEBA-B560A69BD244}"/>
              </a:ext>
            </a:extLst>
          </p:cNvPr>
          <p:cNvSpPr/>
          <p:nvPr/>
        </p:nvSpPr>
        <p:spPr>
          <a:xfrm>
            <a:off x="9233486" y="3796908"/>
            <a:ext cx="1190293" cy="588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XXXX</a:t>
            </a: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8C8F4F6-4BEB-E8CE-4483-536FDCC5FA1B}"/>
              </a:ext>
            </a:extLst>
          </p:cNvPr>
          <p:cNvSpPr/>
          <p:nvPr/>
        </p:nvSpPr>
        <p:spPr>
          <a:xfrm>
            <a:off x="10750721" y="2406989"/>
            <a:ext cx="1134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XXXX</a:t>
            </a: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F6AE75BF-2161-7086-A190-B6B76FC6FC08}"/>
              </a:ext>
            </a:extLst>
          </p:cNvPr>
          <p:cNvSpPr/>
          <p:nvPr/>
        </p:nvSpPr>
        <p:spPr>
          <a:xfrm>
            <a:off x="10750721" y="2892871"/>
            <a:ext cx="1134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XXXX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E5F255E2-83FE-5C5F-E602-D593EF997050}"/>
              </a:ext>
            </a:extLst>
          </p:cNvPr>
          <p:cNvSpPr/>
          <p:nvPr/>
        </p:nvSpPr>
        <p:spPr>
          <a:xfrm>
            <a:off x="10750721" y="3378753"/>
            <a:ext cx="1134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410800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1081D0CB-0046-4C8A-9CFA-8C2A1DC16B3F}"/>
              </a:ext>
            </a:extLst>
          </p:cNvPr>
          <p:cNvSpPr/>
          <p:nvPr/>
        </p:nvSpPr>
        <p:spPr>
          <a:xfrm>
            <a:off x="228395" y="2295592"/>
            <a:ext cx="1385131" cy="3224237"/>
          </a:xfrm>
          <a:prstGeom prst="roundRect">
            <a:avLst>
              <a:gd name="adj" fmla="val 9410"/>
            </a:avLst>
          </a:prstGeom>
          <a:noFill/>
          <a:ln w="38100">
            <a:solidFill>
              <a:srgbClr val="003BD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0F3E034-BEF1-412E-83BA-7D1707FA0E67}"/>
              </a:ext>
            </a:extLst>
          </p:cNvPr>
          <p:cNvGrpSpPr/>
          <p:nvPr/>
        </p:nvGrpSpPr>
        <p:grpSpPr>
          <a:xfrm>
            <a:off x="1825435" y="2268500"/>
            <a:ext cx="3103595" cy="1911298"/>
            <a:chOff x="5367919" y="1601326"/>
            <a:chExt cx="2327696" cy="2024746"/>
          </a:xfrm>
        </p:grpSpPr>
        <p:grpSp>
          <p:nvGrpSpPr>
            <p:cNvPr id="598" name="Agrupar 597">
              <a:extLst>
                <a:ext uri="{FF2B5EF4-FFF2-40B4-BE49-F238E27FC236}">
                  <a16:creationId xmlns:a16="http://schemas.microsoft.com/office/drawing/2014/main" id="{E2A6F148-D8FD-48D7-A652-E7DEA9A01D88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599" name="Google Shape;140;p26">
                <a:extLst>
                  <a:ext uri="{FF2B5EF4-FFF2-40B4-BE49-F238E27FC236}">
                    <a16:creationId xmlns:a16="http://schemas.microsoft.com/office/drawing/2014/main" id="{BD7053C6-46AC-44AB-9F5C-C594E45A4083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600" name="Google Shape;141;p26">
                <a:extLst>
                  <a:ext uri="{FF2B5EF4-FFF2-40B4-BE49-F238E27FC236}">
                    <a16:creationId xmlns:a16="http://schemas.microsoft.com/office/drawing/2014/main" id="{6FFA4947-E0E2-4527-9503-B242A4C4353A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601" name="Google Shape;142;p26">
                  <a:extLst>
                    <a:ext uri="{FF2B5EF4-FFF2-40B4-BE49-F238E27FC236}">
                      <a16:creationId xmlns:a16="http://schemas.microsoft.com/office/drawing/2014/main" id="{E240FC77-CA7D-42BC-9961-D7AA7CF2A6D4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02" name="Google Shape;148;p26">
                  <a:extLst>
                    <a:ext uri="{FF2B5EF4-FFF2-40B4-BE49-F238E27FC236}">
                      <a16:creationId xmlns:a16="http://schemas.microsoft.com/office/drawing/2014/main" id="{2C3E5014-1114-443F-84EC-25D0D2666B55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03" name="Google Shape;152;p26">
                  <a:extLst>
                    <a:ext uri="{FF2B5EF4-FFF2-40B4-BE49-F238E27FC236}">
                      <a16:creationId xmlns:a16="http://schemas.microsoft.com/office/drawing/2014/main" id="{0087DB7C-B077-40E6-926C-F64AE8EE20D1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04" name="Google Shape;153;p26">
                  <a:extLst>
                    <a:ext uri="{FF2B5EF4-FFF2-40B4-BE49-F238E27FC236}">
                      <a16:creationId xmlns:a16="http://schemas.microsoft.com/office/drawing/2014/main" id="{40B5622F-0BF7-4531-8D14-25C290F83E68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05" name="Google Shape;154;p26">
                  <a:extLst>
                    <a:ext uri="{FF2B5EF4-FFF2-40B4-BE49-F238E27FC236}">
                      <a16:creationId xmlns:a16="http://schemas.microsoft.com/office/drawing/2014/main" id="{C6F9CC96-BE76-48E8-855F-9247F055A24C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06" name="Google Shape;155;p26">
                  <a:extLst>
                    <a:ext uri="{FF2B5EF4-FFF2-40B4-BE49-F238E27FC236}">
                      <a16:creationId xmlns:a16="http://schemas.microsoft.com/office/drawing/2014/main" id="{D2C9B4A8-375A-421B-B56E-B2F86C22C0A2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07" name="Google Shape;156;p26">
                  <a:extLst>
                    <a:ext uri="{FF2B5EF4-FFF2-40B4-BE49-F238E27FC236}">
                      <a16:creationId xmlns:a16="http://schemas.microsoft.com/office/drawing/2014/main" id="{D037EAA5-AE78-40A2-BEDF-15125D67E7C1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608" name="CaixaDeTexto 607">
              <a:extLst>
                <a:ext uri="{FF2B5EF4-FFF2-40B4-BE49-F238E27FC236}">
                  <a16:creationId xmlns:a16="http://schemas.microsoft.com/office/drawing/2014/main" id="{FF3EF538-41A1-4FD1-9981-BF8DCD17AB28}"/>
                </a:ext>
              </a:extLst>
            </p:cNvPr>
            <p:cNvSpPr txBox="1"/>
            <p:nvPr/>
          </p:nvSpPr>
          <p:spPr>
            <a:xfrm>
              <a:off x="5513913" y="2144760"/>
              <a:ext cx="2068853" cy="96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Preencher com os atores ou áreas responsáveis por solicitar o início da execução do processo (demandantes).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7FB4850-74F6-4FA0-AAFD-D94DC5FEB68C}"/>
              </a:ext>
            </a:extLst>
          </p:cNvPr>
          <p:cNvGrpSpPr/>
          <p:nvPr/>
        </p:nvGrpSpPr>
        <p:grpSpPr>
          <a:xfrm>
            <a:off x="232641" y="5615724"/>
            <a:ext cx="2843551" cy="1138473"/>
            <a:chOff x="174480" y="4211792"/>
            <a:chExt cx="2132663" cy="85385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609" name="Retângulo 608">
              <a:extLst>
                <a:ext uri="{FF2B5EF4-FFF2-40B4-BE49-F238E27FC236}">
                  <a16:creationId xmlns:a16="http://schemas.microsoft.com/office/drawing/2014/main" id="{C7FF9FA9-74DC-4CB6-9E24-EDC6A941B38E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610" name="Gráfico 609" descr="Engrenagens com preenchimento sólido">
              <a:extLst>
                <a:ext uri="{FF2B5EF4-FFF2-40B4-BE49-F238E27FC236}">
                  <a16:creationId xmlns:a16="http://schemas.microsoft.com/office/drawing/2014/main" id="{416DE394-4980-4C96-8A38-FF4B7A606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611" name="CaixaDeTexto 610">
              <a:extLst>
                <a:ext uri="{FF2B5EF4-FFF2-40B4-BE49-F238E27FC236}">
                  <a16:creationId xmlns:a16="http://schemas.microsoft.com/office/drawing/2014/main" id="{19577D22-FE6B-4613-8BCD-1F7B200F66D0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40CB4D5-7F90-4419-B0AB-F479BDABDCFA}"/>
              </a:ext>
            </a:extLst>
          </p:cNvPr>
          <p:cNvGrpSpPr/>
          <p:nvPr/>
        </p:nvGrpSpPr>
        <p:grpSpPr>
          <a:xfrm>
            <a:off x="3171742" y="5569569"/>
            <a:ext cx="2874461" cy="1178791"/>
            <a:chOff x="2378806" y="4177176"/>
            <a:chExt cx="2155846" cy="884093"/>
          </a:xfrm>
        </p:grpSpPr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4441A33A-70C1-43DF-A45A-49EF506D2E0A}"/>
                </a:ext>
              </a:extLst>
            </p:cNvPr>
            <p:cNvSpPr/>
            <p:nvPr/>
          </p:nvSpPr>
          <p:spPr>
            <a:xfrm>
              <a:off x="2401990" y="4207414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612" name="CaixaDeTexto 611">
              <a:extLst>
                <a:ext uri="{FF2B5EF4-FFF2-40B4-BE49-F238E27FC236}">
                  <a16:creationId xmlns:a16="http://schemas.microsoft.com/office/drawing/2014/main" id="{9FCDF65C-A08E-40F1-9022-7F1CE2203111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613" name="Retângulo 612">
              <a:extLst>
                <a:ext uri="{FF2B5EF4-FFF2-40B4-BE49-F238E27FC236}">
                  <a16:creationId xmlns:a16="http://schemas.microsoft.com/office/drawing/2014/main" id="{705C497B-C4CE-421D-ACD3-D0512D8F3D7B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614" name="Gráfico 613" descr="Selo de Área de Transferência com preenchimento sólido">
              <a:extLst>
                <a:ext uri="{FF2B5EF4-FFF2-40B4-BE49-F238E27FC236}">
                  <a16:creationId xmlns:a16="http://schemas.microsoft.com/office/drawing/2014/main" id="{2C3A3056-38CA-492A-B5EA-60687E3B6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BFFBC23-A1CF-4367-AB85-25D145191BF1}"/>
              </a:ext>
            </a:extLst>
          </p:cNvPr>
          <p:cNvGrpSpPr/>
          <p:nvPr/>
        </p:nvGrpSpPr>
        <p:grpSpPr>
          <a:xfrm>
            <a:off x="6141754" y="5576981"/>
            <a:ext cx="2917449" cy="1180959"/>
            <a:chOff x="4606315" y="4182735"/>
            <a:chExt cx="2188087" cy="885719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615" name="CaixaDeTexto 614">
              <a:extLst>
                <a:ext uri="{FF2B5EF4-FFF2-40B4-BE49-F238E27FC236}">
                  <a16:creationId xmlns:a16="http://schemas.microsoft.com/office/drawing/2014/main" id="{073C365F-9497-4DFD-B3AD-AFD6EBEE2E6C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616" name="Retângulo 615">
              <a:extLst>
                <a:ext uri="{FF2B5EF4-FFF2-40B4-BE49-F238E27FC236}">
                  <a16:creationId xmlns:a16="http://schemas.microsoft.com/office/drawing/2014/main" id="{1BFE6CD1-56B1-4D68-B7DC-AF3853DD984A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617" name="Gráfico 616" descr="Velocímetro médio estrutura de tópicos">
              <a:extLst>
                <a:ext uri="{FF2B5EF4-FFF2-40B4-BE49-F238E27FC236}">
                  <a16:creationId xmlns:a16="http://schemas.microsoft.com/office/drawing/2014/main" id="{E9DFBB4B-BF59-4969-841B-BE89BB6DF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80F002F-BC5F-4C29-9F51-B0EB68FCCDED}"/>
              </a:ext>
            </a:extLst>
          </p:cNvPr>
          <p:cNvGrpSpPr/>
          <p:nvPr/>
        </p:nvGrpSpPr>
        <p:grpSpPr>
          <a:xfrm>
            <a:off x="9154752" y="5600593"/>
            <a:ext cx="3407941" cy="1157060"/>
            <a:chOff x="6866064" y="4200444"/>
            <a:chExt cx="2555956" cy="867795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618" name="Gráfico 617" descr="Aviso estrutura de tópicos">
              <a:extLst>
                <a:ext uri="{FF2B5EF4-FFF2-40B4-BE49-F238E27FC236}">
                  <a16:creationId xmlns:a16="http://schemas.microsoft.com/office/drawing/2014/main" id="{CC9D0C9B-8AD9-48D1-8E6E-1A2A62314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619" name="CaixaDeTexto 618">
              <a:extLst>
                <a:ext uri="{FF2B5EF4-FFF2-40B4-BE49-F238E27FC236}">
                  <a16:creationId xmlns:a16="http://schemas.microsoft.com/office/drawing/2014/main" id="{3B0AE176-9110-4575-A85B-584F534B4628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620" name="Retângulo 619">
              <a:extLst>
                <a:ext uri="{FF2B5EF4-FFF2-40B4-BE49-F238E27FC236}">
                  <a16:creationId xmlns:a16="http://schemas.microsoft.com/office/drawing/2014/main" id="{CF126BA4-2140-4E9E-ABFB-572E33C475B2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</p:grpSp>
      <p:grpSp>
        <p:nvGrpSpPr>
          <p:cNvPr id="447" name="Google Shape;252;p26">
            <a:extLst>
              <a:ext uri="{FF2B5EF4-FFF2-40B4-BE49-F238E27FC236}">
                <a16:creationId xmlns:a16="http://schemas.microsoft.com/office/drawing/2014/main" id="{4CD50EBB-338B-4D75-8F3D-0F6C710D6DC9}"/>
              </a:ext>
            </a:extLst>
          </p:cNvPr>
          <p:cNvGrpSpPr/>
          <p:nvPr/>
        </p:nvGrpSpPr>
        <p:grpSpPr>
          <a:xfrm flipH="1">
            <a:off x="4973741" y="2578733"/>
            <a:ext cx="1825755" cy="3202128"/>
            <a:chOff x="-823767" y="1667843"/>
            <a:chExt cx="1580203" cy="2881743"/>
          </a:xfrm>
        </p:grpSpPr>
        <p:sp>
          <p:nvSpPr>
            <p:cNvPr id="448" name="Google Shape;253;p26">
              <a:extLst>
                <a:ext uri="{FF2B5EF4-FFF2-40B4-BE49-F238E27FC236}">
                  <a16:creationId xmlns:a16="http://schemas.microsoft.com/office/drawing/2014/main" id="{AE229F59-2ACE-441F-AEA8-3429250A8ACA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254;p26">
              <a:extLst>
                <a:ext uri="{FF2B5EF4-FFF2-40B4-BE49-F238E27FC236}">
                  <a16:creationId xmlns:a16="http://schemas.microsoft.com/office/drawing/2014/main" id="{B3F1A4CA-8932-4F34-B005-D9574929DA57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255;p26">
              <a:extLst>
                <a:ext uri="{FF2B5EF4-FFF2-40B4-BE49-F238E27FC236}">
                  <a16:creationId xmlns:a16="http://schemas.microsoft.com/office/drawing/2014/main" id="{8C3388B6-998B-491E-9453-B12066F7AD3B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256;p26">
              <a:extLst>
                <a:ext uri="{FF2B5EF4-FFF2-40B4-BE49-F238E27FC236}">
                  <a16:creationId xmlns:a16="http://schemas.microsoft.com/office/drawing/2014/main" id="{D8C826FA-0646-4A92-949A-EC4A2A222DD3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257;p26">
              <a:extLst>
                <a:ext uri="{FF2B5EF4-FFF2-40B4-BE49-F238E27FC236}">
                  <a16:creationId xmlns:a16="http://schemas.microsoft.com/office/drawing/2014/main" id="{AAFFE3B2-8FCC-43AC-A850-D4C5E7D3EBFA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258;p26">
              <a:extLst>
                <a:ext uri="{FF2B5EF4-FFF2-40B4-BE49-F238E27FC236}">
                  <a16:creationId xmlns:a16="http://schemas.microsoft.com/office/drawing/2014/main" id="{0490153C-DC83-4705-B5CE-003E1FEB6633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259;p26">
              <a:extLst>
                <a:ext uri="{FF2B5EF4-FFF2-40B4-BE49-F238E27FC236}">
                  <a16:creationId xmlns:a16="http://schemas.microsoft.com/office/drawing/2014/main" id="{D87ED23E-FDA8-4429-AFF2-C80F0F1D876B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260;p26">
              <a:extLst>
                <a:ext uri="{FF2B5EF4-FFF2-40B4-BE49-F238E27FC236}">
                  <a16:creationId xmlns:a16="http://schemas.microsoft.com/office/drawing/2014/main" id="{562247ED-7E7E-4F9E-B908-049EEF887BC8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261;p26">
              <a:extLst>
                <a:ext uri="{FF2B5EF4-FFF2-40B4-BE49-F238E27FC236}">
                  <a16:creationId xmlns:a16="http://schemas.microsoft.com/office/drawing/2014/main" id="{84FEE204-76E4-4FB0-9F1D-87C1AE344821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262;p26">
              <a:extLst>
                <a:ext uri="{FF2B5EF4-FFF2-40B4-BE49-F238E27FC236}">
                  <a16:creationId xmlns:a16="http://schemas.microsoft.com/office/drawing/2014/main" id="{10FD7BFF-30AC-4579-9CCF-3F445A5AE52F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263;p26">
              <a:extLst>
                <a:ext uri="{FF2B5EF4-FFF2-40B4-BE49-F238E27FC236}">
                  <a16:creationId xmlns:a16="http://schemas.microsoft.com/office/drawing/2014/main" id="{A0F70BF0-65D0-4EE5-9FCA-5AF9C70468F5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264;p26">
              <a:extLst>
                <a:ext uri="{FF2B5EF4-FFF2-40B4-BE49-F238E27FC236}">
                  <a16:creationId xmlns:a16="http://schemas.microsoft.com/office/drawing/2014/main" id="{E009B210-7E4D-4006-8FC1-68E681190BC5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265;p26">
              <a:extLst>
                <a:ext uri="{FF2B5EF4-FFF2-40B4-BE49-F238E27FC236}">
                  <a16:creationId xmlns:a16="http://schemas.microsoft.com/office/drawing/2014/main" id="{D0C1996E-7563-4464-B4E9-7D736A50628C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266;p26">
              <a:extLst>
                <a:ext uri="{FF2B5EF4-FFF2-40B4-BE49-F238E27FC236}">
                  <a16:creationId xmlns:a16="http://schemas.microsoft.com/office/drawing/2014/main" id="{E8B5F31C-BD4C-4FBA-98BF-AF96F8829A86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267;p26">
              <a:extLst>
                <a:ext uri="{FF2B5EF4-FFF2-40B4-BE49-F238E27FC236}">
                  <a16:creationId xmlns:a16="http://schemas.microsoft.com/office/drawing/2014/main" id="{8EB9A2D4-BBF2-48F2-AE94-D64E96E3A1CF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268;p26">
              <a:extLst>
                <a:ext uri="{FF2B5EF4-FFF2-40B4-BE49-F238E27FC236}">
                  <a16:creationId xmlns:a16="http://schemas.microsoft.com/office/drawing/2014/main" id="{64CD32D8-E0FF-42EA-A692-65B4E35358E6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269;p26">
              <a:extLst>
                <a:ext uri="{FF2B5EF4-FFF2-40B4-BE49-F238E27FC236}">
                  <a16:creationId xmlns:a16="http://schemas.microsoft.com/office/drawing/2014/main" id="{0158C226-5C46-4428-8252-54E14FEB79EF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270;p26">
              <a:extLst>
                <a:ext uri="{FF2B5EF4-FFF2-40B4-BE49-F238E27FC236}">
                  <a16:creationId xmlns:a16="http://schemas.microsoft.com/office/drawing/2014/main" id="{BBCF42B7-F352-45BF-9FF1-AFFCC07CA49C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271;p26">
              <a:extLst>
                <a:ext uri="{FF2B5EF4-FFF2-40B4-BE49-F238E27FC236}">
                  <a16:creationId xmlns:a16="http://schemas.microsoft.com/office/drawing/2014/main" id="{2A936FFC-FB27-4CE4-8C6B-E2D9EC8DB250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272;p26">
              <a:extLst>
                <a:ext uri="{FF2B5EF4-FFF2-40B4-BE49-F238E27FC236}">
                  <a16:creationId xmlns:a16="http://schemas.microsoft.com/office/drawing/2014/main" id="{224736D8-CFEF-44C2-A4C4-5CE57F52CD64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273;p26">
              <a:extLst>
                <a:ext uri="{FF2B5EF4-FFF2-40B4-BE49-F238E27FC236}">
                  <a16:creationId xmlns:a16="http://schemas.microsoft.com/office/drawing/2014/main" id="{4EDFB1BB-EF03-4C94-A6A2-9A902BF9ABB3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274;p26">
              <a:extLst>
                <a:ext uri="{FF2B5EF4-FFF2-40B4-BE49-F238E27FC236}">
                  <a16:creationId xmlns:a16="http://schemas.microsoft.com/office/drawing/2014/main" id="{2CA3A251-3551-4BED-A608-CA22C392721A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275;p26">
              <a:extLst>
                <a:ext uri="{FF2B5EF4-FFF2-40B4-BE49-F238E27FC236}">
                  <a16:creationId xmlns:a16="http://schemas.microsoft.com/office/drawing/2014/main" id="{711F5CCC-97F7-4919-8FC0-279E1595099C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276;p26">
              <a:extLst>
                <a:ext uri="{FF2B5EF4-FFF2-40B4-BE49-F238E27FC236}">
                  <a16:creationId xmlns:a16="http://schemas.microsoft.com/office/drawing/2014/main" id="{79CCCD28-7C98-4FA3-B26F-AC301A0FA89E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277;p26">
              <a:extLst>
                <a:ext uri="{FF2B5EF4-FFF2-40B4-BE49-F238E27FC236}">
                  <a16:creationId xmlns:a16="http://schemas.microsoft.com/office/drawing/2014/main" id="{CC019759-AB8B-4AD1-A5F1-48CD21DBD44D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278;p26">
              <a:extLst>
                <a:ext uri="{FF2B5EF4-FFF2-40B4-BE49-F238E27FC236}">
                  <a16:creationId xmlns:a16="http://schemas.microsoft.com/office/drawing/2014/main" id="{632580AA-100D-416D-BE6E-05FCFF22CF17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279;p26">
              <a:extLst>
                <a:ext uri="{FF2B5EF4-FFF2-40B4-BE49-F238E27FC236}">
                  <a16:creationId xmlns:a16="http://schemas.microsoft.com/office/drawing/2014/main" id="{AE95C576-A1F0-4662-8883-30D38C9DBD14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280;p26">
              <a:extLst>
                <a:ext uri="{FF2B5EF4-FFF2-40B4-BE49-F238E27FC236}">
                  <a16:creationId xmlns:a16="http://schemas.microsoft.com/office/drawing/2014/main" id="{9B1E5F82-F6B6-4399-85A6-E5A7CA65D11D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281;p26">
              <a:extLst>
                <a:ext uri="{FF2B5EF4-FFF2-40B4-BE49-F238E27FC236}">
                  <a16:creationId xmlns:a16="http://schemas.microsoft.com/office/drawing/2014/main" id="{A0B7EBE0-7969-4ABB-83E5-ECBDF5B2A37F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282;p26">
              <a:extLst>
                <a:ext uri="{FF2B5EF4-FFF2-40B4-BE49-F238E27FC236}">
                  <a16:creationId xmlns:a16="http://schemas.microsoft.com/office/drawing/2014/main" id="{71C72ADD-E81C-40AE-A301-178EF10F3580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283;p26">
              <a:extLst>
                <a:ext uri="{FF2B5EF4-FFF2-40B4-BE49-F238E27FC236}">
                  <a16:creationId xmlns:a16="http://schemas.microsoft.com/office/drawing/2014/main" id="{73803467-7E36-476E-B7AA-2ACE5F7BD34D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284;p26">
              <a:extLst>
                <a:ext uri="{FF2B5EF4-FFF2-40B4-BE49-F238E27FC236}">
                  <a16:creationId xmlns:a16="http://schemas.microsoft.com/office/drawing/2014/main" id="{B76A776F-5C07-486D-A625-6C8310268ED6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285;p26">
              <a:extLst>
                <a:ext uri="{FF2B5EF4-FFF2-40B4-BE49-F238E27FC236}">
                  <a16:creationId xmlns:a16="http://schemas.microsoft.com/office/drawing/2014/main" id="{58ADFF98-F669-4805-A504-58C3F28F48F9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286;p26">
              <a:extLst>
                <a:ext uri="{FF2B5EF4-FFF2-40B4-BE49-F238E27FC236}">
                  <a16:creationId xmlns:a16="http://schemas.microsoft.com/office/drawing/2014/main" id="{63F600AF-C736-456F-B375-A4335FECA350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287;p26">
              <a:extLst>
                <a:ext uri="{FF2B5EF4-FFF2-40B4-BE49-F238E27FC236}">
                  <a16:creationId xmlns:a16="http://schemas.microsoft.com/office/drawing/2014/main" id="{5BAF8563-934F-4D8B-919C-BEF491F42684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288;p26">
              <a:extLst>
                <a:ext uri="{FF2B5EF4-FFF2-40B4-BE49-F238E27FC236}">
                  <a16:creationId xmlns:a16="http://schemas.microsoft.com/office/drawing/2014/main" id="{6173B499-F294-4ABB-8CD3-D4046E2298C3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289;p26">
              <a:extLst>
                <a:ext uri="{FF2B5EF4-FFF2-40B4-BE49-F238E27FC236}">
                  <a16:creationId xmlns:a16="http://schemas.microsoft.com/office/drawing/2014/main" id="{0D9699B8-4224-483E-9EC9-75CAA982FAF9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290;p26">
              <a:extLst>
                <a:ext uri="{FF2B5EF4-FFF2-40B4-BE49-F238E27FC236}">
                  <a16:creationId xmlns:a16="http://schemas.microsoft.com/office/drawing/2014/main" id="{EE6FFE7B-A78B-4C6A-8B0E-23BE03DB8311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291;p26">
              <a:extLst>
                <a:ext uri="{FF2B5EF4-FFF2-40B4-BE49-F238E27FC236}">
                  <a16:creationId xmlns:a16="http://schemas.microsoft.com/office/drawing/2014/main" id="{262F029F-815A-4D8A-9E89-25ADA8489623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292;p26">
              <a:extLst>
                <a:ext uri="{FF2B5EF4-FFF2-40B4-BE49-F238E27FC236}">
                  <a16:creationId xmlns:a16="http://schemas.microsoft.com/office/drawing/2014/main" id="{7641E14E-D833-4486-BFC0-FEED368D6B0A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293;p26">
              <a:extLst>
                <a:ext uri="{FF2B5EF4-FFF2-40B4-BE49-F238E27FC236}">
                  <a16:creationId xmlns:a16="http://schemas.microsoft.com/office/drawing/2014/main" id="{75831EE9-9CFC-460E-BB7F-036AD8F9FD3A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294;p26">
              <a:extLst>
                <a:ext uri="{FF2B5EF4-FFF2-40B4-BE49-F238E27FC236}">
                  <a16:creationId xmlns:a16="http://schemas.microsoft.com/office/drawing/2014/main" id="{11C922A1-05EC-409C-94EE-4DB0031B0D1A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295;p26">
              <a:extLst>
                <a:ext uri="{FF2B5EF4-FFF2-40B4-BE49-F238E27FC236}">
                  <a16:creationId xmlns:a16="http://schemas.microsoft.com/office/drawing/2014/main" id="{B46B2CA5-32B7-4B37-8E44-130A9866EA28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296;p26">
              <a:extLst>
                <a:ext uri="{FF2B5EF4-FFF2-40B4-BE49-F238E27FC236}">
                  <a16:creationId xmlns:a16="http://schemas.microsoft.com/office/drawing/2014/main" id="{814CE1B6-20BE-4DE9-AAAD-21DA1966CEA9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297;p26">
              <a:extLst>
                <a:ext uri="{FF2B5EF4-FFF2-40B4-BE49-F238E27FC236}">
                  <a16:creationId xmlns:a16="http://schemas.microsoft.com/office/drawing/2014/main" id="{7867355D-BC6E-4756-94AE-A71E71819616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298;p26">
              <a:extLst>
                <a:ext uri="{FF2B5EF4-FFF2-40B4-BE49-F238E27FC236}">
                  <a16:creationId xmlns:a16="http://schemas.microsoft.com/office/drawing/2014/main" id="{F755A002-6547-4DD8-A9D1-D1C9A373908F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299;p26">
              <a:extLst>
                <a:ext uri="{FF2B5EF4-FFF2-40B4-BE49-F238E27FC236}">
                  <a16:creationId xmlns:a16="http://schemas.microsoft.com/office/drawing/2014/main" id="{54E86137-402D-4880-86C9-F653C49E5358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300;p26">
              <a:extLst>
                <a:ext uri="{FF2B5EF4-FFF2-40B4-BE49-F238E27FC236}">
                  <a16:creationId xmlns:a16="http://schemas.microsoft.com/office/drawing/2014/main" id="{3573B05F-E4D7-4E57-AB58-E19FECC73D1A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301;p26">
              <a:extLst>
                <a:ext uri="{FF2B5EF4-FFF2-40B4-BE49-F238E27FC236}">
                  <a16:creationId xmlns:a16="http://schemas.microsoft.com/office/drawing/2014/main" id="{B4390EA2-A8BD-4A2B-96C9-B1210770D50B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302;p26">
              <a:extLst>
                <a:ext uri="{FF2B5EF4-FFF2-40B4-BE49-F238E27FC236}">
                  <a16:creationId xmlns:a16="http://schemas.microsoft.com/office/drawing/2014/main" id="{07DA4746-5D8D-40BD-ABA1-8C6E52F63B85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303;p26">
              <a:extLst>
                <a:ext uri="{FF2B5EF4-FFF2-40B4-BE49-F238E27FC236}">
                  <a16:creationId xmlns:a16="http://schemas.microsoft.com/office/drawing/2014/main" id="{800A1E52-7513-411D-87D0-58B5E43687E0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304;p26">
              <a:extLst>
                <a:ext uri="{FF2B5EF4-FFF2-40B4-BE49-F238E27FC236}">
                  <a16:creationId xmlns:a16="http://schemas.microsoft.com/office/drawing/2014/main" id="{F30B1C63-1B80-4469-B0AC-0B935E73B2A8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305;p26">
              <a:extLst>
                <a:ext uri="{FF2B5EF4-FFF2-40B4-BE49-F238E27FC236}">
                  <a16:creationId xmlns:a16="http://schemas.microsoft.com/office/drawing/2014/main" id="{2E543CEC-84F5-468F-9183-BEE94E440980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306;p26">
              <a:extLst>
                <a:ext uri="{FF2B5EF4-FFF2-40B4-BE49-F238E27FC236}">
                  <a16:creationId xmlns:a16="http://schemas.microsoft.com/office/drawing/2014/main" id="{F5F95E6A-4ADE-4A1F-AE1B-58DF357D6837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307;p26">
              <a:extLst>
                <a:ext uri="{FF2B5EF4-FFF2-40B4-BE49-F238E27FC236}">
                  <a16:creationId xmlns:a16="http://schemas.microsoft.com/office/drawing/2014/main" id="{C1C7B23D-E969-425C-A1D1-1C664C9181EE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308;p26">
              <a:extLst>
                <a:ext uri="{FF2B5EF4-FFF2-40B4-BE49-F238E27FC236}">
                  <a16:creationId xmlns:a16="http://schemas.microsoft.com/office/drawing/2014/main" id="{A07F0F2D-5957-4C40-AE02-275A3AA8C74B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309;p26">
              <a:extLst>
                <a:ext uri="{FF2B5EF4-FFF2-40B4-BE49-F238E27FC236}">
                  <a16:creationId xmlns:a16="http://schemas.microsoft.com/office/drawing/2014/main" id="{C86D5F55-B178-46C5-A9B9-57E674AF38AC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310;p26">
              <a:extLst>
                <a:ext uri="{FF2B5EF4-FFF2-40B4-BE49-F238E27FC236}">
                  <a16:creationId xmlns:a16="http://schemas.microsoft.com/office/drawing/2014/main" id="{2DBA61DB-827F-4ACC-9B8C-DF0D4B68C68B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311;p26">
              <a:extLst>
                <a:ext uri="{FF2B5EF4-FFF2-40B4-BE49-F238E27FC236}">
                  <a16:creationId xmlns:a16="http://schemas.microsoft.com/office/drawing/2014/main" id="{011CC87B-0567-4634-9D32-E643C86C5367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312;p26">
              <a:extLst>
                <a:ext uri="{FF2B5EF4-FFF2-40B4-BE49-F238E27FC236}">
                  <a16:creationId xmlns:a16="http://schemas.microsoft.com/office/drawing/2014/main" id="{0EDD1835-BDD5-4F85-B1F1-609B3D905DCE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313;p26">
              <a:extLst>
                <a:ext uri="{FF2B5EF4-FFF2-40B4-BE49-F238E27FC236}">
                  <a16:creationId xmlns:a16="http://schemas.microsoft.com/office/drawing/2014/main" id="{1B359776-F904-4A63-80EE-3C353C1BCC0A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314;p26">
              <a:extLst>
                <a:ext uri="{FF2B5EF4-FFF2-40B4-BE49-F238E27FC236}">
                  <a16:creationId xmlns:a16="http://schemas.microsoft.com/office/drawing/2014/main" id="{8DDDB55A-C120-47F9-A850-9B5072A28F5F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315;p26">
              <a:extLst>
                <a:ext uri="{FF2B5EF4-FFF2-40B4-BE49-F238E27FC236}">
                  <a16:creationId xmlns:a16="http://schemas.microsoft.com/office/drawing/2014/main" id="{D1935CFF-17D0-4305-A546-38D093568DA9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316;p26">
              <a:extLst>
                <a:ext uri="{FF2B5EF4-FFF2-40B4-BE49-F238E27FC236}">
                  <a16:creationId xmlns:a16="http://schemas.microsoft.com/office/drawing/2014/main" id="{B2246E52-F19A-4C37-8286-45B5F5862D7D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317;p26">
              <a:extLst>
                <a:ext uri="{FF2B5EF4-FFF2-40B4-BE49-F238E27FC236}">
                  <a16:creationId xmlns:a16="http://schemas.microsoft.com/office/drawing/2014/main" id="{8382DAE6-5942-4199-9FB3-CB91C50CD761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318;p26">
              <a:extLst>
                <a:ext uri="{FF2B5EF4-FFF2-40B4-BE49-F238E27FC236}">
                  <a16:creationId xmlns:a16="http://schemas.microsoft.com/office/drawing/2014/main" id="{E6A27F52-4612-40EA-B13C-E50BCCA77560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319;p26">
              <a:extLst>
                <a:ext uri="{FF2B5EF4-FFF2-40B4-BE49-F238E27FC236}">
                  <a16:creationId xmlns:a16="http://schemas.microsoft.com/office/drawing/2014/main" id="{9D7B2C1E-85CF-4245-8935-8DC7A7AA9560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320;p26">
              <a:extLst>
                <a:ext uri="{FF2B5EF4-FFF2-40B4-BE49-F238E27FC236}">
                  <a16:creationId xmlns:a16="http://schemas.microsoft.com/office/drawing/2014/main" id="{4B736588-5C7C-4611-A36F-D21AF290E9FD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321;p26">
              <a:extLst>
                <a:ext uri="{FF2B5EF4-FFF2-40B4-BE49-F238E27FC236}">
                  <a16:creationId xmlns:a16="http://schemas.microsoft.com/office/drawing/2014/main" id="{61990A72-AAA4-430B-B18C-AF2BDE237363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322;p26">
              <a:extLst>
                <a:ext uri="{FF2B5EF4-FFF2-40B4-BE49-F238E27FC236}">
                  <a16:creationId xmlns:a16="http://schemas.microsoft.com/office/drawing/2014/main" id="{3618F1AF-1162-41A0-B69E-9E53170D15F8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323;p26">
              <a:extLst>
                <a:ext uri="{FF2B5EF4-FFF2-40B4-BE49-F238E27FC236}">
                  <a16:creationId xmlns:a16="http://schemas.microsoft.com/office/drawing/2014/main" id="{DD612F8F-9904-459E-A899-FEEBE3803FF7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324;p26">
              <a:extLst>
                <a:ext uri="{FF2B5EF4-FFF2-40B4-BE49-F238E27FC236}">
                  <a16:creationId xmlns:a16="http://schemas.microsoft.com/office/drawing/2014/main" id="{C0C40CC3-4582-41C4-B08A-01CA1EF8607E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325;p26">
              <a:extLst>
                <a:ext uri="{FF2B5EF4-FFF2-40B4-BE49-F238E27FC236}">
                  <a16:creationId xmlns:a16="http://schemas.microsoft.com/office/drawing/2014/main" id="{70F8481B-78B5-4216-BA46-12FEDCE120F1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326;p26">
              <a:extLst>
                <a:ext uri="{FF2B5EF4-FFF2-40B4-BE49-F238E27FC236}">
                  <a16:creationId xmlns:a16="http://schemas.microsoft.com/office/drawing/2014/main" id="{0DC35B20-9BB1-4C3F-97B9-95DDC82DE82A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327;p26">
              <a:extLst>
                <a:ext uri="{FF2B5EF4-FFF2-40B4-BE49-F238E27FC236}">
                  <a16:creationId xmlns:a16="http://schemas.microsoft.com/office/drawing/2014/main" id="{A3DA53AF-0051-436B-8CEB-0D36A25FD756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328;p26">
              <a:extLst>
                <a:ext uri="{FF2B5EF4-FFF2-40B4-BE49-F238E27FC236}">
                  <a16:creationId xmlns:a16="http://schemas.microsoft.com/office/drawing/2014/main" id="{DB119A87-CBDD-46B1-9919-E37D0B7EC940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329;p26">
              <a:extLst>
                <a:ext uri="{FF2B5EF4-FFF2-40B4-BE49-F238E27FC236}">
                  <a16:creationId xmlns:a16="http://schemas.microsoft.com/office/drawing/2014/main" id="{B76218C9-A97C-44A1-BC9B-3D98CCD3AD9F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330;p26">
              <a:extLst>
                <a:ext uri="{FF2B5EF4-FFF2-40B4-BE49-F238E27FC236}">
                  <a16:creationId xmlns:a16="http://schemas.microsoft.com/office/drawing/2014/main" id="{0A6B0DCC-D587-4F08-9458-0AF2696B5F9A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331;p26">
              <a:extLst>
                <a:ext uri="{FF2B5EF4-FFF2-40B4-BE49-F238E27FC236}">
                  <a16:creationId xmlns:a16="http://schemas.microsoft.com/office/drawing/2014/main" id="{68DADC72-83B0-4646-A646-A510CA904F41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332;p26">
              <a:extLst>
                <a:ext uri="{FF2B5EF4-FFF2-40B4-BE49-F238E27FC236}">
                  <a16:creationId xmlns:a16="http://schemas.microsoft.com/office/drawing/2014/main" id="{E4653072-EC63-42A5-A7D7-E78F8D6C2176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333;p26">
              <a:extLst>
                <a:ext uri="{FF2B5EF4-FFF2-40B4-BE49-F238E27FC236}">
                  <a16:creationId xmlns:a16="http://schemas.microsoft.com/office/drawing/2014/main" id="{0FCF95BE-87A1-4698-80C1-5037395EFCC6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334;p26">
              <a:extLst>
                <a:ext uri="{FF2B5EF4-FFF2-40B4-BE49-F238E27FC236}">
                  <a16:creationId xmlns:a16="http://schemas.microsoft.com/office/drawing/2014/main" id="{B79DA1C9-C9CF-4235-9FBE-5E7086360492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335;p26">
              <a:extLst>
                <a:ext uri="{FF2B5EF4-FFF2-40B4-BE49-F238E27FC236}">
                  <a16:creationId xmlns:a16="http://schemas.microsoft.com/office/drawing/2014/main" id="{153D1834-085C-40C2-BDB8-F7BA2B6636EF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336;p26">
              <a:extLst>
                <a:ext uri="{FF2B5EF4-FFF2-40B4-BE49-F238E27FC236}">
                  <a16:creationId xmlns:a16="http://schemas.microsoft.com/office/drawing/2014/main" id="{1B62109D-2D3D-4C98-AEBE-E4A49B4CB1C2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337;p26">
              <a:extLst>
                <a:ext uri="{FF2B5EF4-FFF2-40B4-BE49-F238E27FC236}">
                  <a16:creationId xmlns:a16="http://schemas.microsoft.com/office/drawing/2014/main" id="{656D9B9B-6C20-4476-A3CF-95092F1C6D7E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338;p26">
              <a:extLst>
                <a:ext uri="{FF2B5EF4-FFF2-40B4-BE49-F238E27FC236}">
                  <a16:creationId xmlns:a16="http://schemas.microsoft.com/office/drawing/2014/main" id="{CFEA488D-901E-45CE-894E-1F52544B1AA4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339;p26">
              <a:extLst>
                <a:ext uri="{FF2B5EF4-FFF2-40B4-BE49-F238E27FC236}">
                  <a16:creationId xmlns:a16="http://schemas.microsoft.com/office/drawing/2014/main" id="{6C8EBB6F-C135-42F8-AAA0-A53B7B48B17B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340;p26">
              <a:extLst>
                <a:ext uri="{FF2B5EF4-FFF2-40B4-BE49-F238E27FC236}">
                  <a16:creationId xmlns:a16="http://schemas.microsoft.com/office/drawing/2014/main" id="{FA8D4496-D3EF-4AF1-8762-3D2C949B40DB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341;p26">
              <a:extLst>
                <a:ext uri="{FF2B5EF4-FFF2-40B4-BE49-F238E27FC236}">
                  <a16:creationId xmlns:a16="http://schemas.microsoft.com/office/drawing/2014/main" id="{ABD0676A-013E-4EA8-ACD6-3C2215418BA5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342;p26">
              <a:extLst>
                <a:ext uri="{FF2B5EF4-FFF2-40B4-BE49-F238E27FC236}">
                  <a16:creationId xmlns:a16="http://schemas.microsoft.com/office/drawing/2014/main" id="{B8293D06-DE87-4978-A7DD-E5FCA2E8D19D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343;p26">
              <a:extLst>
                <a:ext uri="{FF2B5EF4-FFF2-40B4-BE49-F238E27FC236}">
                  <a16:creationId xmlns:a16="http://schemas.microsoft.com/office/drawing/2014/main" id="{615AB1E1-84FD-438A-9876-FAE09D55C0AB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344;p26">
              <a:extLst>
                <a:ext uri="{FF2B5EF4-FFF2-40B4-BE49-F238E27FC236}">
                  <a16:creationId xmlns:a16="http://schemas.microsoft.com/office/drawing/2014/main" id="{51F33593-0556-45CF-827E-1F8F4E4BC2A2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345;p26">
              <a:extLst>
                <a:ext uri="{FF2B5EF4-FFF2-40B4-BE49-F238E27FC236}">
                  <a16:creationId xmlns:a16="http://schemas.microsoft.com/office/drawing/2014/main" id="{B0DA2427-D688-4169-91DA-B0ADEB9946BE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346;p26">
              <a:extLst>
                <a:ext uri="{FF2B5EF4-FFF2-40B4-BE49-F238E27FC236}">
                  <a16:creationId xmlns:a16="http://schemas.microsoft.com/office/drawing/2014/main" id="{D603D1E5-ABFD-4A8C-B7E0-AB329B4351C6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347;p26">
              <a:extLst>
                <a:ext uri="{FF2B5EF4-FFF2-40B4-BE49-F238E27FC236}">
                  <a16:creationId xmlns:a16="http://schemas.microsoft.com/office/drawing/2014/main" id="{7AF92EAA-D033-47F1-92CB-32B937577D15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348;p26">
              <a:extLst>
                <a:ext uri="{FF2B5EF4-FFF2-40B4-BE49-F238E27FC236}">
                  <a16:creationId xmlns:a16="http://schemas.microsoft.com/office/drawing/2014/main" id="{90DB8C3F-06C9-4EEF-92AB-E27B8DA5BAA6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349;p26">
              <a:extLst>
                <a:ext uri="{FF2B5EF4-FFF2-40B4-BE49-F238E27FC236}">
                  <a16:creationId xmlns:a16="http://schemas.microsoft.com/office/drawing/2014/main" id="{0FE1F9B0-4E6F-4694-9F56-3561CB20F42C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350;p26">
              <a:extLst>
                <a:ext uri="{FF2B5EF4-FFF2-40B4-BE49-F238E27FC236}">
                  <a16:creationId xmlns:a16="http://schemas.microsoft.com/office/drawing/2014/main" id="{C0F37AA9-D474-4A98-AD48-038BAD5D56A2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351;p26">
              <a:extLst>
                <a:ext uri="{FF2B5EF4-FFF2-40B4-BE49-F238E27FC236}">
                  <a16:creationId xmlns:a16="http://schemas.microsoft.com/office/drawing/2014/main" id="{BCCA75E6-4ACE-49C5-A7D8-C6F6CE9DCCDB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352;p26">
              <a:extLst>
                <a:ext uri="{FF2B5EF4-FFF2-40B4-BE49-F238E27FC236}">
                  <a16:creationId xmlns:a16="http://schemas.microsoft.com/office/drawing/2014/main" id="{99FF45CE-4B79-491A-94DA-6D9C0133754F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353;p26">
              <a:extLst>
                <a:ext uri="{FF2B5EF4-FFF2-40B4-BE49-F238E27FC236}">
                  <a16:creationId xmlns:a16="http://schemas.microsoft.com/office/drawing/2014/main" id="{8F46AA22-1A6E-4482-9EE8-AE33861F6DC6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354;p26">
              <a:extLst>
                <a:ext uri="{FF2B5EF4-FFF2-40B4-BE49-F238E27FC236}">
                  <a16:creationId xmlns:a16="http://schemas.microsoft.com/office/drawing/2014/main" id="{3BAA653C-26D2-4641-B04B-E71D919FFA5C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355;p26">
              <a:extLst>
                <a:ext uri="{FF2B5EF4-FFF2-40B4-BE49-F238E27FC236}">
                  <a16:creationId xmlns:a16="http://schemas.microsoft.com/office/drawing/2014/main" id="{026FD900-5E08-41DA-9D77-4F6800E5E1C2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356;p26">
              <a:extLst>
                <a:ext uri="{FF2B5EF4-FFF2-40B4-BE49-F238E27FC236}">
                  <a16:creationId xmlns:a16="http://schemas.microsoft.com/office/drawing/2014/main" id="{FFAD787E-37FA-44EB-A60B-E6708C01279F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357;p26">
              <a:extLst>
                <a:ext uri="{FF2B5EF4-FFF2-40B4-BE49-F238E27FC236}">
                  <a16:creationId xmlns:a16="http://schemas.microsoft.com/office/drawing/2014/main" id="{DF3A3008-6938-4976-A54F-7EC31BF62539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358;p26">
              <a:extLst>
                <a:ext uri="{FF2B5EF4-FFF2-40B4-BE49-F238E27FC236}">
                  <a16:creationId xmlns:a16="http://schemas.microsoft.com/office/drawing/2014/main" id="{172D5AE5-5DAE-4418-B299-CF20D83F086A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359;p26">
              <a:extLst>
                <a:ext uri="{FF2B5EF4-FFF2-40B4-BE49-F238E27FC236}">
                  <a16:creationId xmlns:a16="http://schemas.microsoft.com/office/drawing/2014/main" id="{C4011A38-F28E-49F6-9E94-2A361F8BA598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360;p26">
              <a:extLst>
                <a:ext uri="{FF2B5EF4-FFF2-40B4-BE49-F238E27FC236}">
                  <a16:creationId xmlns:a16="http://schemas.microsoft.com/office/drawing/2014/main" id="{7363634F-2686-4B13-B6A4-FA9E5FA98C45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361;p26">
              <a:extLst>
                <a:ext uri="{FF2B5EF4-FFF2-40B4-BE49-F238E27FC236}">
                  <a16:creationId xmlns:a16="http://schemas.microsoft.com/office/drawing/2014/main" id="{E9BF580E-1B2C-49F3-A398-30834C2D5A82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362;p26">
              <a:extLst>
                <a:ext uri="{FF2B5EF4-FFF2-40B4-BE49-F238E27FC236}">
                  <a16:creationId xmlns:a16="http://schemas.microsoft.com/office/drawing/2014/main" id="{8FA9C019-1F66-4603-9CEA-4F5554E5C69F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363;p26">
              <a:extLst>
                <a:ext uri="{FF2B5EF4-FFF2-40B4-BE49-F238E27FC236}">
                  <a16:creationId xmlns:a16="http://schemas.microsoft.com/office/drawing/2014/main" id="{579BE851-FADA-4CDE-9DE7-09D54A9BF751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364;p26">
              <a:extLst>
                <a:ext uri="{FF2B5EF4-FFF2-40B4-BE49-F238E27FC236}">
                  <a16:creationId xmlns:a16="http://schemas.microsoft.com/office/drawing/2014/main" id="{CC5542DD-DEA2-4F62-96AC-D01038B5111A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365;p26">
              <a:extLst>
                <a:ext uri="{FF2B5EF4-FFF2-40B4-BE49-F238E27FC236}">
                  <a16:creationId xmlns:a16="http://schemas.microsoft.com/office/drawing/2014/main" id="{17B8D132-3107-41D5-9D1F-EFC806764B45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366;p26">
              <a:extLst>
                <a:ext uri="{FF2B5EF4-FFF2-40B4-BE49-F238E27FC236}">
                  <a16:creationId xmlns:a16="http://schemas.microsoft.com/office/drawing/2014/main" id="{4DB58B16-AB1D-40EE-B3B4-950524454698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367;p26">
              <a:extLst>
                <a:ext uri="{FF2B5EF4-FFF2-40B4-BE49-F238E27FC236}">
                  <a16:creationId xmlns:a16="http://schemas.microsoft.com/office/drawing/2014/main" id="{05B48080-116C-44A6-BD1D-AC9B51D8FD56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368;p26">
              <a:extLst>
                <a:ext uri="{FF2B5EF4-FFF2-40B4-BE49-F238E27FC236}">
                  <a16:creationId xmlns:a16="http://schemas.microsoft.com/office/drawing/2014/main" id="{4FBC53AB-0F69-4CCB-96A0-0B8D9A567D1F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369;p26">
              <a:extLst>
                <a:ext uri="{FF2B5EF4-FFF2-40B4-BE49-F238E27FC236}">
                  <a16:creationId xmlns:a16="http://schemas.microsoft.com/office/drawing/2014/main" id="{0890F284-AD04-4E03-9C88-24E22366F05D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370;p26">
              <a:extLst>
                <a:ext uri="{FF2B5EF4-FFF2-40B4-BE49-F238E27FC236}">
                  <a16:creationId xmlns:a16="http://schemas.microsoft.com/office/drawing/2014/main" id="{CC691FAA-6943-4B60-9398-BADF98D9ECD6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371;p26">
              <a:extLst>
                <a:ext uri="{FF2B5EF4-FFF2-40B4-BE49-F238E27FC236}">
                  <a16:creationId xmlns:a16="http://schemas.microsoft.com/office/drawing/2014/main" id="{33BC98C2-D104-4F88-935E-979DF2BE5EAF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372;p26">
              <a:extLst>
                <a:ext uri="{FF2B5EF4-FFF2-40B4-BE49-F238E27FC236}">
                  <a16:creationId xmlns:a16="http://schemas.microsoft.com/office/drawing/2014/main" id="{B52C28EB-997A-4A0A-976B-D96E9EA21D5C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373;p26">
              <a:extLst>
                <a:ext uri="{FF2B5EF4-FFF2-40B4-BE49-F238E27FC236}">
                  <a16:creationId xmlns:a16="http://schemas.microsoft.com/office/drawing/2014/main" id="{8D196538-85D6-492F-B36E-05A4E0AEA695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374;p26">
              <a:extLst>
                <a:ext uri="{FF2B5EF4-FFF2-40B4-BE49-F238E27FC236}">
                  <a16:creationId xmlns:a16="http://schemas.microsoft.com/office/drawing/2014/main" id="{F63A556C-DAD8-45EC-B231-541F2713DBEA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375;p26">
              <a:extLst>
                <a:ext uri="{FF2B5EF4-FFF2-40B4-BE49-F238E27FC236}">
                  <a16:creationId xmlns:a16="http://schemas.microsoft.com/office/drawing/2014/main" id="{E9EACCF5-538A-46CA-8C0F-1DC971FFCA07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376;p26">
              <a:extLst>
                <a:ext uri="{FF2B5EF4-FFF2-40B4-BE49-F238E27FC236}">
                  <a16:creationId xmlns:a16="http://schemas.microsoft.com/office/drawing/2014/main" id="{B1336F2F-6C5B-4614-876D-E08B8CE327C9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377;p26">
              <a:extLst>
                <a:ext uri="{FF2B5EF4-FFF2-40B4-BE49-F238E27FC236}">
                  <a16:creationId xmlns:a16="http://schemas.microsoft.com/office/drawing/2014/main" id="{3008A49E-8C07-4533-8305-572AE77ADA67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378;p26">
              <a:extLst>
                <a:ext uri="{FF2B5EF4-FFF2-40B4-BE49-F238E27FC236}">
                  <a16:creationId xmlns:a16="http://schemas.microsoft.com/office/drawing/2014/main" id="{731893C2-FA68-4A78-B606-AB7A6BC993C4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379;p26">
              <a:extLst>
                <a:ext uri="{FF2B5EF4-FFF2-40B4-BE49-F238E27FC236}">
                  <a16:creationId xmlns:a16="http://schemas.microsoft.com/office/drawing/2014/main" id="{B7035050-39CF-410E-9AED-6ADC68CDB3B5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380;p26">
              <a:extLst>
                <a:ext uri="{FF2B5EF4-FFF2-40B4-BE49-F238E27FC236}">
                  <a16:creationId xmlns:a16="http://schemas.microsoft.com/office/drawing/2014/main" id="{7F4FC49B-A1BF-4AC8-BB40-AB951478CD9E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381;p26">
              <a:extLst>
                <a:ext uri="{FF2B5EF4-FFF2-40B4-BE49-F238E27FC236}">
                  <a16:creationId xmlns:a16="http://schemas.microsoft.com/office/drawing/2014/main" id="{F6F3D9CA-DE27-4A78-9947-5B54C456371C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382;p26">
              <a:extLst>
                <a:ext uri="{FF2B5EF4-FFF2-40B4-BE49-F238E27FC236}">
                  <a16:creationId xmlns:a16="http://schemas.microsoft.com/office/drawing/2014/main" id="{94795E3B-09C9-4E74-9E5C-48DFE76A9333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383;p26">
              <a:extLst>
                <a:ext uri="{FF2B5EF4-FFF2-40B4-BE49-F238E27FC236}">
                  <a16:creationId xmlns:a16="http://schemas.microsoft.com/office/drawing/2014/main" id="{E572E5EE-A973-46C3-9627-99B3DBC9192B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384;p26">
              <a:extLst>
                <a:ext uri="{FF2B5EF4-FFF2-40B4-BE49-F238E27FC236}">
                  <a16:creationId xmlns:a16="http://schemas.microsoft.com/office/drawing/2014/main" id="{2CD18174-C6CE-4C84-B9EF-E86FFB0BF182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385;p26">
              <a:extLst>
                <a:ext uri="{FF2B5EF4-FFF2-40B4-BE49-F238E27FC236}">
                  <a16:creationId xmlns:a16="http://schemas.microsoft.com/office/drawing/2014/main" id="{EFDA07FC-4D5A-40F6-8ABD-1790F4DFA493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386;p26">
              <a:extLst>
                <a:ext uri="{FF2B5EF4-FFF2-40B4-BE49-F238E27FC236}">
                  <a16:creationId xmlns:a16="http://schemas.microsoft.com/office/drawing/2014/main" id="{FF09B357-E438-4E7A-85D6-417657A020ED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387;p26">
              <a:extLst>
                <a:ext uri="{FF2B5EF4-FFF2-40B4-BE49-F238E27FC236}">
                  <a16:creationId xmlns:a16="http://schemas.microsoft.com/office/drawing/2014/main" id="{C0BE6948-F1C3-4356-B361-7B1E08FED5F5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388;p26">
              <a:extLst>
                <a:ext uri="{FF2B5EF4-FFF2-40B4-BE49-F238E27FC236}">
                  <a16:creationId xmlns:a16="http://schemas.microsoft.com/office/drawing/2014/main" id="{B2EDE17C-BFF0-471B-A33E-BCE4F042C463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389;p26">
              <a:extLst>
                <a:ext uri="{FF2B5EF4-FFF2-40B4-BE49-F238E27FC236}">
                  <a16:creationId xmlns:a16="http://schemas.microsoft.com/office/drawing/2014/main" id="{6CB09343-6B26-4BCB-9A30-50BB07767F09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390;p26">
              <a:extLst>
                <a:ext uri="{FF2B5EF4-FFF2-40B4-BE49-F238E27FC236}">
                  <a16:creationId xmlns:a16="http://schemas.microsoft.com/office/drawing/2014/main" id="{A097F17D-335A-46B3-9E54-825BA835AA9C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391;p26">
              <a:extLst>
                <a:ext uri="{FF2B5EF4-FFF2-40B4-BE49-F238E27FC236}">
                  <a16:creationId xmlns:a16="http://schemas.microsoft.com/office/drawing/2014/main" id="{97A59E95-7254-4385-B3A1-E3C5A8F6A756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392;p26">
              <a:extLst>
                <a:ext uri="{FF2B5EF4-FFF2-40B4-BE49-F238E27FC236}">
                  <a16:creationId xmlns:a16="http://schemas.microsoft.com/office/drawing/2014/main" id="{E053B523-ABCB-420C-9E56-3E74C2E2E6DF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393;p26">
              <a:extLst>
                <a:ext uri="{FF2B5EF4-FFF2-40B4-BE49-F238E27FC236}">
                  <a16:creationId xmlns:a16="http://schemas.microsoft.com/office/drawing/2014/main" id="{F888A817-52B3-4106-95C4-A4D0F22E7F43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394;p26">
              <a:extLst>
                <a:ext uri="{FF2B5EF4-FFF2-40B4-BE49-F238E27FC236}">
                  <a16:creationId xmlns:a16="http://schemas.microsoft.com/office/drawing/2014/main" id="{FCBCB2DA-87EE-4FD1-874C-4B28CE162CFC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395;p26">
              <a:extLst>
                <a:ext uri="{FF2B5EF4-FFF2-40B4-BE49-F238E27FC236}">
                  <a16:creationId xmlns:a16="http://schemas.microsoft.com/office/drawing/2014/main" id="{6956230F-B404-4179-9BB1-47E8BAA93CE2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396;p26">
              <a:extLst>
                <a:ext uri="{FF2B5EF4-FFF2-40B4-BE49-F238E27FC236}">
                  <a16:creationId xmlns:a16="http://schemas.microsoft.com/office/drawing/2014/main" id="{94AC81C4-A42A-4A43-9ED3-294C5468AB99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397;p26">
              <a:extLst>
                <a:ext uri="{FF2B5EF4-FFF2-40B4-BE49-F238E27FC236}">
                  <a16:creationId xmlns:a16="http://schemas.microsoft.com/office/drawing/2014/main" id="{0B676041-BA49-4310-BE8D-D1AD61094D0D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398;p26">
              <a:extLst>
                <a:ext uri="{FF2B5EF4-FFF2-40B4-BE49-F238E27FC236}">
                  <a16:creationId xmlns:a16="http://schemas.microsoft.com/office/drawing/2014/main" id="{A7AF0B5A-8D87-4523-A557-E92AC4DF9B75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399;p26">
              <a:extLst>
                <a:ext uri="{FF2B5EF4-FFF2-40B4-BE49-F238E27FC236}">
                  <a16:creationId xmlns:a16="http://schemas.microsoft.com/office/drawing/2014/main" id="{3B5A69B8-DF42-44A5-B9F0-B5B763DEDF6A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400;p26">
              <a:extLst>
                <a:ext uri="{FF2B5EF4-FFF2-40B4-BE49-F238E27FC236}">
                  <a16:creationId xmlns:a16="http://schemas.microsoft.com/office/drawing/2014/main" id="{BFE5041F-7F3B-44D4-85AC-C92A57B6E19D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401;p26">
              <a:extLst>
                <a:ext uri="{FF2B5EF4-FFF2-40B4-BE49-F238E27FC236}">
                  <a16:creationId xmlns:a16="http://schemas.microsoft.com/office/drawing/2014/main" id="{0BAEF10C-20A7-4E7D-911A-5AA0D932E7A1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402;p26">
              <a:extLst>
                <a:ext uri="{FF2B5EF4-FFF2-40B4-BE49-F238E27FC236}">
                  <a16:creationId xmlns:a16="http://schemas.microsoft.com/office/drawing/2014/main" id="{A2A1528B-CDD3-456C-B3D1-86A9F96D66E7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8993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EDB6E06A-C492-48CE-BF36-18101B48865B}"/>
              </a:ext>
            </a:extLst>
          </p:cNvPr>
          <p:cNvSpPr/>
          <p:nvPr/>
        </p:nvSpPr>
        <p:spPr>
          <a:xfrm>
            <a:off x="1683232" y="2295592"/>
            <a:ext cx="1385131" cy="3224237"/>
          </a:xfrm>
          <a:prstGeom prst="roundRect">
            <a:avLst>
              <a:gd name="adj" fmla="val 9410"/>
            </a:avLst>
          </a:prstGeom>
          <a:noFill/>
          <a:ln w="38100">
            <a:solidFill>
              <a:srgbClr val="003BD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pSp>
        <p:nvGrpSpPr>
          <p:cNvPr id="272" name="Agrupar 271">
            <a:extLst>
              <a:ext uri="{FF2B5EF4-FFF2-40B4-BE49-F238E27FC236}">
                <a16:creationId xmlns:a16="http://schemas.microsoft.com/office/drawing/2014/main" id="{3175D7C4-9057-4ED5-B844-AF4AC75C74FE}"/>
              </a:ext>
            </a:extLst>
          </p:cNvPr>
          <p:cNvGrpSpPr/>
          <p:nvPr/>
        </p:nvGrpSpPr>
        <p:grpSpPr>
          <a:xfrm>
            <a:off x="3476908" y="2318015"/>
            <a:ext cx="3103595" cy="2699662"/>
            <a:chOff x="5367919" y="1601326"/>
            <a:chExt cx="2327696" cy="2024746"/>
          </a:xfrm>
        </p:grpSpPr>
        <p:grpSp>
          <p:nvGrpSpPr>
            <p:cNvPr id="273" name="Agrupar 272">
              <a:extLst>
                <a:ext uri="{FF2B5EF4-FFF2-40B4-BE49-F238E27FC236}">
                  <a16:creationId xmlns:a16="http://schemas.microsoft.com/office/drawing/2014/main" id="{5D1A4C29-EF45-4032-ACC4-0C6F9A3DF5C0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275" name="Google Shape;140;p26">
                <a:extLst>
                  <a:ext uri="{FF2B5EF4-FFF2-40B4-BE49-F238E27FC236}">
                    <a16:creationId xmlns:a16="http://schemas.microsoft.com/office/drawing/2014/main" id="{11A6EFCD-E778-437E-B860-D3F87EE86A6C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76" name="Google Shape;141;p26">
                <a:extLst>
                  <a:ext uri="{FF2B5EF4-FFF2-40B4-BE49-F238E27FC236}">
                    <a16:creationId xmlns:a16="http://schemas.microsoft.com/office/drawing/2014/main" id="{512F1A7E-6E4B-45F6-927A-DE921E9A6F47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277" name="Google Shape;142;p26">
                  <a:extLst>
                    <a:ext uri="{FF2B5EF4-FFF2-40B4-BE49-F238E27FC236}">
                      <a16:creationId xmlns:a16="http://schemas.microsoft.com/office/drawing/2014/main" id="{02E63C44-EEC0-4422-9B51-EC77A77CAB3C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148;p26">
                  <a:extLst>
                    <a:ext uri="{FF2B5EF4-FFF2-40B4-BE49-F238E27FC236}">
                      <a16:creationId xmlns:a16="http://schemas.microsoft.com/office/drawing/2014/main" id="{6E54121E-6A7D-48EA-BF88-BB69BDEB1221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152;p26">
                  <a:extLst>
                    <a:ext uri="{FF2B5EF4-FFF2-40B4-BE49-F238E27FC236}">
                      <a16:creationId xmlns:a16="http://schemas.microsoft.com/office/drawing/2014/main" id="{C2003A2E-C14F-47B0-BC48-FD54B062B20A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153;p26">
                  <a:extLst>
                    <a:ext uri="{FF2B5EF4-FFF2-40B4-BE49-F238E27FC236}">
                      <a16:creationId xmlns:a16="http://schemas.microsoft.com/office/drawing/2014/main" id="{DAD6D59D-A414-44E7-9C24-5965A185A89D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154;p26">
                  <a:extLst>
                    <a:ext uri="{FF2B5EF4-FFF2-40B4-BE49-F238E27FC236}">
                      <a16:creationId xmlns:a16="http://schemas.microsoft.com/office/drawing/2014/main" id="{6229986B-251F-4679-BCB5-BEDD4F9A035C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155;p26">
                  <a:extLst>
                    <a:ext uri="{FF2B5EF4-FFF2-40B4-BE49-F238E27FC236}">
                      <a16:creationId xmlns:a16="http://schemas.microsoft.com/office/drawing/2014/main" id="{C3C4D89C-6624-4028-8E4D-513FEEF78263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156;p26">
                  <a:extLst>
                    <a:ext uri="{FF2B5EF4-FFF2-40B4-BE49-F238E27FC236}">
                      <a16:creationId xmlns:a16="http://schemas.microsoft.com/office/drawing/2014/main" id="{D54D6292-3DB3-4AF7-ACC6-2B3F780363F7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274" name="CaixaDeTexto 273">
              <a:extLst>
                <a:ext uri="{FF2B5EF4-FFF2-40B4-BE49-F238E27FC236}">
                  <a16:creationId xmlns:a16="http://schemas.microsoft.com/office/drawing/2014/main" id="{C9A2F822-9692-4AE1-BCA6-47380D244929}"/>
                </a:ext>
              </a:extLst>
            </p:cNvPr>
            <p:cNvSpPr txBox="1"/>
            <p:nvPr/>
          </p:nvSpPr>
          <p:spPr>
            <a:xfrm>
              <a:off x="5541359" y="1869320"/>
              <a:ext cx="2016828" cy="160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Inserir os insumos necessários para acionar o processo. Entradas de processos podem ser:</a:t>
              </a:r>
            </a:p>
            <a:p>
              <a:pPr algn="just"/>
              <a:endParaRPr lang="pt-BR" sz="1333" b="1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pPr marL="228594" indent="-228594" algn="just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Solicitações;</a:t>
              </a:r>
            </a:p>
            <a:p>
              <a:pPr marL="228594" indent="-228594" algn="just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Informações;</a:t>
              </a:r>
            </a:p>
            <a:p>
              <a:pPr marL="228594" indent="-228594" algn="just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Relatórios;</a:t>
              </a:r>
            </a:p>
            <a:p>
              <a:pPr marL="228594" indent="-228594" algn="just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Demandas;</a:t>
              </a:r>
            </a:p>
            <a:p>
              <a:pPr marL="228594" indent="-228594" algn="just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Etc.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34A44E-E943-4C74-B1E1-3CD1F58FFCAC}"/>
              </a:ext>
            </a:extLst>
          </p:cNvPr>
          <p:cNvGrpSpPr/>
          <p:nvPr/>
        </p:nvGrpSpPr>
        <p:grpSpPr>
          <a:xfrm>
            <a:off x="232641" y="5615724"/>
            <a:ext cx="2843551" cy="1138473"/>
            <a:chOff x="174480" y="4211792"/>
            <a:chExt cx="2132663" cy="85385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4" name="Retângulo 283">
              <a:extLst>
                <a:ext uri="{FF2B5EF4-FFF2-40B4-BE49-F238E27FC236}">
                  <a16:creationId xmlns:a16="http://schemas.microsoft.com/office/drawing/2014/main" id="{67F62FF9-F74A-4643-A98B-E0D94E6911BA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285" name="Gráfico 284" descr="Engrenagens com preenchimento sólido">
              <a:extLst>
                <a:ext uri="{FF2B5EF4-FFF2-40B4-BE49-F238E27FC236}">
                  <a16:creationId xmlns:a16="http://schemas.microsoft.com/office/drawing/2014/main" id="{C95DB872-669A-4B62-A005-530E4A49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286" name="CaixaDeTexto 285">
              <a:extLst>
                <a:ext uri="{FF2B5EF4-FFF2-40B4-BE49-F238E27FC236}">
                  <a16:creationId xmlns:a16="http://schemas.microsoft.com/office/drawing/2014/main" id="{C9A9E0AF-93CB-43A8-A5F1-2AED603D00A2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5556AAF-76C4-47DA-A5E1-33E7D59E6C39}"/>
              </a:ext>
            </a:extLst>
          </p:cNvPr>
          <p:cNvGrpSpPr/>
          <p:nvPr/>
        </p:nvGrpSpPr>
        <p:grpSpPr>
          <a:xfrm>
            <a:off x="3171742" y="5569569"/>
            <a:ext cx="2874461" cy="1178791"/>
            <a:chOff x="2378806" y="4177176"/>
            <a:chExt cx="2155846" cy="884093"/>
          </a:xfrm>
        </p:grpSpPr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4441A33A-70C1-43DF-A45A-49EF506D2E0A}"/>
                </a:ext>
              </a:extLst>
            </p:cNvPr>
            <p:cNvSpPr/>
            <p:nvPr/>
          </p:nvSpPr>
          <p:spPr>
            <a:xfrm>
              <a:off x="2401990" y="4207414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26DCA23F-D877-42C3-B59A-B4B35ECBBFB5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291" name="Retângulo 290">
              <a:extLst>
                <a:ext uri="{FF2B5EF4-FFF2-40B4-BE49-F238E27FC236}">
                  <a16:creationId xmlns:a16="http://schemas.microsoft.com/office/drawing/2014/main" id="{B6124F42-451A-4F71-9733-5A8497F132C7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2" name="Gráfico 291" descr="Selo de Área de Transferência com preenchimento sólido">
              <a:extLst>
                <a:ext uri="{FF2B5EF4-FFF2-40B4-BE49-F238E27FC236}">
                  <a16:creationId xmlns:a16="http://schemas.microsoft.com/office/drawing/2014/main" id="{CDAF850E-5F2E-4517-B5CE-980650138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7852C24-5CEE-4353-A40C-F85DA4709110}"/>
              </a:ext>
            </a:extLst>
          </p:cNvPr>
          <p:cNvGrpSpPr/>
          <p:nvPr/>
        </p:nvGrpSpPr>
        <p:grpSpPr>
          <a:xfrm>
            <a:off x="6141754" y="5576981"/>
            <a:ext cx="2917449" cy="1180959"/>
            <a:chOff x="4606315" y="4182735"/>
            <a:chExt cx="2188087" cy="885719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3" name="CaixaDeTexto 292">
              <a:extLst>
                <a:ext uri="{FF2B5EF4-FFF2-40B4-BE49-F238E27FC236}">
                  <a16:creationId xmlns:a16="http://schemas.microsoft.com/office/drawing/2014/main" id="{35F0BD9B-7E7F-452D-AF7F-B3EE805E2E9B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6E9C24D-9FD3-4217-9769-AFD1E0F26812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5" name="Gráfico 294" descr="Velocímetro médio estrutura de tópicos">
              <a:extLst>
                <a:ext uri="{FF2B5EF4-FFF2-40B4-BE49-F238E27FC236}">
                  <a16:creationId xmlns:a16="http://schemas.microsoft.com/office/drawing/2014/main" id="{5541C94A-C865-4D15-8DB8-EEAFEC29E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D45A86-0DCF-4C23-B03F-B26DEFE7A392}"/>
              </a:ext>
            </a:extLst>
          </p:cNvPr>
          <p:cNvGrpSpPr/>
          <p:nvPr/>
        </p:nvGrpSpPr>
        <p:grpSpPr>
          <a:xfrm>
            <a:off x="9154752" y="5600593"/>
            <a:ext cx="3407941" cy="1157060"/>
            <a:chOff x="6866064" y="4200444"/>
            <a:chExt cx="2555956" cy="867795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296" name="Gráfico 295" descr="Aviso estrutura de tópicos">
              <a:extLst>
                <a:ext uri="{FF2B5EF4-FFF2-40B4-BE49-F238E27FC236}">
                  <a16:creationId xmlns:a16="http://schemas.microsoft.com/office/drawing/2014/main" id="{66041C78-C71A-45DF-9079-43FEE4604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297" name="CaixaDeTexto 296">
              <a:extLst>
                <a:ext uri="{FF2B5EF4-FFF2-40B4-BE49-F238E27FC236}">
                  <a16:creationId xmlns:a16="http://schemas.microsoft.com/office/drawing/2014/main" id="{AC5EE2D1-FEA1-414F-8A1D-FB9A360970D7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298" name="Retângulo 297">
              <a:extLst>
                <a:ext uri="{FF2B5EF4-FFF2-40B4-BE49-F238E27FC236}">
                  <a16:creationId xmlns:a16="http://schemas.microsoft.com/office/drawing/2014/main" id="{0FACAC4C-6BE4-4E82-9690-6BEFCDC8BAFA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</p:grpSp>
      <p:grpSp>
        <p:nvGrpSpPr>
          <p:cNvPr id="62" name="Google Shape;252;p26">
            <a:extLst>
              <a:ext uri="{FF2B5EF4-FFF2-40B4-BE49-F238E27FC236}">
                <a16:creationId xmlns:a16="http://schemas.microsoft.com/office/drawing/2014/main" id="{CEA45398-4CAB-4FD0-8BF5-A2AF9633269E}"/>
              </a:ext>
            </a:extLst>
          </p:cNvPr>
          <p:cNvGrpSpPr/>
          <p:nvPr/>
        </p:nvGrpSpPr>
        <p:grpSpPr>
          <a:xfrm flipH="1">
            <a:off x="6723547" y="2647363"/>
            <a:ext cx="1825755" cy="3202128"/>
            <a:chOff x="-823767" y="1667843"/>
            <a:chExt cx="1580203" cy="2881743"/>
          </a:xfrm>
        </p:grpSpPr>
        <p:sp>
          <p:nvSpPr>
            <p:cNvPr id="63" name="Google Shape;253;p26">
              <a:extLst>
                <a:ext uri="{FF2B5EF4-FFF2-40B4-BE49-F238E27FC236}">
                  <a16:creationId xmlns:a16="http://schemas.microsoft.com/office/drawing/2014/main" id="{803CF801-132C-46AA-82E6-6E517626BAA0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54;p26">
              <a:extLst>
                <a:ext uri="{FF2B5EF4-FFF2-40B4-BE49-F238E27FC236}">
                  <a16:creationId xmlns:a16="http://schemas.microsoft.com/office/drawing/2014/main" id="{F305E137-9176-48A1-ADC1-C515A48D5634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55;p26">
              <a:extLst>
                <a:ext uri="{FF2B5EF4-FFF2-40B4-BE49-F238E27FC236}">
                  <a16:creationId xmlns:a16="http://schemas.microsoft.com/office/drawing/2014/main" id="{4A9282FB-C428-4909-A7CA-ED9EE253D7D4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56;p26">
              <a:extLst>
                <a:ext uri="{FF2B5EF4-FFF2-40B4-BE49-F238E27FC236}">
                  <a16:creationId xmlns:a16="http://schemas.microsoft.com/office/drawing/2014/main" id="{CF8F676E-8C06-45F0-9305-4ED0147DD195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57;p26">
              <a:extLst>
                <a:ext uri="{FF2B5EF4-FFF2-40B4-BE49-F238E27FC236}">
                  <a16:creationId xmlns:a16="http://schemas.microsoft.com/office/drawing/2014/main" id="{501B72D3-BC9A-43B1-BB17-8E9C56A95068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58;p26">
              <a:extLst>
                <a:ext uri="{FF2B5EF4-FFF2-40B4-BE49-F238E27FC236}">
                  <a16:creationId xmlns:a16="http://schemas.microsoft.com/office/drawing/2014/main" id="{34A60FC1-7E60-4C08-9CE3-00F4D8E0BC98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59;p26">
              <a:extLst>
                <a:ext uri="{FF2B5EF4-FFF2-40B4-BE49-F238E27FC236}">
                  <a16:creationId xmlns:a16="http://schemas.microsoft.com/office/drawing/2014/main" id="{8CD3FFB6-A94A-49D9-A146-236301FD252A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60;p26">
              <a:extLst>
                <a:ext uri="{FF2B5EF4-FFF2-40B4-BE49-F238E27FC236}">
                  <a16:creationId xmlns:a16="http://schemas.microsoft.com/office/drawing/2014/main" id="{B1EC72EE-01E6-4D56-AC4D-5B3163A6FD85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61;p26">
              <a:extLst>
                <a:ext uri="{FF2B5EF4-FFF2-40B4-BE49-F238E27FC236}">
                  <a16:creationId xmlns:a16="http://schemas.microsoft.com/office/drawing/2014/main" id="{D8F86FBD-137F-4A1C-9435-CD7EF345F30D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62;p26">
              <a:extLst>
                <a:ext uri="{FF2B5EF4-FFF2-40B4-BE49-F238E27FC236}">
                  <a16:creationId xmlns:a16="http://schemas.microsoft.com/office/drawing/2014/main" id="{F27BC051-EC2D-47E7-95D0-3FA82137C2C2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63;p26">
              <a:extLst>
                <a:ext uri="{FF2B5EF4-FFF2-40B4-BE49-F238E27FC236}">
                  <a16:creationId xmlns:a16="http://schemas.microsoft.com/office/drawing/2014/main" id="{9908805C-B5FD-4F11-ABF3-FB1742C04B4C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64;p26">
              <a:extLst>
                <a:ext uri="{FF2B5EF4-FFF2-40B4-BE49-F238E27FC236}">
                  <a16:creationId xmlns:a16="http://schemas.microsoft.com/office/drawing/2014/main" id="{9A9A6382-4B12-4BAC-A4ED-7C590F433A3B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65;p26">
              <a:extLst>
                <a:ext uri="{FF2B5EF4-FFF2-40B4-BE49-F238E27FC236}">
                  <a16:creationId xmlns:a16="http://schemas.microsoft.com/office/drawing/2014/main" id="{AD05C6D4-776C-4946-981E-B829F6D9EBE4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66;p26">
              <a:extLst>
                <a:ext uri="{FF2B5EF4-FFF2-40B4-BE49-F238E27FC236}">
                  <a16:creationId xmlns:a16="http://schemas.microsoft.com/office/drawing/2014/main" id="{2316D103-E0EB-4BC4-BED5-2E118A1C1EC1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67;p26">
              <a:extLst>
                <a:ext uri="{FF2B5EF4-FFF2-40B4-BE49-F238E27FC236}">
                  <a16:creationId xmlns:a16="http://schemas.microsoft.com/office/drawing/2014/main" id="{BE92C335-30D1-4718-8A84-C059E3663255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68;p26">
              <a:extLst>
                <a:ext uri="{FF2B5EF4-FFF2-40B4-BE49-F238E27FC236}">
                  <a16:creationId xmlns:a16="http://schemas.microsoft.com/office/drawing/2014/main" id="{A95474CE-8976-4FB2-8E05-7937EAE992C7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69;p26">
              <a:extLst>
                <a:ext uri="{FF2B5EF4-FFF2-40B4-BE49-F238E27FC236}">
                  <a16:creationId xmlns:a16="http://schemas.microsoft.com/office/drawing/2014/main" id="{FC98A5B1-8375-4FC9-B465-D88265A947CE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70;p26">
              <a:extLst>
                <a:ext uri="{FF2B5EF4-FFF2-40B4-BE49-F238E27FC236}">
                  <a16:creationId xmlns:a16="http://schemas.microsoft.com/office/drawing/2014/main" id="{57C81380-280C-4014-B767-E4A54DB8B033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1;p26">
              <a:extLst>
                <a:ext uri="{FF2B5EF4-FFF2-40B4-BE49-F238E27FC236}">
                  <a16:creationId xmlns:a16="http://schemas.microsoft.com/office/drawing/2014/main" id="{4D6E4651-2B44-4512-9159-529DFC8EBF1C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2;p26">
              <a:extLst>
                <a:ext uri="{FF2B5EF4-FFF2-40B4-BE49-F238E27FC236}">
                  <a16:creationId xmlns:a16="http://schemas.microsoft.com/office/drawing/2014/main" id="{3341DF8A-378C-43D4-9565-782E18D1738C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3;p26">
              <a:extLst>
                <a:ext uri="{FF2B5EF4-FFF2-40B4-BE49-F238E27FC236}">
                  <a16:creationId xmlns:a16="http://schemas.microsoft.com/office/drawing/2014/main" id="{B6321BBB-06F4-4532-A224-0043F7C8B5EA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4;p26">
              <a:extLst>
                <a:ext uri="{FF2B5EF4-FFF2-40B4-BE49-F238E27FC236}">
                  <a16:creationId xmlns:a16="http://schemas.microsoft.com/office/drawing/2014/main" id="{ECDF2DC4-E86D-4B1A-8727-8CD4B1DBBB8C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5;p26">
              <a:extLst>
                <a:ext uri="{FF2B5EF4-FFF2-40B4-BE49-F238E27FC236}">
                  <a16:creationId xmlns:a16="http://schemas.microsoft.com/office/drawing/2014/main" id="{673E0C23-7AD5-4D3C-BEA2-3AABC979807D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6;p26">
              <a:extLst>
                <a:ext uri="{FF2B5EF4-FFF2-40B4-BE49-F238E27FC236}">
                  <a16:creationId xmlns:a16="http://schemas.microsoft.com/office/drawing/2014/main" id="{3DE84BFA-D1C8-485F-BE4D-F57097991F74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7;p26">
              <a:extLst>
                <a:ext uri="{FF2B5EF4-FFF2-40B4-BE49-F238E27FC236}">
                  <a16:creationId xmlns:a16="http://schemas.microsoft.com/office/drawing/2014/main" id="{684D5AEC-2A00-462F-A685-B3315196CD97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8;p26">
              <a:extLst>
                <a:ext uri="{FF2B5EF4-FFF2-40B4-BE49-F238E27FC236}">
                  <a16:creationId xmlns:a16="http://schemas.microsoft.com/office/drawing/2014/main" id="{C7CDD293-7C67-4320-90B2-8AA43903FF56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79;p26">
              <a:extLst>
                <a:ext uri="{FF2B5EF4-FFF2-40B4-BE49-F238E27FC236}">
                  <a16:creationId xmlns:a16="http://schemas.microsoft.com/office/drawing/2014/main" id="{18349E3E-093C-4AE2-B9F9-F0503EA080FA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80;p26">
              <a:extLst>
                <a:ext uri="{FF2B5EF4-FFF2-40B4-BE49-F238E27FC236}">
                  <a16:creationId xmlns:a16="http://schemas.microsoft.com/office/drawing/2014/main" id="{6B169623-7BAD-4694-A609-FAD52CB2921A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81;p26">
              <a:extLst>
                <a:ext uri="{FF2B5EF4-FFF2-40B4-BE49-F238E27FC236}">
                  <a16:creationId xmlns:a16="http://schemas.microsoft.com/office/drawing/2014/main" id="{720C97F0-B8F9-467E-97CE-F09A5CBFD87B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82;p26">
              <a:extLst>
                <a:ext uri="{FF2B5EF4-FFF2-40B4-BE49-F238E27FC236}">
                  <a16:creationId xmlns:a16="http://schemas.microsoft.com/office/drawing/2014/main" id="{FFFE937C-B3A4-4030-9D0F-931C471CD9EC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83;p26">
              <a:extLst>
                <a:ext uri="{FF2B5EF4-FFF2-40B4-BE49-F238E27FC236}">
                  <a16:creationId xmlns:a16="http://schemas.microsoft.com/office/drawing/2014/main" id="{813D76D0-DB9F-4171-A540-4B1ABD24A439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84;p26">
              <a:extLst>
                <a:ext uri="{FF2B5EF4-FFF2-40B4-BE49-F238E27FC236}">
                  <a16:creationId xmlns:a16="http://schemas.microsoft.com/office/drawing/2014/main" id="{15B4F0F2-7A62-4153-AB05-9FE2106F5F58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85;p26">
              <a:extLst>
                <a:ext uri="{FF2B5EF4-FFF2-40B4-BE49-F238E27FC236}">
                  <a16:creationId xmlns:a16="http://schemas.microsoft.com/office/drawing/2014/main" id="{4B1BC5AC-B3EA-4DCB-934C-5DBF7A460D30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86;p26">
              <a:extLst>
                <a:ext uri="{FF2B5EF4-FFF2-40B4-BE49-F238E27FC236}">
                  <a16:creationId xmlns:a16="http://schemas.microsoft.com/office/drawing/2014/main" id="{DF5C7EBD-9D55-4D99-9A54-41570C5141D6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87;p26">
              <a:extLst>
                <a:ext uri="{FF2B5EF4-FFF2-40B4-BE49-F238E27FC236}">
                  <a16:creationId xmlns:a16="http://schemas.microsoft.com/office/drawing/2014/main" id="{89240CB6-9BA9-47D6-9900-2CFB2DD612B4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288;p26">
              <a:extLst>
                <a:ext uri="{FF2B5EF4-FFF2-40B4-BE49-F238E27FC236}">
                  <a16:creationId xmlns:a16="http://schemas.microsoft.com/office/drawing/2014/main" id="{A99C084C-5546-4137-BE2E-12B60969F160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289;p26">
              <a:extLst>
                <a:ext uri="{FF2B5EF4-FFF2-40B4-BE49-F238E27FC236}">
                  <a16:creationId xmlns:a16="http://schemas.microsoft.com/office/drawing/2014/main" id="{84DBE936-EC7D-41D2-AA91-6338727C068A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290;p26">
              <a:extLst>
                <a:ext uri="{FF2B5EF4-FFF2-40B4-BE49-F238E27FC236}">
                  <a16:creationId xmlns:a16="http://schemas.microsoft.com/office/drawing/2014/main" id="{0715E570-15F8-45A7-8DF6-ACCFA84FE3FD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291;p26">
              <a:extLst>
                <a:ext uri="{FF2B5EF4-FFF2-40B4-BE49-F238E27FC236}">
                  <a16:creationId xmlns:a16="http://schemas.microsoft.com/office/drawing/2014/main" id="{56613163-DCC4-48C8-A7B5-EDA17B68A98D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292;p26">
              <a:extLst>
                <a:ext uri="{FF2B5EF4-FFF2-40B4-BE49-F238E27FC236}">
                  <a16:creationId xmlns:a16="http://schemas.microsoft.com/office/drawing/2014/main" id="{BAE89E2A-4F42-4F3B-A151-8BB4C8CB7C2D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93;p26">
              <a:extLst>
                <a:ext uri="{FF2B5EF4-FFF2-40B4-BE49-F238E27FC236}">
                  <a16:creationId xmlns:a16="http://schemas.microsoft.com/office/drawing/2014/main" id="{ED7D151C-8C34-4F6B-AAA9-454B32636C2A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94;p26">
              <a:extLst>
                <a:ext uri="{FF2B5EF4-FFF2-40B4-BE49-F238E27FC236}">
                  <a16:creationId xmlns:a16="http://schemas.microsoft.com/office/drawing/2014/main" id="{AD1D6341-A175-4EB5-AAA5-D6E79715D78E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95;p26">
              <a:extLst>
                <a:ext uri="{FF2B5EF4-FFF2-40B4-BE49-F238E27FC236}">
                  <a16:creationId xmlns:a16="http://schemas.microsoft.com/office/drawing/2014/main" id="{7D8426D4-A08C-4928-B05F-ACB5ACE59A5C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96;p26">
              <a:extLst>
                <a:ext uri="{FF2B5EF4-FFF2-40B4-BE49-F238E27FC236}">
                  <a16:creationId xmlns:a16="http://schemas.microsoft.com/office/drawing/2014/main" id="{3778B3C5-BA5B-4A9F-BFE8-AEF05B6D3DAE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97;p26">
              <a:extLst>
                <a:ext uri="{FF2B5EF4-FFF2-40B4-BE49-F238E27FC236}">
                  <a16:creationId xmlns:a16="http://schemas.microsoft.com/office/drawing/2014/main" id="{4F2E8ECC-90CB-4D91-B2E6-D6EAB40361FE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98;p26">
              <a:extLst>
                <a:ext uri="{FF2B5EF4-FFF2-40B4-BE49-F238E27FC236}">
                  <a16:creationId xmlns:a16="http://schemas.microsoft.com/office/drawing/2014/main" id="{95B82D4E-BFC7-4E93-B287-CC53438A9447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99;p26">
              <a:extLst>
                <a:ext uri="{FF2B5EF4-FFF2-40B4-BE49-F238E27FC236}">
                  <a16:creationId xmlns:a16="http://schemas.microsoft.com/office/drawing/2014/main" id="{33EA72C7-C1BF-4DC5-8EB4-A14F411EC61F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00;p26">
              <a:extLst>
                <a:ext uri="{FF2B5EF4-FFF2-40B4-BE49-F238E27FC236}">
                  <a16:creationId xmlns:a16="http://schemas.microsoft.com/office/drawing/2014/main" id="{4511F423-9415-466D-B286-C37399ED7ABA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01;p26">
              <a:extLst>
                <a:ext uri="{FF2B5EF4-FFF2-40B4-BE49-F238E27FC236}">
                  <a16:creationId xmlns:a16="http://schemas.microsoft.com/office/drawing/2014/main" id="{D5682AF0-6696-4951-BFC4-3E310F1B1EF4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02;p26">
              <a:extLst>
                <a:ext uri="{FF2B5EF4-FFF2-40B4-BE49-F238E27FC236}">
                  <a16:creationId xmlns:a16="http://schemas.microsoft.com/office/drawing/2014/main" id="{C9EEB2B5-8DE1-4E4D-879D-6C43BE6FEA18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03;p26">
              <a:extLst>
                <a:ext uri="{FF2B5EF4-FFF2-40B4-BE49-F238E27FC236}">
                  <a16:creationId xmlns:a16="http://schemas.microsoft.com/office/drawing/2014/main" id="{891A46EA-967E-40DC-8748-49D166D5A859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04;p26">
              <a:extLst>
                <a:ext uri="{FF2B5EF4-FFF2-40B4-BE49-F238E27FC236}">
                  <a16:creationId xmlns:a16="http://schemas.microsoft.com/office/drawing/2014/main" id="{D35BA235-DAD8-45ED-B72F-4279C6B9ED89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305;p26">
              <a:extLst>
                <a:ext uri="{FF2B5EF4-FFF2-40B4-BE49-F238E27FC236}">
                  <a16:creationId xmlns:a16="http://schemas.microsoft.com/office/drawing/2014/main" id="{0766570E-3D24-47FA-8B2C-F0BB2C0D035F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306;p26">
              <a:extLst>
                <a:ext uri="{FF2B5EF4-FFF2-40B4-BE49-F238E27FC236}">
                  <a16:creationId xmlns:a16="http://schemas.microsoft.com/office/drawing/2014/main" id="{C8BAF059-E45C-4ED2-A13F-4349C4085E4B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307;p26">
              <a:extLst>
                <a:ext uri="{FF2B5EF4-FFF2-40B4-BE49-F238E27FC236}">
                  <a16:creationId xmlns:a16="http://schemas.microsoft.com/office/drawing/2014/main" id="{85B1ECD5-9BE1-49D5-9467-2D62C27929F8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308;p26">
              <a:extLst>
                <a:ext uri="{FF2B5EF4-FFF2-40B4-BE49-F238E27FC236}">
                  <a16:creationId xmlns:a16="http://schemas.microsoft.com/office/drawing/2014/main" id="{837790FA-2F3B-4563-87F4-74D64F33EC8E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309;p26">
              <a:extLst>
                <a:ext uri="{FF2B5EF4-FFF2-40B4-BE49-F238E27FC236}">
                  <a16:creationId xmlns:a16="http://schemas.microsoft.com/office/drawing/2014/main" id="{5B6B87C5-99CE-45F6-875E-AD486969A81B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310;p26">
              <a:extLst>
                <a:ext uri="{FF2B5EF4-FFF2-40B4-BE49-F238E27FC236}">
                  <a16:creationId xmlns:a16="http://schemas.microsoft.com/office/drawing/2014/main" id="{E31B795D-AE0C-4252-8870-6966F4A723F6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311;p26">
              <a:extLst>
                <a:ext uri="{FF2B5EF4-FFF2-40B4-BE49-F238E27FC236}">
                  <a16:creationId xmlns:a16="http://schemas.microsoft.com/office/drawing/2014/main" id="{59A05B8F-F9D6-41F1-A4DF-2C1BD9104F6B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312;p26">
              <a:extLst>
                <a:ext uri="{FF2B5EF4-FFF2-40B4-BE49-F238E27FC236}">
                  <a16:creationId xmlns:a16="http://schemas.microsoft.com/office/drawing/2014/main" id="{59EB829D-E8FB-4B36-A609-8AE665E46CE2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313;p26">
              <a:extLst>
                <a:ext uri="{FF2B5EF4-FFF2-40B4-BE49-F238E27FC236}">
                  <a16:creationId xmlns:a16="http://schemas.microsoft.com/office/drawing/2014/main" id="{BFAABEBC-877C-4302-9B37-FF299BAE8E28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314;p26">
              <a:extLst>
                <a:ext uri="{FF2B5EF4-FFF2-40B4-BE49-F238E27FC236}">
                  <a16:creationId xmlns:a16="http://schemas.microsoft.com/office/drawing/2014/main" id="{83409C21-5BBE-42F9-A840-6B1BD5609D56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315;p26">
              <a:extLst>
                <a:ext uri="{FF2B5EF4-FFF2-40B4-BE49-F238E27FC236}">
                  <a16:creationId xmlns:a16="http://schemas.microsoft.com/office/drawing/2014/main" id="{CC019AF7-9042-4C2B-B352-7DC6A53179BC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316;p26">
              <a:extLst>
                <a:ext uri="{FF2B5EF4-FFF2-40B4-BE49-F238E27FC236}">
                  <a16:creationId xmlns:a16="http://schemas.microsoft.com/office/drawing/2014/main" id="{D34CC771-C0D3-420B-B73F-7F9DD97BB210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317;p26">
              <a:extLst>
                <a:ext uri="{FF2B5EF4-FFF2-40B4-BE49-F238E27FC236}">
                  <a16:creationId xmlns:a16="http://schemas.microsoft.com/office/drawing/2014/main" id="{A9ECAB32-4BD7-4180-94FD-8B17206A391F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318;p26">
              <a:extLst>
                <a:ext uri="{FF2B5EF4-FFF2-40B4-BE49-F238E27FC236}">
                  <a16:creationId xmlns:a16="http://schemas.microsoft.com/office/drawing/2014/main" id="{D5D49998-2638-4A7D-AC0B-E3EE08F1ACA9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319;p26">
              <a:extLst>
                <a:ext uri="{FF2B5EF4-FFF2-40B4-BE49-F238E27FC236}">
                  <a16:creationId xmlns:a16="http://schemas.microsoft.com/office/drawing/2014/main" id="{FB793AC6-C4D2-4C6C-AF16-4E688F35E11D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320;p26">
              <a:extLst>
                <a:ext uri="{FF2B5EF4-FFF2-40B4-BE49-F238E27FC236}">
                  <a16:creationId xmlns:a16="http://schemas.microsoft.com/office/drawing/2014/main" id="{E44E11B1-FBFF-4985-A183-C32ED2552D77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321;p26">
              <a:extLst>
                <a:ext uri="{FF2B5EF4-FFF2-40B4-BE49-F238E27FC236}">
                  <a16:creationId xmlns:a16="http://schemas.microsoft.com/office/drawing/2014/main" id="{A8484AAF-AF51-45AC-9A96-CFB72C64BD98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322;p26">
              <a:extLst>
                <a:ext uri="{FF2B5EF4-FFF2-40B4-BE49-F238E27FC236}">
                  <a16:creationId xmlns:a16="http://schemas.microsoft.com/office/drawing/2014/main" id="{6356E471-B328-429D-9091-C48919617F59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323;p26">
              <a:extLst>
                <a:ext uri="{FF2B5EF4-FFF2-40B4-BE49-F238E27FC236}">
                  <a16:creationId xmlns:a16="http://schemas.microsoft.com/office/drawing/2014/main" id="{D43B2F93-0100-4123-8A0A-AFEBB4F4C32F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324;p26">
              <a:extLst>
                <a:ext uri="{FF2B5EF4-FFF2-40B4-BE49-F238E27FC236}">
                  <a16:creationId xmlns:a16="http://schemas.microsoft.com/office/drawing/2014/main" id="{5EF3B155-6761-4549-BFE7-17A0A194581F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325;p26">
              <a:extLst>
                <a:ext uri="{FF2B5EF4-FFF2-40B4-BE49-F238E27FC236}">
                  <a16:creationId xmlns:a16="http://schemas.microsoft.com/office/drawing/2014/main" id="{50152AFD-C7A7-4946-AE5E-40C2D4161182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326;p26">
              <a:extLst>
                <a:ext uri="{FF2B5EF4-FFF2-40B4-BE49-F238E27FC236}">
                  <a16:creationId xmlns:a16="http://schemas.microsoft.com/office/drawing/2014/main" id="{FBDDA75C-1BAA-46E5-9A90-786CD44EE45D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327;p26">
              <a:extLst>
                <a:ext uri="{FF2B5EF4-FFF2-40B4-BE49-F238E27FC236}">
                  <a16:creationId xmlns:a16="http://schemas.microsoft.com/office/drawing/2014/main" id="{76AD9153-BB5C-4906-925E-948776646EE7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328;p26">
              <a:extLst>
                <a:ext uri="{FF2B5EF4-FFF2-40B4-BE49-F238E27FC236}">
                  <a16:creationId xmlns:a16="http://schemas.microsoft.com/office/drawing/2014/main" id="{DBF010E2-ABC7-4A41-B8F5-E89E6FB6FB53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329;p26">
              <a:extLst>
                <a:ext uri="{FF2B5EF4-FFF2-40B4-BE49-F238E27FC236}">
                  <a16:creationId xmlns:a16="http://schemas.microsoft.com/office/drawing/2014/main" id="{7956DF9F-17A1-4A0B-9912-DA92D161F3A8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330;p26">
              <a:extLst>
                <a:ext uri="{FF2B5EF4-FFF2-40B4-BE49-F238E27FC236}">
                  <a16:creationId xmlns:a16="http://schemas.microsoft.com/office/drawing/2014/main" id="{27F6C0DB-F78D-4F3C-9BDD-8580BCA62449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331;p26">
              <a:extLst>
                <a:ext uri="{FF2B5EF4-FFF2-40B4-BE49-F238E27FC236}">
                  <a16:creationId xmlns:a16="http://schemas.microsoft.com/office/drawing/2014/main" id="{5C843076-6820-47F1-8556-61D83CD4D628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332;p26">
              <a:extLst>
                <a:ext uri="{FF2B5EF4-FFF2-40B4-BE49-F238E27FC236}">
                  <a16:creationId xmlns:a16="http://schemas.microsoft.com/office/drawing/2014/main" id="{0A29B232-C9C5-4A6D-B45B-27A3E3E89536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333;p26">
              <a:extLst>
                <a:ext uri="{FF2B5EF4-FFF2-40B4-BE49-F238E27FC236}">
                  <a16:creationId xmlns:a16="http://schemas.microsoft.com/office/drawing/2014/main" id="{5D33D7CF-9D0D-4754-9747-83AB1C88D4A4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334;p26">
              <a:extLst>
                <a:ext uri="{FF2B5EF4-FFF2-40B4-BE49-F238E27FC236}">
                  <a16:creationId xmlns:a16="http://schemas.microsoft.com/office/drawing/2014/main" id="{194A1DDD-2C63-4645-8003-7F8317933215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335;p26">
              <a:extLst>
                <a:ext uri="{FF2B5EF4-FFF2-40B4-BE49-F238E27FC236}">
                  <a16:creationId xmlns:a16="http://schemas.microsoft.com/office/drawing/2014/main" id="{14458691-60A6-46EA-8D1D-EE626FCFABCF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336;p26">
              <a:extLst>
                <a:ext uri="{FF2B5EF4-FFF2-40B4-BE49-F238E27FC236}">
                  <a16:creationId xmlns:a16="http://schemas.microsoft.com/office/drawing/2014/main" id="{0DA6E6C1-1B79-4963-8F50-C5D8A7D12E25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337;p26">
              <a:extLst>
                <a:ext uri="{FF2B5EF4-FFF2-40B4-BE49-F238E27FC236}">
                  <a16:creationId xmlns:a16="http://schemas.microsoft.com/office/drawing/2014/main" id="{5B595649-710D-4032-BF6F-126D8DAB5448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338;p26">
              <a:extLst>
                <a:ext uri="{FF2B5EF4-FFF2-40B4-BE49-F238E27FC236}">
                  <a16:creationId xmlns:a16="http://schemas.microsoft.com/office/drawing/2014/main" id="{07C39CFA-10C0-42A3-B001-7AC9D7055050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339;p26">
              <a:extLst>
                <a:ext uri="{FF2B5EF4-FFF2-40B4-BE49-F238E27FC236}">
                  <a16:creationId xmlns:a16="http://schemas.microsoft.com/office/drawing/2014/main" id="{43F31247-8E38-4CFD-9A20-3CB1C2FA74CD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340;p26">
              <a:extLst>
                <a:ext uri="{FF2B5EF4-FFF2-40B4-BE49-F238E27FC236}">
                  <a16:creationId xmlns:a16="http://schemas.microsoft.com/office/drawing/2014/main" id="{912E4850-6A99-48E1-89EA-F33DDB9113DB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341;p26">
              <a:extLst>
                <a:ext uri="{FF2B5EF4-FFF2-40B4-BE49-F238E27FC236}">
                  <a16:creationId xmlns:a16="http://schemas.microsoft.com/office/drawing/2014/main" id="{F720979F-A6A2-4198-8129-AA4E7DECFF79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342;p26">
              <a:extLst>
                <a:ext uri="{FF2B5EF4-FFF2-40B4-BE49-F238E27FC236}">
                  <a16:creationId xmlns:a16="http://schemas.microsoft.com/office/drawing/2014/main" id="{2712CC59-5EA9-45C5-AA0C-39C3407FF489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343;p26">
              <a:extLst>
                <a:ext uri="{FF2B5EF4-FFF2-40B4-BE49-F238E27FC236}">
                  <a16:creationId xmlns:a16="http://schemas.microsoft.com/office/drawing/2014/main" id="{7E1522F4-5C7F-44E8-9F3A-D24E0DCB9487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344;p26">
              <a:extLst>
                <a:ext uri="{FF2B5EF4-FFF2-40B4-BE49-F238E27FC236}">
                  <a16:creationId xmlns:a16="http://schemas.microsoft.com/office/drawing/2014/main" id="{54625228-08EC-476B-A350-05164A835B42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345;p26">
              <a:extLst>
                <a:ext uri="{FF2B5EF4-FFF2-40B4-BE49-F238E27FC236}">
                  <a16:creationId xmlns:a16="http://schemas.microsoft.com/office/drawing/2014/main" id="{4BE00B87-7FAE-4C36-9569-C993B020C4D3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346;p26">
              <a:extLst>
                <a:ext uri="{FF2B5EF4-FFF2-40B4-BE49-F238E27FC236}">
                  <a16:creationId xmlns:a16="http://schemas.microsoft.com/office/drawing/2014/main" id="{92AEF4D7-4C3E-4B30-BF85-11FD60A3D384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347;p26">
              <a:extLst>
                <a:ext uri="{FF2B5EF4-FFF2-40B4-BE49-F238E27FC236}">
                  <a16:creationId xmlns:a16="http://schemas.microsoft.com/office/drawing/2014/main" id="{D729E7CB-D657-4839-8ACF-5237DC06EA07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348;p26">
              <a:extLst>
                <a:ext uri="{FF2B5EF4-FFF2-40B4-BE49-F238E27FC236}">
                  <a16:creationId xmlns:a16="http://schemas.microsoft.com/office/drawing/2014/main" id="{B1DE40A0-9842-47EF-8F8B-08A7178BE5B2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349;p26">
              <a:extLst>
                <a:ext uri="{FF2B5EF4-FFF2-40B4-BE49-F238E27FC236}">
                  <a16:creationId xmlns:a16="http://schemas.microsoft.com/office/drawing/2014/main" id="{F3F3FFA8-F0DE-4112-8F39-8EF7B823B3E1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350;p26">
              <a:extLst>
                <a:ext uri="{FF2B5EF4-FFF2-40B4-BE49-F238E27FC236}">
                  <a16:creationId xmlns:a16="http://schemas.microsoft.com/office/drawing/2014/main" id="{28F4605D-AA79-4DEB-A3E6-7BBD0E416453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351;p26">
              <a:extLst>
                <a:ext uri="{FF2B5EF4-FFF2-40B4-BE49-F238E27FC236}">
                  <a16:creationId xmlns:a16="http://schemas.microsoft.com/office/drawing/2014/main" id="{EE6D8BA3-5178-424A-9DBF-860CC96D9C1A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352;p26">
              <a:extLst>
                <a:ext uri="{FF2B5EF4-FFF2-40B4-BE49-F238E27FC236}">
                  <a16:creationId xmlns:a16="http://schemas.microsoft.com/office/drawing/2014/main" id="{258C445A-A974-4CD7-A1F7-BB2B7C105B15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353;p26">
              <a:extLst>
                <a:ext uri="{FF2B5EF4-FFF2-40B4-BE49-F238E27FC236}">
                  <a16:creationId xmlns:a16="http://schemas.microsoft.com/office/drawing/2014/main" id="{E3FFC6DD-23E8-45E6-80CB-09972F35EF8B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354;p26">
              <a:extLst>
                <a:ext uri="{FF2B5EF4-FFF2-40B4-BE49-F238E27FC236}">
                  <a16:creationId xmlns:a16="http://schemas.microsoft.com/office/drawing/2014/main" id="{AD6354CE-AAFE-4350-AA9D-822842795501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355;p26">
              <a:extLst>
                <a:ext uri="{FF2B5EF4-FFF2-40B4-BE49-F238E27FC236}">
                  <a16:creationId xmlns:a16="http://schemas.microsoft.com/office/drawing/2014/main" id="{6B746365-B975-4E2A-AE6E-38670CD58E61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356;p26">
              <a:extLst>
                <a:ext uri="{FF2B5EF4-FFF2-40B4-BE49-F238E27FC236}">
                  <a16:creationId xmlns:a16="http://schemas.microsoft.com/office/drawing/2014/main" id="{AE840FBF-3C4B-4CF2-A827-231558E1E359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357;p26">
              <a:extLst>
                <a:ext uri="{FF2B5EF4-FFF2-40B4-BE49-F238E27FC236}">
                  <a16:creationId xmlns:a16="http://schemas.microsoft.com/office/drawing/2014/main" id="{F2020EB9-FB5B-4888-87B1-C18DD45E6A50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358;p26">
              <a:extLst>
                <a:ext uri="{FF2B5EF4-FFF2-40B4-BE49-F238E27FC236}">
                  <a16:creationId xmlns:a16="http://schemas.microsoft.com/office/drawing/2014/main" id="{733B3E44-7DCF-4038-891B-996C65B1C749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359;p26">
              <a:extLst>
                <a:ext uri="{FF2B5EF4-FFF2-40B4-BE49-F238E27FC236}">
                  <a16:creationId xmlns:a16="http://schemas.microsoft.com/office/drawing/2014/main" id="{222F0559-B37D-405F-AA3C-C5046F65C171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360;p26">
              <a:extLst>
                <a:ext uri="{FF2B5EF4-FFF2-40B4-BE49-F238E27FC236}">
                  <a16:creationId xmlns:a16="http://schemas.microsoft.com/office/drawing/2014/main" id="{AECBA58A-ACE7-4A13-BB1F-9DF15B7E70ED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361;p26">
              <a:extLst>
                <a:ext uri="{FF2B5EF4-FFF2-40B4-BE49-F238E27FC236}">
                  <a16:creationId xmlns:a16="http://schemas.microsoft.com/office/drawing/2014/main" id="{1095AB20-0EE2-4C18-971A-DA99B521685A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362;p26">
              <a:extLst>
                <a:ext uri="{FF2B5EF4-FFF2-40B4-BE49-F238E27FC236}">
                  <a16:creationId xmlns:a16="http://schemas.microsoft.com/office/drawing/2014/main" id="{D41204BF-2B51-4ADD-9B49-589F2ECB41C0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363;p26">
              <a:extLst>
                <a:ext uri="{FF2B5EF4-FFF2-40B4-BE49-F238E27FC236}">
                  <a16:creationId xmlns:a16="http://schemas.microsoft.com/office/drawing/2014/main" id="{CE828553-368A-4F32-B561-601D8111173D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364;p26">
              <a:extLst>
                <a:ext uri="{FF2B5EF4-FFF2-40B4-BE49-F238E27FC236}">
                  <a16:creationId xmlns:a16="http://schemas.microsoft.com/office/drawing/2014/main" id="{22975179-6981-4E62-9041-A135BB0D9C03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365;p26">
              <a:extLst>
                <a:ext uri="{FF2B5EF4-FFF2-40B4-BE49-F238E27FC236}">
                  <a16:creationId xmlns:a16="http://schemas.microsoft.com/office/drawing/2014/main" id="{233C998C-0A18-48F8-A44B-ED1C24F217D1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366;p26">
              <a:extLst>
                <a:ext uri="{FF2B5EF4-FFF2-40B4-BE49-F238E27FC236}">
                  <a16:creationId xmlns:a16="http://schemas.microsoft.com/office/drawing/2014/main" id="{AB330E5A-C70B-4FAE-A844-16153B943402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367;p26">
              <a:extLst>
                <a:ext uri="{FF2B5EF4-FFF2-40B4-BE49-F238E27FC236}">
                  <a16:creationId xmlns:a16="http://schemas.microsoft.com/office/drawing/2014/main" id="{64373AC8-B27D-4CD7-A61C-418B8D945D32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368;p26">
              <a:extLst>
                <a:ext uri="{FF2B5EF4-FFF2-40B4-BE49-F238E27FC236}">
                  <a16:creationId xmlns:a16="http://schemas.microsoft.com/office/drawing/2014/main" id="{B9D26E67-7248-4BD1-997C-35A32609111E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369;p26">
              <a:extLst>
                <a:ext uri="{FF2B5EF4-FFF2-40B4-BE49-F238E27FC236}">
                  <a16:creationId xmlns:a16="http://schemas.microsoft.com/office/drawing/2014/main" id="{39112F44-8F39-4C73-81C5-A51811B8640F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370;p26">
              <a:extLst>
                <a:ext uri="{FF2B5EF4-FFF2-40B4-BE49-F238E27FC236}">
                  <a16:creationId xmlns:a16="http://schemas.microsoft.com/office/drawing/2014/main" id="{81C4261D-F751-4425-B134-87E209E30D40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371;p26">
              <a:extLst>
                <a:ext uri="{FF2B5EF4-FFF2-40B4-BE49-F238E27FC236}">
                  <a16:creationId xmlns:a16="http://schemas.microsoft.com/office/drawing/2014/main" id="{2C112940-530E-466C-8C32-E2307951E8D0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372;p26">
              <a:extLst>
                <a:ext uri="{FF2B5EF4-FFF2-40B4-BE49-F238E27FC236}">
                  <a16:creationId xmlns:a16="http://schemas.microsoft.com/office/drawing/2014/main" id="{E8B513E9-4A2E-4DA7-88F6-5CE350C5D3D8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373;p26">
              <a:extLst>
                <a:ext uri="{FF2B5EF4-FFF2-40B4-BE49-F238E27FC236}">
                  <a16:creationId xmlns:a16="http://schemas.microsoft.com/office/drawing/2014/main" id="{E24FDCE6-375F-4200-B1C8-0FFAF27764DD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374;p26">
              <a:extLst>
                <a:ext uri="{FF2B5EF4-FFF2-40B4-BE49-F238E27FC236}">
                  <a16:creationId xmlns:a16="http://schemas.microsoft.com/office/drawing/2014/main" id="{59FE7230-8233-4CB4-B33F-E58DB8343F38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375;p26">
              <a:extLst>
                <a:ext uri="{FF2B5EF4-FFF2-40B4-BE49-F238E27FC236}">
                  <a16:creationId xmlns:a16="http://schemas.microsoft.com/office/drawing/2014/main" id="{5AD6154C-C9A9-42EF-9352-0175FA7A5438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376;p26">
              <a:extLst>
                <a:ext uri="{FF2B5EF4-FFF2-40B4-BE49-F238E27FC236}">
                  <a16:creationId xmlns:a16="http://schemas.microsoft.com/office/drawing/2014/main" id="{033AC578-DABB-4214-A161-A5F621665242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377;p26">
              <a:extLst>
                <a:ext uri="{FF2B5EF4-FFF2-40B4-BE49-F238E27FC236}">
                  <a16:creationId xmlns:a16="http://schemas.microsoft.com/office/drawing/2014/main" id="{F7E4F076-A919-47DA-86D8-1F9B2B1583F7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378;p26">
              <a:extLst>
                <a:ext uri="{FF2B5EF4-FFF2-40B4-BE49-F238E27FC236}">
                  <a16:creationId xmlns:a16="http://schemas.microsoft.com/office/drawing/2014/main" id="{2F795CC8-58AE-4B0A-9776-C42DDC6DEEEF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379;p26">
              <a:extLst>
                <a:ext uri="{FF2B5EF4-FFF2-40B4-BE49-F238E27FC236}">
                  <a16:creationId xmlns:a16="http://schemas.microsoft.com/office/drawing/2014/main" id="{00235DB6-8634-4F45-9E35-51A3A7F33030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380;p26">
              <a:extLst>
                <a:ext uri="{FF2B5EF4-FFF2-40B4-BE49-F238E27FC236}">
                  <a16:creationId xmlns:a16="http://schemas.microsoft.com/office/drawing/2014/main" id="{F73E64DF-4383-4CC8-B4C7-5340378AC590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381;p26">
              <a:extLst>
                <a:ext uri="{FF2B5EF4-FFF2-40B4-BE49-F238E27FC236}">
                  <a16:creationId xmlns:a16="http://schemas.microsoft.com/office/drawing/2014/main" id="{A12DAA7A-9FA2-43FE-A4ED-06884C188391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382;p26">
              <a:extLst>
                <a:ext uri="{FF2B5EF4-FFF2-40B4-BE49-F238E27FC236}">
                  <a16:creationId xmlns:a16="http://schemas.microsoft.com/office/drawing/2014/main" id="{643BB7BB-DF64-412E-A6E9-495586297D47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383;p26">
              <a:extLst>
                <a:ext uri="{FF2B5EF4-FFF2-40B4-BE49-F238E27FC236}">
                  <a16:creationId xmlns:a16="http://schemas.microsoft.com/office/drawing/2014/main" id="{D00D0E44-6B00-405F-AF0E-60725BCFCE69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384;p26">
              <a:extLst>
                <a:ext uri="{FF2B5EF4-FFF2-40B4-BE49-F238E27FC236}">
                  <a16:creationId xmlns:a16="http://schemas.microsoft.com/office/drawing/2014/main" id="{DFE2BD25-9381-4C2F-9386-7E19B4C5E7D8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385;p26">
              <a:extLst>
                <a:ext uri="{FF2B5EF4-FFF2-40B4-BE49-F238E27FC236}">
                  <a16:creationId xmlns:a16="http://schemas.microsoft.com/office/drawing/2014/main" id="{07726222-B914-411A-916F-604064147D59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386;p26">
              <a:extLst>
                <a:ext uri="{FF2B5EF4-FFF2-40B4-BE49-F238E27FC236}">
                  <a16:creationId xmlns:a16="http://schemas.microsoft.com/office/drawing/2014/main" id="{AD2FC3BB-4528-496F-BF03-A3C4EC061C13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387;p26">
              <a:extLst>
                <a:ext uri="{FF2B5EF4-FFF2-40B4-BE49-F238E27FC236}">
                  <a16:creationId xmlns:a16="http://schemas.microsoft.com/office/drawing/2014/main" id="{B547B699-71E8-43B9-A4B6-7EBDA63D70B5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388;p26">
              <a:extLst>
                <a:ext uri="{FF2B5EF4-FFF2-40B4-BE49-F238E27FC236}">
                  <a16:creationId xmlns:a16="http://schemas.microsoft.com/office/drawing/2014/main" id="{B1C5C213-7AC0-43E9-8B88-DDC9D888F448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389;p26">
              <a:extLst>
                <a:ext uri="{FF2B5EF4-FFF2-40B4-BE49-F238E27FC236}">
                  <a16:creationId xmlns:a16="http://schemas.microsoft.com/office/drawing/2014/main" id="{E76499D3-891F-4735-90BC-7204C4D4043D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390;p26">
              <a:extLst>
                <a:ext uri="{FF2B5EF4-FFF2-40B4-BE49-F238E27FC236}">
                  <a16:creationId xmlns:a16="http://schemas.microsoft.com/office/drawing/2014/main" id="{3CBB2A3F-F48B-43CD-88B5-202A43F6F6D5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391;p26">
              <a:extLst>
                <a:ext uri="{FF2B5EF4-FFF2-40B4-BE49-F238E27FC236}">
                  <a16:creationId xmlns:a16="http://schemas.microsoft.com/office/drawing/2014/main" id="{CA8AC273-76E0-45EE-A805-ABF13186BC25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392;p26">
              <a:extLst>
                <a:ext uri="{FF2B5EF4-FFF2-40B4-BE49-F238E27FC236}">
                  <a16:creationId xmlns:a16="http://schemas.microsoft.com/office/drawing/2014/main" id="{7FFF82CA-6A0D-4052-B1F5-F605CC5F9927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393;p26">
              <a:extLst>
                <a:ext uri="{FF2B5EF4-FFF2-40B4-BE49-F238E27FC236}">
                  <a16:creationId xmlns:a16="http://schemas.microsoft.com/office/drawing/2014/main" id="{918A6DAD-75E3-4641-9511-7A9EAF3F5035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394;p26">
              <a:extLst>
                <a:ext uri="{FF2B5EF4-FFF2-40B4-BE49-F238E27FC236}">
                  <a16:creationId xmlns:a16="http://schemas.microsoft.com/office/drawing/2014/main" id="{1FDF0835-E818-4A2C-B6BA-CA8C52DBD0F7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395;p26">
              <a:extLst>
                <a:ext uri="{FF2B5EF4-FFF2-40B4-BE49-F238E27FC236}">
                  <a16:creationId xmlns:a16="http://schemas.microsoft.com/office/drawing/2014/main" id="{382B73B9-CD2D-4A36-9AAF-48D2CFFAE4BB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396;p26">
              <a:extLst>
                <a:ext uri="{FF2B5EF4-FFF2-40B4-BE49-F238E27FC236}">
                  <a16:creationId xmlns:a16="http://schemas.microsoft.com/office/drawing/2014/main" id="{24B31F0F-A7DB-4080-A108-9561542B7F02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397;p26">
              <a:extLst>
                <a:ext uri="{FF2B5EF4-FFF2-40B4-BE49-F238E27FC236}">
                  <a16:creationId xmlns:a16="http://schemas.microsoft.com/office/drawing/2014/main" id="{CB5C76E5-F555-4A6B-B391-DED4A0023921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398;p26">
              <a:extLst>
                <a:ext uri="{FF2B5EF4-FFF2-40B4-BE49-F238E27FC236}">
                  <a16:creationId xmlns:a16="http://schemas.microsoft.com/office/drawing/2014/main" id="{E7E25B3A-C980-46C8-B94A-30203BBC54D6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399;p26">
              <a:extLst>
                <a:ext uri="{FF2B5EF4-FFF2-40B4-BE49-F238E27FC236}">
                  <a16:creationId xmlns:a16="http://schemas.microsoft.com/office/drawing/2014/main" id="{E004EE8C-2A3A-4823-82CE-A546B6445426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00;p26">
              <a:extLst>
                <a:ext uri="{FF2B5EF4-FFF2-40B4-BE49-F238E27FC236}">
                  <a16:creationId xmlns:a16="http://schemas.microsoft.com/office/drawing/2014/main" id="{1B4BADF9-6BE8-4562-86BE-3E0758B4913E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01;p26">
              <a:extLst>
                <a:ext uri="{FF2B5EF4-FFF2-40B4-BE49-F238E27FC236}">
                  <a16:creationId xmlns:a16="http://schemas.microsoft.com/office/drawing/2014/main" id="{9A2BF968-8CD8-4520-8428-C96F44E21168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02;p26">
              <a:extLst>
                <a:ext uri="{FF2B5EF4-FFF2-40B4-BE49-F238E27FC236}">
                  <a16:creationId xmlns:a16="http://schemas.microsoft.com/office/drawing/2014/main" id="{FB782F21-31B2-467D-9DBD-B7599007B8DB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43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sp>
        <p:nvSpPr>
          <p:cNvPr id="283" name="Retângulo: Cantos Arredondados 282">
            <a:extLst>
              <a:ext uri="{FF2B5EF4-FFF2-40B4-BE49-F238E27FC236}">
                <a16:creationId xmlns:a16="http://schemas.microsoft.com/office/drawing/2014/main" id="{902AA4E1-7FB5-4984-8009-82F1D0FAFA7B}"/>
              </a:ext>
            </a:extLst>
          </p:cNvPr>
          <p:cNvSpPr/>
          <p:nvPr/>
        </p:nvSpPr>
        <p:spPr>
          <a:xfrm>
            <a:off x="3129763" y="2312636"/>
            <a:ext cx="6012532" cy="3248173"/>
          </a:xfrm>
          <a:prstGeom prst="roundRect">
            <a:avLst>
              <a:gd name="adj" fmla="val 9410"/>
            </a:avLst>
          </a:prstGeom>
          <a:noFill/>
          <a:ln w="38100">
            <a:solidFill>
              <a:srgbClr val="003BD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pSp>
        <p:nvGrpSpPr>
          <p:cNvPr id="271" name="Agrupar 270">
            <a:extLst>
              <a:ext uri="{FF2B5EF4-FFF2-40B4-BE49-F238E27FC236}">
                <a16:creationId xmlns:a16="http://schemas.microsoft.com/office/drawing/2014/main" id="{0E256980-75B1-4B7F-A519-01CD8C51588B}"/>
              </a:ext>
            </a:extLst>
          </p:cNvPr>
          <p:cNvGrpSpPr/>
          <p:nvPr/>
        </p:nvGrpSpPr>
        <p:grpSpPr>
          <a:xfrm>
            <a:off x="7157225" y="2135102"/>
            <a:ext cx="3103595" cy="2699661"/>
            <a:chOff x="5367919" y="1601326"/>
            <a:chExt cx="2327696" cy="2024746"/>
          </a:xfrm>
        </p:grpSpPr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id="{48178B4F-D167-46F6-9656-CF69E86983B3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274" name="Google Shape;140;p26">
                <a:extLst>
                  <a:ext uri="{FF2B5EF4-FFF2-40B4-BE49-F238E27FC236}">
                    <a16:creationId xmlns:a16="http://schemas.microsoft.com/office/drawing/2014/main" id="{6074C57F-3413-4219-8455-91AE5B0F004D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75" name="Google Shape;141;p26">
                <a:extLst>
                  <a:ext uri="{FF2B5EF4-FFF2-40B4-BE49-F238E27FC236}">
                    <a16:creationId xmlns:a16="http://schemas.microsoft.com/office/drawing/2014/main" id="{ADB46188-3D22-4BF0-92BB-7F1865BB1D13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276" name="Google Shape;142;p26">
                  <a:extLst>
                    <a:ext uri="{FF2B5EF4-FFF2-40B4-BE49-F238E27FC236}">
                      <a16:creationId xmlns:a16="http://schemas.microsoft.com/office/drawing/2014/main" id="{DD5CB340-A6F8-4AE0-B463-96CEABD80717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7" name="Google Shape;148;p26">
                  <a:extLst>
                    <a:ext uri="{FF2B5EF4-FFF2-40B4-BE49-F238E27FC236}">
                      <a16:creationId xmlns:a16="http://schemas.microsoft.com/office/drawing/2014/main" id="{F9366CE6-4A07-4D0F-83BC-E2A6B0AE46C0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152;p26">
                  <a:extLst>
                    <a:ext uri="{FF2B5EF4-FFF2-40B4-BE49-F238E27FC236}">
                      <a16:creationId xmlns:a16="http://schemas.microsoft.com/office/drawing/2014/main" id="{6897C3E5-97F0-4765-B526-8C593298CD67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153;p26">
                  <a:extLst>
                    <a:ext uri="{FF2B5EF4-FFF2-40B4-BE49-F238E27FC236}">
                      <a16:creationId xmlns:a16="http://schemas.microsoft.com/office/drawing/2014/main" id="{8919CFFF-DC32-4002-8D3B-A28A0F44274A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154;p26">
                  <a:extLst>
                    <a:ext uri="{FF2B5EF4-FFF2-40B4-BE49-F238E27FC236}">
                      <a16:creationId xmlns:a16="http://schemas.microsoft.com/office/drawing/2014/main" id="{38A36789-7057-4FFE-B05B-F2188BD5DAB9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155;p26">
                  <a:extLst>
                    <a:ext uri="{FF2B5EF4-FFF2-40B4-BE49-F238E27FC236}">
                      <a16:creationId xmlns:a16="http://schemas.microsoft.com/office/drawing/2014/main" id="{15DF91D1-33F0-46D2-9D06-7DA4FEEE3A24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156;p26">
                  <a:extLst>
                    <a:ext uri="{FF2B5EF4-FFF2-40B4-BE49-F238E27FC236}">
                      <a16:creationId xmlns:a16="http://schemas.microsoft.com/office/drawing/2014/main" id="{2E9A5067-A07E-4620-84B8-8F890E98BAEE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273" name="CaixaDeTexto 272">
              <a:extLst>
                <a:ext uri="{FF2B5EF4-FFF2-40B4-BE49-F238E27FC236}">
                  <a16:creationId xmlns:a16="http://schemas.microsoft.com/office/drawing/2014/main" id="{6A8A7A93-83BF-43DE-B0E6-1CBB1C004CC0}"/>
                </a:ext>
              </a:extLst>
            </p:cNvPr>
            <p:cNvSpPr txBox="1"/>
            <p:nvPr/>
          </p:nvSpPr>
          <p:spPr>
            <a:xfrm>
              <a:off x="5626287" y="2278597"/>
              <a:ext cx="1861102" cy="838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Descrever as principais etapas executadas no processo, visando atribuir uma visão geral de alto nível.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A357CAF-3879-4C33-8086-02723FDA7D70}"/>
              </a:ext>
            </a:extLst>
          </p:cNvPr>
          <p:cNvGrpSpPr/>
          <p:nvPr/>
        </p:nvGrpSpPr>
        <p:grpSpPr>
          <a:xfrm>
            <a:off x="9154752" y="5600593"/>
            <a:ext cx="3407941" cy="1157060"/>
            <a:chOff x="6866064" y="4200444"/>
            <a:chExt cx="2555956" cy="867795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284" name="Gráfico 283" descr="Aviso estrutura de tópicos">
              <a:extLst>
                <a:ext uri="{FF2B5EF4-FFF2-40B4-BE49-F238E27FC236}">
                  <a16:creationId xmlns:a16="http://schemas.microsoft.com/office/drawing/2014/main" id="{4B1ABEF9-D85A-4C27-8D0C-C4D389C5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285" name="CaixaDeTexto 284">
              <a:extLst>
                <a:ext uri="{FF2B5EF4-FFF2-40B4-BE49-F238E27FC236}">
                  <a16:creationId xmlns:a16="http://schemas.microsoft.com/office/drawing/2014/main" id="{6278FAE8-3150-4CC3-962D-2B52251699A0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286" name="Retângulo 285">
              <a:extLst>
                <a:ext uri="{FF2B5EF4-FFF2-40B4-BE49-F238E27FC236}">
                  <a16:creationId xmlns:a16="http://schemas.microsoft.com/office/drawing/2014/main" id="{2BAF3039-B4E8-4C54-8418-757678F29490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</p:grpSp>
      <p:grpSp>
        <p:nvGrpSpPr>
          <p:cNvPr id="61" name="Google Shape;252;p26">
            <a:extLst>
              <a:ext uri="{FF2B5EF4-FFF2-40B4-BE49-F238E27FC236}">
                <a16:creationId xmlns:a16="http://schemas.microsoft.com/office/drawing/2014/main" id="{C969B68B-DF41-46C9-ACE7-D1B555D8B065}"/>
              </a:ext>
            </a:extLst>
          </p:cNvPr>
          <p:cNvGrpSpPr/>
          <p:nvPr/>
        </p:nvGrpSpPr>
        <p:grpSpPr>
          <a:xfrm flipH="1">
            <a:off x="10319701" y="2936440"/>
            <a:ext cx="1825755" cy="3202128"/>
            <a:chOff x="-823767" y="1667843"/>
            <a:chExt cx="1580203" cy="2881743"/>
          </a:xfrm>
        </p:grpSpPr>
        <p:sp>
          <p:nvSpPr>
            <p:cNvPr id="62" name="Google Shape;253;p26">
              <a:extLst>
                <a:ext uri="{FF2B5EF4-FFF2-40B4-BE49-F238E27FC236}">
                  <a16:creationId xmlns:a16="http://schemas.microsoft.com/office/drawing/2014/main" id="{CB567791-CE28-4908-9607-C2CE7D900117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254;p26">
              <a:extLst>
                <a:ext uri="{FF2B5EF4-FFF2-40B4-BE49-F238E27FC236}">
                  <a16:creationId xmlns:a16="http://schemas.microsoft.com/office/drawing/2014/main" id="{045DA16F-616B-41D3-BABB-62265A1528F5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55;p26">
              <a:extLst>
                <a:ext uri="{FF2B5EF4-FFF2-40B4-BE49-F238E27FC236}">
                  <a16:creationId xmlns:a16="http://schemas.microsoft.com/office/drawing/2014/main" id="{778EDE41-9BC0-49B8-84FC-22A14B347DC5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56;p26">
              <a:extLst>
                <a:ext uri="{FF2B5EF4-FFF2-40B4-BE49-F238E27FC236}">
                  <a16:creationId xmlns:a16="http://schemas.microsoft.com/office/drawing/2014/main" id="{EA9060DA-AC5E-4947-9C4A-C6DE0AFF631E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57;p26">
              <a:extLst>
                <a:ext uri="{FF2B5EF4-FFF2-40B4-BE49-F238E27FC236}">
                  <a16:creationId xmlns:a16="http://schemas.microsoft.com/office/drawing/2014/main" id="{605D5C28-621B-417F-9E99-7300ABFCCFF7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58;p26">
              <a:extLst>
                <a:ext uri="{FF2B5EF4-FFF2-40B4-BE49-F238E27FC236}">
                  <a16:creationId xmlns:a16="http://schemas.microsoft.com/office/drawing/2014/main" id="{5059E390-9CC4-4B1E-BAD7-4DBC8508FF24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59;p26">
              <a:extLst>
                <a:ext uri="{FF2B5EF4-FFF2-40B4-BE49-F238E27FC236}">
                  <a16:creationId xmlns:a16="http://schemas.microsoft.com/office/drawing/2014/main" id="{DEB23356-C015-40AB-9747-C0467F57E7F6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60;p26">
              <a:extLst>
                <a:ext uri="{FF2B5EF4-FFF2-40B4-BE49-F238E27FC236}">
                  <a16:creationId xmlns:a16="http://schemas.microsoft.com/office/drawing/2014/main" id="{873B8964-C3AE-49AE-BF1F-C8F0B12CCE8E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61;p26">
              <a:extLst>
                <a:ext uri="{FF2B5EF4-FFF2-40B4-BE49-F238E27FC236}">
                  <a16:creationId xmlns:a16="http://schemas.microsoft.com/office/drawing/2014/main" id="{2BE1BD74-0078-47B0-B6E2-6B44FCEE5DFC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62;p26">
              <a:extLst>
                <a:ext uri="{FF2B5EF4-FFF2-40B4-BE49-F238E27FC236}">
                  <a16:creationId xmlns:a16="http://schemas.microsoft.com/office/drawing/2014/main" id="{67B7D06E-97B7-415D-A1C2-B2E097602893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63;p26">
              <a:extLst>
                <a:ext uri="{FF2B5EF4-FFF2-40B4-BE49-F238E27FC236}">
                  <a16:creationId xmlns:a16="http://schemas.microsoft.com/office/drawing/2014/main" id="{7A00953E-9E11-4C88-B172-A65ADD380B39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64;p26">
              <a:extLst>
                <a:ext uri="{FF2B5EF4-FFF2-40B4-BE49-F238E27FC236}">
                  <a16:creationId xmlns:a16="http://schemas.microsoft.com/office/drawing/2014/main" id="{19410692-226D-49E8-9A13-084E79EE4585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65;p26">
              <a:extLst>
                <a:ext uri="{FF2B5EF4-FFF2-40B4-BE49-F238E27FC236}">
                  <a16:creationId xmlns:a16="http://schemas.microsoft.com/office/drawing/2014/main" id="{F47F410C-6155-4040-A2BF-A05F02E0D00B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66;p26">
              <a:extLst>
                <a:ext uri="{FF2B5EF4-FFF2-40B4-BE49-F238E27FC236}">
                  <a16:creationId xmlns:a16="http://schemas.microsoft.com/office/drawing/2014/main" id="{0C29FB03-48A9-4EED-85DC-27BF5EBBDF2F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67;p26">
              <a:extLst>
                <a:ext uri="{FF2B5EF4-FFF2-40B4-BE49-F238E27FC236}">
                  <a16:creationId xmlns:a16="http://schemas.microsoft.com/office/drawing/2014/main" id="{A2223C5D-D1E8-4D2B-8F08-4A6D65BC03A9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68;p26">
              <a:extLst>
                <a:ext uri="{FF2B5EF4-FFF2-40B4-BE49-F238E27FC236}">
                  <a16:creationId xmlns:a16="http://schemas.microsoft.com/office/drawing/2014/main" id="{3473141B-2EFF-43AC-9184-EFE70A1571FC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69;p26">
              <a:extLst>
                <a:ext uri="{FF2B5EF4-FFF2-40B4-BE49-F238E27FC236}">
                  <a16:creationId xmlns:a16="http://schemas.microsoft.com/office/drawing/2014/main" id="{16F376E4-2B01-4778-A468-0DB9DA2281D6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70;p26">
              <a:extLst>
                <a:ext uri="{FF2B5EF4-FFF2-40B4-BE49-F238E27FC236}">
                  <a16:creationId xmlns:a16="http://schemas.microsoft.com/office/drawing/2014/main" id="{FBFA88EA-988D-42DF-A775-6891C72CA718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71;p26">
              <a:extLst>
                <a:ext uri="{FF2B5EF4-FFF2-40B4-BE49-F238E27FC236}">
                  <a16:creationId xmlns:a16="http://schemas.microsoft.com/office/drawing/2014/main" id="{E8A6AFE2-5A34-4740-A8DC-B23E3AFFCA0A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2;p26">
              <a:extLst>
                <a:ext uri="{FF2B5EF4-FFF2-40B4-BE49-F238E27FC236}">
                  <a16:creationId xmlns:a16="http://schemas.microsoft.com/office/drawing/2014/main" id="{03181AB9-E2A1-4A22-8F17-F8AC52250EB5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3;p26">
              <a:extLst>
                <a:ext uri="{FF2B5EF4-FFF2-40B4-BE49-F238E27FC236}">
                  <a16:creationId xmlns:a16="http://schemas.microsoft.com/office/drawing/2014/main" id="{2548E886-D455-41F4-93C4-B94A100F50B8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4;p26">
              <a:extLst>
                <a:ext uri="{FF2B5EF4-FFF2-40B4-BE49-F238E27FC236}">
                  <a16:creationId xmlns:a16="http://schemas.microsoft.com/office/drawing/2014/main" id="{6C14F7B3-8317-424B-9134-5A725CB4C65E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5;p26">
              <a:extLst>
                <a:ext uri="{FF2B5EF4-FFF2-40B4-BE49-F238E27FC236}">
                  <a16:creationId xmlns:a16="http://schemas.microsoft.com/office/drawing/2014/main" id="{9F45B4DE-D21A-45AA-80CD-FF8EE9E02829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6;p26">
              <a:extLst>
                <a:ext uri="{FF2B5EF4-FFF2-40B4-BE49-F238E27FC236}">
                  <a16:creationId xmlns:a16="http://schemas.microsoft.com/office/drawing/2014/main" id="{1EEE663A-634B-478B-99DF-CED53FF6CB90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7;p26">
              <a:extLst>
                <a:ext uri="{FF2B5EF4-FFF2-40B4-BE49-F238E27FC236}">
                  <a16:creationId xmlns:a16="http://schemas.microsoft.com/office/drawing/2014/main" id="{358299D8-362C-4A57-8E7D-8E3A9E70F6B7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8;p26">
              <a:extLst>
                <a:ext uri="{FF2B5EF4-FFF2-40B4-BE49-F238E27FC236}">
                  <a16:creationId xmlns:a16="http://schemas.microsoft.com/office/drawing/2014/main" id="{0A677D3D-CAD2-49B4-B87D-5EADD3475C11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9;p26">
              <a:extLst>
                <a:ext uri="{FF2B5EF4-FFF2-40B4-BE49-F238E27FC236}">
                  <a16:creationId xmlns:a16="http://schemas.microsoft.com/office/drawing/2014/main" id="{903CFC06-B676-497A-926C-ED72BDF3A47B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80;p26">
              <a:extLst>
                <a:ext uri="{FF2B5EF4-FFF2-40B4-BE49-F238E27FC236}">
                  <a16:creationId xmlns:a16="http://schemas.microsoft.com/office/drawing/2014/main" id="{552457A3-1E8D-4F10-BAB4-E97F370CC8C2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81;p26">
              <a:extLst>
                <a:ext uri="{FF2B5EF4-FFF2-40B4-BE49-F238E27FC236}">
                  <a16:creationId xmlns:a16="http://schemas.microsoft.com/office/drawing/2014/main" id="{E061C660-0B3B-49BE-A8DA-FF3290DB52DC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82;p26">
              <a:extLst>
                <a:ext uri="{FF2B5EF4-FFF2-40B4-BE49-F238E27FC236}">
                  <a16:creationId xmlns:a16="http://schemas.microsoft.com/office/drawing/2014/main" id="{714D3978-692C-4EE8-A724-2D20B5B481B1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83;p26">
              <a:extLst>
                <a:ext uri="{FF2B5EF4-FFF2-40B4-BE49-F238E27FC236}">
                  <a16:creationId xmlns:a16="http://schemas.microsoft.com/office/drawing/2014/main" id="{4279B36D-2E3B-4750-A154-4231B5443D2D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84;p26">
              <a:extLst>
                <a:ext uri="{FF2B5EF4-FFF2-40B4-BE49-F238E27FC236}">
                  <a16:creationId xmlns:a16="http://schemas.microsoft.com/office/drawing/2014/main" id="{864E4D93-0A20-4061-8AC3-6B5197393610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85;p26">
              <a:extLst>
                <a:ext uri="{FF2B5EF4-FFF2-40B4-BE49-F238E27FC236}">
                  <a16:creationId xmlns:a16="http://schemas.microsoft.com/office/drawing/2014/main" id="{D6560264-0F80-4693-BCF3-8CE184E744A8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86;p26">
              <a:extLst>
                <a:ext uri="{FF2B5EF4-FFF2-40B4-BE49-F238E27FC236}">
                  <a16:creationId xmlns:a16="http://schemas.microsoft.com/office/drawing/2014/main" id="{5BEE7B4C-BEA6-467F-888E-F0838031494F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87;p26">
              <a:extLst>
                <a:ext uri="{FF2B5EF4-FFF2-40B4-BE49-F238E27FC236}">
                  <a16:creationId xmlns:a16="http://schemas.microsoft.com/office/drawing/2014/main" id="{6CE42335-3866-49E2-9CEF-532D0902CE40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88;p26">
              <a:extLst>
                <a:ext uri="{FF2B5EF4-FFF2-40B4-BE49-F238E27FC236}">
                  <a16:creationId xmlns:a16="http://schemas.microsoft.com/office/drawing/2014/main" id="{0779576C-7A1E-4EBA-9E7D-EBFAB6121B86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289;p26">
              <a:extLst>
                <a:ext uri="{FF2B5EF4-FFF2-40B4-BE49-F238E27FC236}">
                  <a16:creationId xmlns:a16="http://schemas.microsoft.com/office/drawing/2014/main" id="{41C3C0F6-6298-472D-B795-8479990EBBA4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290;p26">
              <a:extLst>
                <a:ext uri="{FF2B5EF4-FFF2-40B4-BE49-F238E27FC236}">
                  <a16:creationId xmlns:a16="http://schemas.microsoft.com/office/drawing/2014/main" id="{024B721A-C592-4B59-B017-600237F48888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291;p26">
              <a:extLst>
                <a:ext uri="{FF2B5EF4-FFF2-40B4-BE49-F238E27FC236}">
                  <a16:creationId xmlns:a16="http://schemas.microsoft.com/office/drawing/2014/main" id="{749ADB59-9193-487A-8D5C-E39A1A943A50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292;p26">
              <a:extLst>
                <a:ext uri="{FF2B5EF4-FFF2-40B4-BE49-F238E27FC236}">
                  <a16:creationId xmlns:a16="http://schemas.microsoft.com/office/drawing/2014/main" id="{21C120A3-39B3-4EF5-8BC4-C6310D1F0415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293;p26">
              <a:extLst>
                <a:ext uri="{FF2B5EF4-FFF2-40B4-BE49-F238E27FC236}">
                  <a16:creationId xmlns:a16="http://schemas.microsoft.com/office/drawing/2014/main" id="{D39A8D22-8225-4016-A051-2B1E7A7AE69D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94;p26">
              <a:extLst>
                <a:ext uri="{FF2B5EF4-FFF2-40B4-BE49-F238E27FC236}">
                  <a16:creationId xmlns:a16="http://schemas.microsoft.com/office/drawing/2014/main" id="{AB5C5B51-1D01-42A8-ACA9-5051104067EF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95;p26">
              <a:extLst>
                <a:ext uri="{FF2B5EF4-FFF2-40B4-BE49-F238E27FC236}">
                  <a16:creationId xmlns:a16="http://schemas.microsoft.com/office/drawing/2014/main" id="{C00DBFE8-E3D8-4AED-95FD-FD859A47BE5C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96;p26">
              <a:extLst>
                <a:ext uri="{FF2B5EF4-FFF2-40B4-BE49-F238E27FC236}">
                  <a16:creationId xmlns:a16="http://schemas.microsoft.com/office/drawing/2014/main" id="{D1CAA3FB-6AEF-439E-9D28-43D51E825D34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97;p26">
              <a:extLst>
                <a:ext uri="{FF2B5EF4-FFF2-40B4-BE49-F238E27FC236}">
                  <a16:creationId xmlns:a16="http://schemas.microsoft.com/office/drawing/2014/main" id="{D2BE4763-30CC-4B92-ADF5-F13BD4D2123B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98;p26">
              <a:extLst>
                <a:ext uri="{FF2B5EF4-FFF2-40B4-BE49-F238E27FC236}">
                  <a16:creationId xmlns:a16="http://schemas.microsoft.com/office/drawing/2014/main" id="{3F7773BB-9FFE-4FC9-B86F-D84C5F0BDA33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99;p26">
              <a:extLst>
                <a:ext uri="{FF2B5EF4-FFF2-40B4-BE49-F238E27FC236}">
                  <a16:creationId xmlns:a16="http://schemas.microsoft.com/office/drawing/2014/main" id="{3A8103A5-6FBC-4A91-899A-7EA0B0C0D9DC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300;p26">
              <a:extLst>
                <a:ext uri="{FF2B5EF4-FFF2-40B4-BE49-F238E27FC236}">
                  <a16:creationId xmlns:a16="http://schemas.microsoft.com/office/drawing/2014/main" id="{F8620351-F34C-427A-BFAC-BF093F6A69A2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01;p26">
              <a:extLst>
                <a:ext uri="{FF2B5EF4-FFF2-40B4-BE49-F238E27FC236}">
                  <a16:creationId xmlns:a16="http://schemas.microsoft.com/office/drawing/2014/main" id="{733AD995-F3B5-4E68-A3D3-83BF2F77566C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02;p26">
              <a:extLst>
                <a:ext uri="{FF2B5EF4-FFF2-40B4-BE49-F238E27FC236}">
                  <a16:creationId xmlns:a16="http://schemas.microsoft.com/office/drawing/2014/main" id="{F1319D64-8D77-4E2D-A7E3-E10924F26A8B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03;p26">
              <a:extLst>
                <a:ext uri="{FF2B5EF4-FFF2-40B4-BE49-F238E27FC236}">
                  <a16:creationId xmlns:a16="http://schemas.microsoft.com/office/drawing/2014/main" id="{8750D7AF-FAB7-408A-AA0D-702AA67F0F8F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04;p26">
              <a:extLst>
                <a:ext uri="{FF2B5EF4-FFF2-40B4-BE49-F238E27FC236}">
                  <a16:creationId xmlns:a16="http://schemas.microsoft.com/office/drawing/2014/main" id="{4D790D76-68E1-47AA-B4A0-F337A02C4D92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05;p26">
              <a:extLst>
                <a:ext uri="{FF2B5EF4-FFF2-40B4-BE49-F238E27FC236}">
                  <a16:creationId xmlns:a16="http://schemas.microsoft.com/office/drawing/2014/main" id="{3CB990A7-9384-4E2D-82B4-5474FBAE7B8D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306;p26">
              <a:extLst>
                <a:ext uri="{FF2B5EF4-FFF2-40B4-BE49-F238E27FC236}">
                  <a16:creationId xmlns:a16="http://schemas.microsoft.com/office/drawing/2014/main" id="{8CB53028-C8AE-4CC3-A2FF-D75159F2532F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307;p26">
              <a:extLst>
                <a:ext uri="{FF2B5EF4-FFF2-40B4-BE49-F238E27FC236}">
                  <a16:creationId xmlns:a16="http://schemas.microsoft.com/office/drawing/2014/main" id="{73F00286-099E-4509-88C5-E2CC106466C9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308;p26">
              <a:extLst>
                <a:ext uri="{FF2B5EF4-FFF2-40B4-BE49-F238E27FC236}">
                  <a16:creationId xmlns:a16="http://schemas.microsoft.com/office/drawing/2014/main" id="{FCEED472-F44E-4806-8E79-178DDE4FA1EA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309;p26">
              <a:extLst>
                <a:ext uri="{FF2B5EF4-FFF2-40B4-BE49-F238E27FC236}">
                  <a16:creationId xmlns:a16="http://schemas.microsoft.com/office/drawing/2014/main" id="{B69A3B95-5D17-40D3-B7D7-15094CCEB567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310;p26">
              <a:extLst>
                <a:ext uri="{FF2B5EF4-FFF2-40B4-BE49-F238E27FC236}">
                  <a16:creationId xmlns:a16="http://schemas.microsoft.com/office/drawing/2014/main" id="{C1E54713-E22C-4F78-9920-06AF95BEBC3F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311;p26">
              <a:extLst>
                <a:ext uri="{FF2B5EF4-FFF2-40B4-BE49-F238E27FC236}">
                  <a16:creationId xmlns:a16="http://schemas.microsoft.com/office/drawing/2014/main" id="{D66A92A5-F707-4C1F-8964-77EA8B7CA732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312;p26">
              <a:extLst>
                <a:ext uri="{FF2B5EF4-FFF2-40B4-BE49-F238E27FC236}">
                  <a16:creationId xmlns:a16="http://schemas.microsoft.com/office/drawing/2014/main" id="{8F0EC5CA-580C-4888-A699-AE632EA78B98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313;p26">
              <a:extLst>
                <a:ext uri="{FF2B5EF4-FFF2-40B4-BE49-F238E27FC236}">
                  <a16:creationId xmlns:a16="http://schemas.microsoft.com/office/drawing/2014/main" id="{C462FBC4-9CF4-4AF3-ADC9-D963B2444B7A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314;p26">
              <a:extLst>
                <a:ext uri="{FF2B5EF4-FFF2-40B4-BE49-F238E27FC236}">
                  <a16:creationId xmlns:a16="http://schemas.microsoft.com/office/drawing/2014/main" id="{82AA65BF-1F83-4F82-95E4-B5A6403BB912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315;p26">
              <a:extLst>
                <a:ext uri="{FF2B5EF4-FFF2-40B4-BE49-F238E27FC236}">
                  <a16:creationId xmlns:a16="http://schemas.microsoft.com/office/drawing/2014/main" id="{AB10300D-43F1-4F70-89B4-6AE130E33FCD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316;p26">
              <a:extLst>
                <a:ext uri="{FF2B5EF4-FFF2-40B4-BE49-F238E27FC236}">
                  <a16:creationId xmlns:a16="http://schemas.microsoft.com/office/drawing/2014/main" id="{469254C1-FB60-41EB-B685-B26B74503E5F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317;p26">
              <a:extLst>
                <a:ext uri="{FF2B5EF4-FFF2-40B4-BE49-F238E27FC236}">
                  <a16:creationId xmlns:a16="http://schemas.microsoft.com/office/drawing/2014/main" id="{CB8095A8-841A-46E9-9F82-BF116011597A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318;p26">
              <a:extLst>
                <a:ext uri="{FF2B5EF4-FFF2-40B4-BE49-F238E27FC236}">
                  <a16:creationId xmlns:a16="http://schemas.microsoft.com/office/drawing/2014/main" id="{6AB823FB-0D42-4372-8D30-98C9AF0A9922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319;p26">
              <a:extLst>
                <a:ext uri="{FF2B5EF4-FFF2-40B4-BE49-F238E27FC236}">
                  <a16:creationId xmlns:a16="http://schemas.microsoft.com/office/drawing/2014/main" id="{44B4EDD8-9144-4652-9E11-F4F37927021A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320;p26">
              <a:extLst>
                <a:ext uri="{FF2B5EF4-FFF2-40B4-BE49-F238E27FC236}">
                  <a16:creationId xmlns:a16="http://schemas.microsoft.com/office/drawing/2014/main" id="{E4A2D4E8-6962-40CB-8740-A6ECACB38DA3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321;p26">
              <a:extLst>
                <a:ext uri="{FF2B5EF4-FFF2-40B4-BE49-F238E27FC236}">
                  <a16:creationId xmlns:a16="http://schemas.microsoft.com/office/drawing/2014/main" id="{858E1557-3959-40B2-868E-D2E7089537E3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322;p26">
              <a:extLst>
                <a:ext uri="{FF2B5EF4-FFF2-40B4-BE49-F238E27FC236}">
                  <a16:creationId xmlns:a16="http://schemas.microsoft.com/office/drawing/2014/main" id="{EB8357AE-6DB2-4A14-A815-0CD50AB8F004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323;p26">
              <a:extLst>
                <a:ext uri="{FF2B5EF4-FFF2-40B4-BE49-F238E27FC236}">
                  <a16:creationId xmlns:a16="http://schemas.microsoft.com/office/drawing/2014/main" id="{8A134A2B-CDF7-46E1-99CF-BAC7ACFA960A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324;p26">
              <a:extLst>
                <a:ext uri="{FF2B5EF4-FFF2-40B4-BE49-F238E27FC236}">
                  <a16:creationId xmlns:a16="http://schemas.microsoft.com/office/drawing/2014/main" id="{CA92DB89-9921-4170-BFCB-1F048BFBA350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325;p26">
              <a:extLst>
                <a:ext uri="{FF2B5EF4-FFF2-40B4-BE49-F238E27FC236}">
                  <a16:creationId xmlns:a16="http://schemas.microsoft.com/office/drawing/2014/main" id="{95DD7CFE-B444-4023-8195-0627E0C34731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326;p26">
              <a:extLst>
                <a:ext uri="{FF2B5EF4-FFF2-40B4-BE49-F238E27FC236}">
                  <a16:creationId xmlns:a16="http://schemas.microsoft.com/office/drawing/2014/main" id="{95DD3F83-96F8-4A0F-A63C-64781EE1EF33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327;p26">
              <a:extLst>
                <a:ext uri="{FF2B5EF4-FFF2-40B4-BE49-F238E27FC236}">
                  <a16:creationId xmlns:a16="http://schemas.microsoft.com/office/drawing/2014/main" id="{B20E812C-B660-4DCC-96CA-C5CC83BDCC6C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328;p26">
              <a:extLst>
                <a:ext uri="{FF2B5EF4-FFF2-40B4-BE49-F238E27FC236}">
                  <a16:creationId xmlns:a16="http://schemas.microsoft.com/office/drawing/2014/main" id="{01372A7D-D2EE-4343-BAC9-26B3DB294540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329;p26">
              <a:extLst>
                <a:ext uri="{FF2B5EF4-FFF2-40B4-BE49-F238E27FC236}">
                  <a16:creationId xmlns:a16="http://schemas.microsoft.com/office/drawing/2014/main" id="{BD82BF37-2427-48C3-A202-CE12A48CA18B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330;p26">
              <a:extLst>
                <a:ext uri="{FF2B5EF4-FFF2-40B4-BE49-F238E27FC236}">
                  <a16:creationId xmlns:a16="http://schemas.microsoft.com/office/drawing/2014/main" id="{2D3F317B-165A-493E-A33A-3D06792C4474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331;p26">
              <a:extLst>
                <a:ext uri="{FF2B5EF4-FFF2-40B4-BE49-F238E27FC236}">
                  <a16:creationId xmlns:a16="http://schemas.microsoft.com/office/drawing/2014/main" id="{124479A0-3627-49EB-8BDA-D10FFAC393C9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332;p26">
              <a:extLst>
                <a:ext uri="{FF2B5EF4-FFF2-40B4-BE49-F238E27FC236}">
                  <a16:creationId xmlns:a16="http://schemas.microsoft.com/office/drawing/2014/main" id="{E92D855B-F0EC-498B-B0DD-C3CC8BC1B7B6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333;p26">
              <a:extLst>
                <a:ext uri="{FF2B5EF4-FFF2-40B4-BE49-F238E27FC236}">
                  <a16:creationId xmlns:a16="http://schemas.microsoft.com/office/drawing/2014/main" id="{C4C46C62-3FD2-446A-865A-310C9B1CC173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334;p26">
              <a:extLst>
                <a:ext uri="{FF2B5EF4-FFF2-40B4-BE49-F238E27FC236}">
                  <a16:creationId xmlns:a16="http://schemas.microsoft.com/office/drawing/2014/main" id="{2B410091-5D08-4FB1-80C5-55ECBC329A7C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335;p26">
              <a:extLst>
                <a:ext uri="{FF2B5EF4-FFF2-40B4-BE49-F238E27FC236}">
                  <a16:creationId xmlns:a16="http://schemas.microsoft.com/office/drawing/2014/main" id="{78EBD272-ADEF-44CE-A1E3-A61F067158AE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336;p26">
              <a:extLst>
                <a:ext uri="{FF2B5EF4-FFF2-40B4-BE49-F238E27FC236}">
                  <a16:creationId xmlns:a16="http://schemas.microsoft.com/office/drawing/2014/main" id="{868CA069-58A8-401E-989B-9E92C5EE8AC7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337;p26">
              <a:extLst>
                <a:ext uri="{FF2B5EF4-FFF2-40B4-BE49-F238E27FC236}">
                  <a16:creationId xmlns:a16="http://schemas.microsoft.com/office/drawing/2014/main" id="{9FCA427A-EDB9-46BD-B8D7-01EF691E5E8C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338;p26">
              <a:extLst>
                <a:ext uri="{FF2B5EF4-FFF2-40B4-BE49-F238E27FC236}">
                  <a16:creationId xmlns:a16="http://schemas.microsoft.com/office/drawing/2014/main" id="{6AB217EF-EF16-475A-94D4-D620A729F41C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339;p26">
              <a:extLst>
                <a:ext uri="{FF2B5EF4-FFF2-40B4-BE49-F238E27FC236}">
                  <a16:creationId xmlns:a16="http://schemas.microsoft.com/office/drawing/2014/main" id="{24F36BED-F011-4101-A404-A2245846A263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340;p26">
              <a:extLst>
                <a:ext uri="{FF2B5EF4-FFF2-40B4-BE49-F238E27FC236}">
                  <a16:creationId xmlns:a16="http://schemas.microsoft.com/office/drawing/2014/main" id="{D3680154-3B08-4DF8-8D56-936092365B24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341;p26">
              <a:extLst>
                <a:ext uri="{FF2B5EF4-FFF2-40B4-BE49-F238E27FC236}">
                  <a16:creationId xmlns:a16="http://schemas.microsoft.com/office/drawing/2014/main" id="{2B10B357-BAE6-4E46-9802-66EDDB3ACEC0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342;p26">
              <a:extLst>
                <a:ext uri="{FF2B5EF4-FFF2-40B4-BE49-F238E27FC236}">
                  <a16:creationId xmlns:a16="http://schemas.microsoft.com/office/drawing/2014/main" id="{63AC34A7-9C71-4F99-A942-9E603077DD70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343;p26">
              <a:extLst>
                <a:ext uri="{FF2B5EF4-FFF2-40B4-BE49-F238E27FC236}">
                  <a16:creationId xmlns:a16="http://schemas.microsoft.com/office/drawing/2014/main" id="{68DC83A4-842B-4745-A298-E2A952A4CBA7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344;p26">
              <a:extLst>
                <a:ext uri="{FF2B5EF4-FFF2-40B4-BE49-F238E27FC236}">
                  <a16:creationId xmlns:a16="http://schemas.microsoft.com/office/drawing/2014/main" id="{0475CFF7-A1D2-48BB-83AE-F117924A5886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345;p26">
              <a:extLst>
                <a:ext uri="{FF2B5EF4-FFF2-40B4-BE49-F238E27FC236}">
                  <a16:creationId xmlns:a16="http://schemas.microsoft.com/office/drawing/2014/main" id="{AA49DBD6-606E-4C39-89F3-6D5868F41DF5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346;p26">
              <a:extLst>
                <a:ext uri="{FF2B5EF4-FFF2-40B4-BE49-F238E27FC236}">
                  <a16:creationId xmlns:a16="http://schemas.microsoft.com/office/drawing/2014/main" id="{261556FE-44B0-4A08-9014-3FDC59F828EB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347;p26">
              <a:extLst>
                <a:ext uri="{FF2B5EF4-FFF2-40B4-BE49-F238E27FC236}">
                  <a16:creationId xmlns:a16="http://schemas.microsoft.com/office/drawing/2014/main" id="{C55486F8-3A2B-4DF6-A217-B31E72275FA4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348;p26">
              <a:extLst>
                <a:ext uri="{FF2B5EF4-FFF2-40B4-BE49-F238E27FC236}">
                  <a16:creationId xmlns:a16="http://schemas.microsoft.com/office/drawing/2014/main" id="{7A520F2F-3AD0-4E10-9E47-0F08F4D20930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349;p26">
              <a:extLst>
                <a:ext uri="{FF2B5EF4-FFF2-40B4-BE49-F238E27FC236}">
                  <a16:creationId xmlns:a16="http://schemas.microsoft.com/office/drawing/2014/main" id="{EC9A0BCB-7066-4DEF-B5CC-DCE98301C6F8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350;p26">
              <a:extLst>
                <a:ext uri="{FF2B5EF4-FFF2-40B4-BE49-F238E27FC236}">
                  <a16:creationId xmlns:a16="http://schemas.microsoft.com/office/drawing/2014/main" id="{54BCEBFF-A779-47FF-AC86-4A60239122C2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351;p26">
              <a:extLst>
                <a:ext uri="{FF2B5EF4-FFF2-40B4-BE49-F238E27FC236}">
                  <a16:creationId xmlns:a16="http://schemas.microsoft.com/office/drawing/2014/main" id="{7AB5A46A-0E4A-4C9E-A2A0-1798FD2FA3E1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352;p26">
              <a:extLst>
                <a:ext uri="{FF2B5EF4-FFF2-40B4-BE49-F238E27FC236}">
                  <a16:creationId xmlns:a16="http://schemas.microsoft.com/office/drawing/2014/main" id="{0CF184CB-C53B-4FEA-B0ED-894249A8C33A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353;p26">
              <a:extLst>
                <a:ext uri="{FF2B5EF4-FFF2-40B4-BE49-F238E27FC236}">
                  <a16:creationId xmlns:a16="http://schemas.microsoft.com/office/drawing/2014/main" id="{760582F6-F32E-4B13-96C2-60DD96B5CE95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354;p26">
              <a:extLst>
                <a:ext uri="{FF2B5EF4-FFF2-40B4-BE49-F238E27FC236}">
                  <a16:creationId xmlns:a16="http://schemas.microsoft.com/office/drawing/2014/main" id="{BF3BBF0C-9857-4C4B-A3C5-37FE825AE8BD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355;p26">
              <a:extLst>
                <a:ext uri="{FF2B5EF4-FFF2-40B4-BE49-F238E27FC236}">
                  <a16:creationId xmlns:a16="http://schemas.microsoft.com/office/drawing/2014/main" id="{FA04E02A-EC18-483D-973F-046399032E3F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356;p26">
              <a:extLst>
                <a:ext uri="{FF2B5EF4-FFF2-40B4-BE49-F238E27FC236}">
                  <a16:creationId xmlns:a16="http://schemas.microsoft.com/office/drawing/2014/main" id="{0AD32DF2-EA1D-40E8-A3F5-DE2D711A0ADB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357;p26">
              <a:extLst>
                <a:ext uri="{FF2B5EF4-FFF2-40B4-BE49-F238E27FC236}">
                  <a16:creationId xmlns:a16="http://schemas.microsoft.com/office/drawing/2014/main" id="{DA3A6F3C-2BCB-4800-B89B-A0840B400007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358;p26">
              <a:extLst>
                <a:ext uri="{FF2B5EF4-FFF2-40B4-BE49-F238E27FC236}">
                  <a16:creationId xmlns:a16="http://schemas.microsoft.com/office/drawing/2014/main" id="{4FEE7708-9F8E-40E4-9302-2C27ABE61B91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359;p26">
              <a:extLst>
                <a:ext uri="{FF2B5EF4-FFF2-40B4-BE49-F238E27FC236}">
                  <a16:creationId xmlns:a16="http://schemas.microsoft.com/office/drawing/2014/main" id="{4B2D29B2-8B8F-4F99-94D5-159270B3DE69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360;p26">
              <a:extLst>
                <a:ext uri="{FF2B5EF4-FFF2-40B4-BE49-F238E27FC236}">
                  <a16:creationId xmlns:a16="http://schemas.microsoft.com/office/drawing/2014/main" id="{CEE3A0D3-572B-4F9A-B449-A7DA697235C0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361;p26">
              <a:extLst>
                <a:ext uri="{FF2B5EF4-FFF2-40B4-BE49-F238E27FC236}">
                  <a16:creationId xmlns:a16="http://schemas.microsoft.com/office/drawing/2014/main" id="{AD47BCD2-7334-4C59-BBA0-8B84788D853E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362;p26">
              <a:extLst>
                <a:ext uri="{FF2B5EF4-FFF2-40B4-BE49-F238E27FC236}">
                  <a16:creationId xmlns:a16="http://schemas.microsoft.com/office/drawing/2014/main" id="{8DFF617D-5EFD-41E9-8B99-5A9C282B6796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363;p26">
              <a:extLst>
                <a:ext uri="{FF2B5EF4-FFF2-40B4-BE49-F238E27FC236}">
                  <a16:creationId xmlns:a16="http://schemas.microsoft.com/office/drawing/2014/main" id="{D4D49B90-33BA-4F82-9CE3-EA80518CE20A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364;p26">
              <a:extLst>
                <a:ext uri="{FF2B5EF4-FFF2-40B4-BE49-F238E27FC236}">
                  <a16:creationId xmlns:a16="http://schemas.microsoft.com/office/drawing/2014/main" id="{B83E6A3D-6B88-459E-8BF9-D4CECF3E5F3F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365;p26">
              <a:extLst>
                <a:ext uri="{FF2B5EF4-FFF2-40B4-BE49-F238E27FC236}">
                  <a16:creationId xmlns:a16="http://schemas.microsoft.com/office/drawing/2014/main" id="{BD33C229-0A3D-4406-B786-EAC60263B40D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366;p26">
              <a:extLst>
                <a:ext uri="{FF2B5EF4-FFF2-40B4-BE49-F238E27FC236}">
                  <a16:creationId xmlns:a16="http://schemas.microsoft.com/office/drawing/2014/main" id="{4C7B792C-25FE-40FC-9777-2F2B78EE3148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367;p26">
              <a:extLst>
                <a:ext uri="{FF2B5EF4-FFF2-40B4-BE49-F238E27FC236}">
                  <a16:creationId xmlns:a16="http://schemas.microsoft.com/office/drawing/2014/main" id="{1D975E13-6D28-47E8-9A9E-E3989A2A4945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368;p26">
              <a:extLst>
                <a:ext uri="{FF2B5EF4-FFF2-40B4-BE49-F238E27FC236}">
                  <a16:creationId xmlns:a16="http://schemas.microsoft.com/office/drawing/2014/main" id="{A9EE6AF3-D41D-4847-B3D9-8C7568AF40B5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369;p26">
              <a:extLst>
                <a:ext uri="{FF2B5EF4-FFF2-40B4-BE49-F238E27FC236}">
                  <a16:creationId xmlns:a16="http://schemas.microsoft.com/office/drawing/2014/main" id="{AA8E90F9-C982-4843-A24B-272DE2E7CF8E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370;p26">
              <a:extLst>
                <a:ext uri="{FF2B5EF4-FFF2-40B4-BE49-F238E27FC236}">
                  <a16:creationId xmlns:a16="http://schemas.microsoft.com/office/drawing/2014/main" id="{B9194AFB-6C28-4346-A66F-6A7C817D968E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371;p26">
              <a:extLst>
                <a:ext uri="{FF2B5EF4-FFF2-40B4-BE49-F238E27FC236}">
                  <a16:creationId xmlns:a16="http://schemas.microsoft.com/office/drawing/2014/main" id="{07243B66-0191-4941-AB07-EEDCD83C497E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372;p26">
              <a:extLst>
                <a:ext uri="{FF2B5EF4-FFF2-40B4-BE49-F238E27FC236}">
                  <a16:creationId xmlns:a16="http://schemas.microsoft.com/office/drawing/2014/main" id="{C6ED31C5-1443-4BDB-BC26-ED94C3276C9A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373;p26">
              <a:extLst>
                <a:ext uri="{FF2B5EF4-FFF2-40B4-BE49-F238E27FC236}">
                  <a16:creationId xmlns:a16="http://schemas.microsoft.com/office/drawing/2014/main" id="{23987B15-E317-49FA-B8A3-A174E6CD33C6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374;p26">
              <a:extLst>
                <a:ext uri="{FF2B5EF4-FFF2-40B4-BE49-F238E27FC236}">
                  <a16:creationId xmlns:a16="http://schemas.microsoft.com/office/drawing/2014/main" id="{289D1D81-3D02-406C-A3D9-8EA8FDB4DCBC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375;p26">
              <a:extLst>
                <a:ext uri="{FF2B5EF4-FFF2-40B4-BE49-F238E27FC236}">
                  <a16:creationId xmlns:a16="http://schemas.microsoft.com/office/drawing/2014/main" id="{A3FFD872-81A1-4F95-90DA-395DF2D99292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376;p26">
              <a:extLst>
                <a:ext uri="{FF2B5EF4-FFF2-40B4-BE49-F238E27FC236}">
                  <a16:creationId xmlns:a16="http://schemas.microsoft.com/office/drawing/2014/main" id="{6195CEF6-6FCA-4B33-8CC4-54BEC61A9F2B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377;p26">
              <a:extLst>
                <a:ext uri="{FF2B5EF4-FFF2-40B4-BE49-F238E27FC236}">
                  <a16:creationId xmlns:a16="http://schemas.microsoft.com/office/drawing/2014/main" id="{1961AEDA-F04D-4420-8224-D58BAC676A6D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378;p26">
              <a:extLst>
                <a:ext uri="{FF2B5EF4-FFF2-40B4-BE49-F238E27FC236}">
                  <a16:creationId xmlns:a16="http://schemas.microsoft.com/office/drawing/2014/main" id="{57D5600B-3C5A-44AE-BC06-737529D6B0A0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379;p26">
              <a:extLst>
                <a:ext uri="{FF2B5EF4-FFF2-40B4-BE49-F238E27FC236}">
                  <a16:creationId xmlns:a16="http://schemas.microsoft.com/office/drawing/2014/main" id="{15EFBA2F-BCA6-4234-9F5E-0D154F1F7ECC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380;p26">
              <a:extLst>
                <a:ext uri="{FF2B5EF4-FFF2-40B4-BE49-F238E27FC236}">
                  <a16:creationId xmlns:a16="http://schemas.microsoft.com/office/drawing/2014/main" id="{DEA36BC8-F98E-4445-8A7B-E59B2DFFBD51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381;p26">
              <a:extLst>
                <a:ext uri="{FF2B5EF4-FFF2-40B4-BE49-F238E27FC236}">
                  <a16:creationId xmlns:a16="http://schemas.microsoft.com/office/drawing/2014/main" id="{818706CE-1E9A-4A5A-8843-B70E47D20E0D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382;p26">
              <a:extLst>
                <a:ext uri="{FF2B5EF4-FFF2-40B4-BE49-F238E27FC236}">
                  <a16:creationId xmlns:a16="http://schemas.microsoft.com/office/drawing/2014/main" id="{684EE570-4FDB-45DD-9976-C5DAC2A06113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383;p26">
              <a:extLst>
                <a:ext uri="{FF2B5EF4-FFF2-40B4-BE49-F238E27FC236}">
                  <a16:creationId xmlns:a16="http://schemas.microsoft.com/office/drawing/2014/main" id="{1AE9375E-6CB2-4F98-BDB5-CD9BCF120561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384;p26">
              <a:extLst>
                <a:ext uri="{FF2B5EF4-FFF2-40B4-BE49-F238E27FC236}">
                  <a16:creationId xmlns:a16="http://schemas.microsoft.com/office/drawing/2014/main" id="{3E8A2C2C-3A29-4550-B766-23BFB96D6CD4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385;p26">
              <a:extLst>
                <a:ext uri="{FF2B5EF4-FFF2-40B4-BE49-F238E27FC236}">
                  <a16:creationId xmlns:a16="http://schemas.microsoft.com/office/drawing/2014/main" id="{145CC4B6-E346-4928-84D3-46306DFF5796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386;p26">
              <a:extLst>
                <a:ext uri="{FF2B5EF4-FFF2-40B4-BE49-F238E27FC236}">
                  <a16:creationId xmlns:a16="http://schemas.microsoft.com/office/drawing/2014/main" id="{277F27D2-EBCD-473B-8EB7-A0C3CD6B2D9B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387;p26">
              <a:extLst>
                <a:ext uri="{FF2B5EF4-FFF2-40B4-BE49-F238E27FC236}">
                  <a16:creationId xmlns:a16="http://schemas.microsoft.com/office/drawing/2014/main" id="{39EAFCA6-7119-40A7-BC15-8E067B96A995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388;p26">
              <a:extLst>
                <a:ext uri="{FF2B5EF4-FFF2-40B4-BE49-F238E27FC236}">
                  <a16:creationId xmlns:a16="http://schemas.microsoft.com/office/drawing/2014/main" id="{7E5D5AF3-3915-4CD8-A462-244133C2C334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389;p26">
              <a:extLst>
                <a:ext uri="{FF2B5EF4-FFF2-40B4-BE49-F238E27FC236}">
                  <a16:creationId xmlns:a16="http://schemas.microsoft.com/office/drawing/2014/main" id="{1519B5B1-13B8-4080-B2A3-554FA386B5FC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390;p26">
              <a:extLst>
                <a:ext uri="{FF2B5EF4-FFF2-40B4-BE49-F238E27FC236}">
                  <a16:creationId xmlns:a16="http://schemas.microsoft.com/office/drawing/2014/main" id="{7F8E1417-FA54-4258-9784-C4464C78C404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391;p26">
              <a:extLst>
                <a:ext uri="{FF2B5EF4-FFF2-40B4-BE49-F238E27FC236}">
                  <a16:creationId xmlns:a16="http://schemas.microsoft.com/office/drawing/2014/main" id="{08D63017-C493-47EF-B928-15AD61C44B16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392;p26">
              <a:extLst>
                <a:ext uri="{FF2B5EF4-FFF2-40B4-BE49-F238E27FC236}">
                  <a16:creationId xmlns:a16="http://schemas.microsoft.com/office/drawing/2014/main" id="{B50FB5DB-A870-4F0E-8CF7-0B1F821B22B6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393;p26">
              <a:extLst>
                <a:ext uri="{FF2B5EF4-FFF2-40B4-BE49-F238E27FC236}">
                  <a16:creationId xmlns:a16="http://schemas.microsoft.com/office/drawing/2014/main" id="{6B1C2589-8178-4AB5-B0DA-8448FE9210C9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394;p26">
              <a:extLst>
                <a:ext uri="{FF2B5EF4-FFF2-40B4-BE49-F238E27FC236}">
                  <a16:creationId xmlns:a16="http://schemas.microsoft.com/office/drawing/2014/main" id="{895A3D2D-8CC6-4C20-8D26-6FBC0BE74968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395;p26">
              <a:extLst>
                <a:ext uri="{FF2B5EF4-FFF2-40B4-BE49-F238E27FC236}">
                  <a16:creationId xmlns:a16="http://schemas.microsoft.com/office/drawing/2014/main" id="{B0920639-CFB1-4C7F-9BAD-C92BB7661410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396;p26">
              <a:extLst>
                <a:ext uri="{FF2B5EF4-FFF2-40B4-BE49-F238E27FC236}">
                  <a16:creationId xmlns:a16="http://schemas.microsoft.com/office/drawing/2014/main" id="{BEFFC1AF-0271-4008-9528-4E38543D576B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397;p26">
              <a:extLst>
                <a:ext uri="{FF2B5EF4-FFF2-40B4-BE49-F238E27FC236}">
                  <a16:creationId xmlns:a16="http://schemas.microsoft.com/office/drawing/2014/main" id="{8A7288AD-ECCE-4542-9301-225B7C8CF2A6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398;p26">
              <a:extLst>
                <a:ext uri="{FF2B5EF4-FFF2-40B4-BE49-F238E27FC236}">
                  <a16:creationId xmlns:a16="http://schemas.microsoft.com/office/drawing/2014/main" id="{1F932903-CCD4-4225-B8EA-15B263C578E2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399;p26">
              <a:extLst>
                <a:ext uri="{FF2B5EF4-FFF2-40B4-BE49-F238E27FC236}">
                  <a16:creationId xmlns:a16="http://schemas.microsoft.com/office/drawing/2014/main" id="{782A4C35-29D5-45C5-B9EF-C8015962C0F6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400;p26">
              <a:extLst>
                <a:ext uri="{FF2B5EF4-FFF2-40B4-BE49-F238E27FC236}">
                  <a16:creationId xmlns:a16="http://schemas.microsoft.com/office/drawing/2014/main" id="{FD7ADD8A-F7CA-4FBA-81E1-3C5C9B660704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01;p26">
              <a:extLst>
                <a:ext uri="{FF2B5EF4-FFF2-40B4-BE49-F238E27FC236}">
                  <a16:creationId xmlns:a16="http://schemas.microsoft.com/office/drawing/2014/main" id="{B5E61848-BB53-4526-8EC5-227D80401825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02;p26">
              <a:extLst>
                <a:ext uri="{FF2B5EF4-FFF2-40B4-BE49-F238E27FC236}">
                  <a16:creationId xmlns:a16="http://schemas.microsoft.com/office/drawing/2014/main" id="{F9F2D950-37B4-4497-BEA7-50D6887D248D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4BA805D-BD02-4E6E-9200-4EEFDE59EE90}"/>
              </a:ext>
            </a:extLst>
          </p:cNvPr>
          <p:cNvGrpSpPr/>
          <p:nvPr/>
        </p:nvGrpSpPr>
        <p:grpSpPr>
          <a:xfrm>
            <a:off x="6141754" y="5576981"/>
            <a:ext cx="2917449" cy="1180959"/>
            <a:chOff x="4606315" y="4182735"/>
            <a:chExt cx="2188087" cy="885719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19616695-EB98-47CB-BB39-D868FA722995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291" name="Retângulo 290">
              <a:extLst>
                <a:ext uri="{FF2B5EF4-FFF2-40B4-BE49-F238E27FC236}">
                  <a16:creationId xmlns:a16="http://schemas.microsoft.com/office/drawing/2014/main" id="{81FD2CF3-F64A-460B-8D24-71BF0667652F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2" name="Gráfico 291" descr="Velocímetro médio estrutura de tópicos">
              <a:extLst>
                <a:ext uri="{FF2B5EF4-FFF2-40B4-BE49-F238E27FC236}">
                  <a16:creationId xmlns:a16="http://schemas.microsoft.com/office/drawing/2014/main" id="{6981C754-F0D8-4DE0-874B-F572FE1ED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6F2759C-FEF6-4760-814C-A1785196EC6E}"/>
              </a:ext>
            </a:extLst>
          </p:cNvPr>
          <p:cNvGrpSpPr/>
          <p:nvPr/>
        </p:nvGrpSpPr>
        <p:grpSpPr>
          <a:xfrm>
            <a:off x="3171742" y="5569569"/>
            <a:ext cx="2874461" cy="1178791"/>
            <a:chOff x="2378806" y="4177176"/>
            <a:chExt cx="2155846" cy="884093"/>
          </a:xfrm>
        </p:grpSpPr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4441A33A-70C1-43DF-A45A-49EF506D2E0A}"/>
                </a:ext>
              </a:extLst>
            </p:cNvPr>
            <p:cNvSpPr/>
            <p:nvPr/>
          </p:nvSpPr>
          <p:spPr>
            <a:xfrm>
              <a:off x="2401990" y="4207414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3" name="CaixaDeTexto 292">
              <a:extLst>
                <a:ext uri="{FF2B5EF4-FFF2-40B4-BE49-F238E27FC236}">
                  <a16:creationId xmlns:a16="http://schemas.microsoft.com/office/drawing/2014/main" id="{36E51B8F-5567-4835-B3EC-A620C0C67A63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A709E1C1-AEC2-4E15-ADC1-F95456B8A4A0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5" name="Gráfico 294" descr="Selo de Área de Transferência com preenchimento sólido">
              <a:extLst>
                <a:ext uri="{FF2B5EF4-FFF2-40B4-BE49-F238E27FC236}">
                  <a16:creationId xmlns:a16="http://schemas.microsoft.com/office/drawing/2014/main" id="{6F1F535D-B834-4234-A51F-BF167259D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017614B-58EB-4F04-8A9C-A073A6242508}"/>
              </a:ext>
            </a:extLst>
          </p:cNvPr>
          <p:cNvGrpSpPr/>
          <p:nvPr/>
        </p:nvGrpSpPr>
        <p:grpSpPr>
          <a:xfrm>
            <a:off x="232641" y="5615724"/>
            <a:ext cx="2843551" cy="1138473"/>
            <a:chOff x="174480" y="4211792"/>
            <a:chExt cx="2132663" cy="85385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6" name="Retângulo 295">
              <a:extLst>
                <a:ext uri="{FF2B5EF4-FFF2-40B4-BE49-F238E27FC236}">
                  <a16:creationId xmlns:a16="http://schemas.microsoft.com/office/drawing/2014/main" id="{E06ABFDC-0832-4EE9-A776-C7E5F21D5F07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297" name="Gráfico 296" descr="Engrenagens com preenchimento sólido">
              <a:extLst>
                <a:ext uri="{FF2B5EF4-FFF2-40B4-BE49-F238E27FC236}">
                  <a16:creationId xmlns:a16="http://schemas.microsoft.com/office/drawing/2014/main" id="{0EE1C9D6-D7AF-43FC-83CE-056294F65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CFE37927-24FA-470C-9A66-29CD8FC96A9C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7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  <p:bldP spid="2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>
            <a:extLst>
              <a:ext uri="{FF2B5EF4-FFF2-40B4-BE49-F238E27FC236}">
                <a16:creationId xmlns:a16="http://schemas.microsoft.com/office/drawing/2014/main" id="{C8D4E279-68ED-4D76-BD7F-B356AFC9D332}"/>
              </a:ext>
            </a:extLst>
          </p:cNvPr>
          <p:cNvSpPr/>
          <p:nvPr/>
        </p:nvSpPr>
        <p:spPr>
          <a:xfrm rot="16200000">
            <a:off x="5640000" y="-5539363"/>
            <a:ext cx="912000" cy="12192000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Título 1">
            <a:extLst>
              <a:ext uri="{FF2B5EF4-FFF2-40B4-BE49-F238E27FC236}">
                <a16:creationId xmlns:a16="http://schemas.microsoft.com/office/drawing/2014/main" id="{62B72AAF-17E4-4E03-B69A-C659558FF1FB}"/>
              </a:ext>
            </a:extLst>
          </p:cNvPr>
          <p:cNvSpPr txBox="1">
            <a:spLocks/>
          </p:cNvSpPr>
          <p:nvPr/>
        </p:nvSpPr>
        <p:spPr>
          <a:xfrm>
            <a:off x="249757" y="232716"/>
            <a:ext cx="11273727" cy="7473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Visão Geral do </a:t>
            </a:r>
            <a:r>
              <a:rPr lang="pt-BR" sz="3733" b="1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SubProcesso</a:t>
            </a:r>
            <a:r>
              <a:rPr lang="pt-BR" sz="3733" b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X.X.X</a:t>
            </a:r>
            <a:endParaRPr lang="pt-BR" sz="2133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Picture 16">
            <a:extLst>
              <a:ext uri="{FF2B5EF4-FFF2-40B4-BE49-F238E27FC236}">
                <a16:creationId xmlns:a16="http://schemas.microsoft.com/office/drawing/2014/main" id="{09A45F56-6DFB-44CC-8DE2-74DECB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41" y="375299"/>
            <a:ext cx="715003" cy="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ítulo 1">
            <a:extLst>
              <a:ext uri="{FF2B5EF4-FFF2-40B4-BE49-F238E27FC236}">
                <a16:creationId xmlns:a16="http://schemas.microsoft.com/office/drawing/2014/main" id="{682CF50D-BEAE-4D75-8FBD-1C3DE27975CB}"/>
              </a:ext>
            </a:extLst>
          </p:cNvPr>
          <p:cNvSpPr txBox="1">
            <a:spLocks/>
          </p:cNvSpPr>
          <p:nvPr/>
        </p:nvSpPr>
        <p:spPr>
          <a:xfrm>
            <a:off x="249757" y="1194948"/>
            <a:ext cx="11273727" cy="4653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6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X.X.X Inserir número e nome do subprocesso</a:t>
            </a:r>
            <a:endParaRPr lang="pt-BR" sz="133">
              <a:solidFill>
                <a:srgbClr val="003BD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3CE9B38-9DC7-4D6C-93A7-66B748C83B45}"/>
              </a:ext>
            </a:extLst>
          </p:cNvPr>
          <p:cNvSpPr/>
          <p:nvPr/>
        </p:nvSpPr>
        <p:spPr>
          <a:xfrm>
            <a:off x="249757" y="1634001"/>
            <a:ext cx="8888751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25519" eaLnBrk="0" hangingPunct="0">
              <a:spcBef>
                <a:spcPts val="1777"/>
              </a:spcBef>
              <a:defRPr/>
            </a:pPr>
            <a:r>
              <a:rPr lang="pt-BR" sz="1467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</a:t>
            </a:r>
            <a:r>
              <a:rPr lang="pt-BR" sz="1467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o objetivo do subprocesso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BEEE5BF9-2F49-47F0-A77E-8F225863A9FD}"/>
              </a:ext>
            </a:extLst>
          </p:cNvPr>
          <p:cNvSpPr/>
          <p:nvPr/>
        </p:nvSpPr>
        <p:spPr>
          <a:xfrm>
            <a:off x="9208289" y="1634001"/>
            <a:ext cx="2856900" cy="571161"/>
          </a:xfrm>
          <a:prstGeom prst="roundRect">
            <a:avLst>
              <a:gd name="adj" fmla="val 5681"/>
            </a:avLst>
          </a:prstGeom>
          <a:solidFill>
            <a:srgbClr val="DEEB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Área responsável do processo: </a:t>
            </a:r>
            <a:r>
              <a:rPr lang="pt-BR" sz="1200">
                <a:solidFill>
                  <a:srgbClr val="003BD1"/>
                </a:solidFill>
                <a:latin typeface="Trebuchet MS"/>
                <a:ea typeface="Trebuchet MS"/>
                <a:cs typeface="Trebuchet MS"/>
                <a:sym typeface="Trebuchet MS"/>
              </a:rPr>
              <a:t>Inserir a área responsável pelo processo</a:t>
            </a:r>
            <a:endParaRPr lang="pt-BR" sz="1200"/>
          </a:p>
        </p:txBody>
      </p: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AC7CF2F-134D-40E7-A737-D9E934C55D9B}"/>
              </a:ext>
            </a:extLst>
          </p:cNvPr>
          <p:cNvGrpSpPr/>
          <p:nvPr/>
        </p:nvGrpSpPr>
        <p:grpSpPr>
          <a:xfrm>
            <a:off x="50156" y="2295591"/>
            <a:ext cx="1741608" cy="3232871"/>
            <a:chOff x="145193" y="1721693"/>
            <a:chExt cx="1306206" cy="2424653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2F862D0B-09D4-46BE-9495-144CACEC261E}"/>
                </a:ext>
              </a:extLst>
            </p:cNvPr>
            <p:cNvSpPr/>
            <p:nvPr/>
          </p:nvSpPr>
          <p:spPr>
            <a:xfrm>
              <a:off x="28205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C6706F5-94A8-48F3-A221-AD1E4B0331A1}"/>
                </a:ext>
              </a:extLst>
            </p:cNvPr>
            <p:cNvSpPr txBox="1"/>
            <p:nvPr/>
          </p:nvSpPr>
          <p:spPr>
            <a:xfrm>
              <a:off x="145193" y="1745711"/>
              <a:ext cx="130620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Calibri" panose="020F0502020204030204" pitchFamily="34" charset="0"/>
                  <a:cs typeface="Calibri" panose="020F0502020204030204" pitchFamily="34" charset="0"/>
                </a:rPr>
                <a:t>Demandantes e Áreas de Interface</a:t>
              </a: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01190213-13CF-462B-8952-A3FAF26C22E1}"/>
                </a:ext>
              </a:extLst>
            </p:cNvPr>
            <p:cNvSpPr/>
            <p:nvPr/>
          </p:nvSpPr>
          <p:spPr>
            <a:xfrm>
              <a:off x="36077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79870D0F-ED37-467D-AA14-3C9BC6DC05B8}"/>
                </a:ext>
              </a:extLst>
            </p:cNvPr>
            <p:cNvSpPr/>
            <p:nvPr/>
          </p:nvSpPr>
          <p:spPr>
            <a:xfrm>
              <a:off x="36077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C9BEFE3-BF9A-41C3-BF9E-87FB6EA9EF00}"/>
                </a:ext>
              </a:extLst>
            </p:cNvPr>
            <p:cNvSpPr/>
            <p:nvPr/>
          </p:nvSpPr>
          <p:spPr>
            <a:xfrm>
              <a:off x="36077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959BF7C-3ABA-4D0F-BA97-81597D160DEE}"/>
              </a:ext>
            </a:extLst>
          </p:cNvPr>
          <p:cNvGrpSpPr/>
          <p:nvPr/>
        </p:nvGrpSpPr>
        <p:grpSpPr>
          <a:xfrm>
            <a:off x="1517067" y="2295591"/>
            <a:ext cx="1741608" cy="3232871"/>
            <a:chOff x="1391372" y="1721693"/>
            <a:chExt cx="1306206" cy="2424653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24E2E83-3A3B-4083-81BA-EAF4811DDF39}"/>
                </a:ext>
              </a:extLst>
            </p:cNvPr>
            <p:cNvSpPr/>
            <p:nvPr/>
          </p:nvSpPr>
          <p:spPr>
            <a:xfrm>
              <a:off x="1528236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121B0B0-60AC-4DE8-8EC5-103300E2D6C8}"/>
                </a:ext>
              </a:extLst>
            </p:cNvPr>
            <p:cNvSpPr txBox="1"/>
            <p:nvPr/>
          </p:nvSpPr>
          <p:spPr>
            <a:xfrm>
              <a:off x="1391372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Entradas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A665D582-1933-473C-89AD-D7E5DA2D15D1}"/>
                </a:ext>
              </a:extLst>
            </p:cNvPr>
            <p:cNvSpPr/>
            <p:nvPr/>
          </p:nvSpPr>
          <p:spPr>
            <a:xfrm>
              <a:off x="1606951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55D7C697-E237-4D00-8D0B-D952E0CCC551}"/>
                </a:ext>
              </a:extLst>
            </p:cNvPr>
            <p:cNvSpPr/>
            <p:nvPr/>
          </p:nvSpPr>
          <p:spPr>
            <a:xfrm>
              <a:off x="1606951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F5E0DC48-75A8-4D76-B6AA-B8089F5EF717}"/>
                </a:ext>
              </a:extLst>
            </p:cNvPr>
            <p:cNvSpPr/>
            <p:nvPr/>
          </p:nvSpPr>
          <p:spPr>
            <a:xfrm>
              <a:off x="1606951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502B9EEF-5318-419E-A3A6-F12795D19C31}"/>
              </a:ext>
            </a:extLst>
          </p:cNvPr>
          <p:cNvGrpSpPr/>
          <p:nvPr/>
        </p:nvGrpSpPr>
        <p:grpSpPr>
          <a:xfrm>
            <a:off x="9025803" y="2295591"/>
            <a:ext cx="1741608" cy="3232871"/>
            <a:chOff x="6523464" y="1721693"/>
            <a:chExt cx="1306206" cy="2424653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222295F-9F1A-4453-8CB5-F3D9CB0C2C2F}"/>
                </a:ext>
              </a:extLst>
            </p:cNvPr>
            <p:cNvSpPr/>
            <p:nvPr/>
          </p:nvSpPr>
          <p:spPr>
            <a:xfrm>
              <a:off x="6660328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59F77A2C-7164-47DE-8A19-F4157C898EDE}"/>
                </a:ext>
              </a:extLst>
            </p:cNvPr>
            <p:cNvSpPr txBox="1"/>
            <p:nvPr/>
          </p:nvSpPr>
          <p:spPr>
            <a:xfrm>
              <a:off x="6523464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2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pt-BR" sz="1600"/>
                <a:t>Saídas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554A018A-199A-4E34-A860-DC5C838F22A4}"/>
                </a:ext>
              </a:extLst>
            </p:cNvPr>
            <p:cNvSpPr/>
            <p:nvPr/>
          </p:nvSpPr>
          <p:spPr>
            <a:xfrm>
              <a:off x="6739043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1FB8EDA4-8F0F-4533-B0C4-FF6163D64511}"/>
                </a:ext>
              </a:extLst>
            </p:cNvPr>
            <p:cNvSpPr/>
            <p:nvPr/>
          </p:nvSpPr>
          <p:spPr>
            <a:xfrm>
              <a:off x="6739043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B8B3F4-EBBC-4B26-B35C-657FD701AF78}"/>
                </a:ext>
              </a:extLst>
            </p:cNvPr>
            <p:cNvSpPr/>
            <p:nvPr/>
          </p:nvSpPr>
          <p:spPr>
            <a:xfrm>
              <a:off x="6739043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5AB5ADE6-23AE-453F-87D8-BC2E7343CB54}"/>
              </a:ext>
            </a:extLst>
          </p:cNvPr>
          <p:cNvGrpSpPr/>
          <p:nvPr/>
        </p:nvGrpSpPr>
        <p:grpSpPr>
          <a:xfrm>
            <a:off x="10482468" y="2295591"/>
            <a:ext cx="1741608" cy="3232871"/>
            <a:chOff x="7769643" y="1721693"/>
            <a:chExt cx="1306206" cy="2424653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A5D1978-E5C7-4362-B7FC-3900DB3254C9}"/>
                </a:ext>
              </a:extLst>
            </p:cNvPr>
            <p:cNvSpPr/>
            <p:nvPr/>
          </p:nvSpPr>
          <p:spPr>
            <a:xfrm>
              <a:off x="7906507" y="1721693"/>
              <a:ext cx="1032479" cy="2424653"/>
            </a:xfrm>
            <a:prstGeom prst="roundRect">
              <a:avLst>
                <a:gd name="adj" fmla="val 941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5230B71A-3414-422D-84B2-E7EC19320DB9}"/>
                </a:ext>
              </a:extLst>
            </p:cNvPr>
            <p:cNvSpPr txBox="1"/>
            <p:nvPr/>
          </p:nvSpPr>
          <p:spPr>
            <a:xfrm>
              <a:off x="7769643" y="1745711"/>
              <a:ext cx="130620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Clientes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FA0AECFB-2BDE-429C-9DF3-2BF1B465B3BB}"/>
                </a:ext>
              </a:extLst>
            </p:cNvPr>
            <p:cNvSpPr/>
            <p:nvPr/>
          </p:nvSpPr>
          <p:spPr>
            <a:xfrm>
              <a:off x="7985222" y="2268438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DE1C6C8E-0911-44B8-A733-4CA3627B91AB}"/>
                </a:ext>
              </a:extLst>
            </p:cNvPr>
            <p:cNvSpPr/>
            <p:nvPr/>
          </p:nvSpPr>
          <p:spPr>
            <a:xfrm>
              <a:off x="7985222" y="2754320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2A6AB5C-E792-448D-873E-3A2826DECFAC}"/>
                </a:ext>
              </a:extLst>
            </p:cNvPr>
            <p:cNvSpPr/>
            <p:nvPr/>
          </p:nvSpPr>
          <p:spPr>
            <a:xfrm>
              <a:off x="7985222" y="3240202"/>
              <a:ext cx="87504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67"/>
                <a:t>XXXX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96B7D1AB-7383-4F78-BBCA-9E6787CC58C5}"/>
              </a:ext>
            </a:extLst>
          </p:cNvPr>
          <p:cNvGrpSpPr/>
          <p:nvPr/>
        </p:nvGrpSpPr>
        <p:grpSpPr>
          <a:xfrm>
            <a:off x="3139066" y="2327615"/>
            <a:ext cx="5999441" cy="3202127"/>
            <a:chOff x="2354299" y="1745711"/>
            <a:chExt cx="4499581" cy="2401595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6AB2A2A-A926-47DF-B53D-C080FC74EEEA}"/>
                </a:ext>
              </a:extLst>
            </p:cNvPr>
            <p:cNvSpPr/>
            <p:nvPr/>
          </p:nvSpPr>
          <p:spPr>
            <a:xfrm>
              <a:off x="2354299" y="1745711"/>
              <a:ext cx="4499581" cy="24015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87685217-F4E7-48BC-B9CB-176E17F63B63}"/>
                </a:ext>
              </a:extLst>
            </p:cNvPr>
            <p:cNvSpPr txBox="1"/>
            <p:nvPr/>
          </p:nvSpPr>
          <p:spPr>
            <a:xfrm>
              <a:off x="2366671" y="1745711"/>
              <a:ext cx="293784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Principais Etapas do Processo</a:t>
              </a:r>
            </a:p>
          </p:txBody>
        </p:sp>
        <p:sp>
          <p:nvSpPr>
            <p:cNvPr id="143" name="Seta: Pentágono 142">
              <a:extLst>
                <a:ext uri="{FF2B5EF4-FFF2-40B4-BE49-F238E27FC236}">
                  <a16:creationId xmlns:a16="http://schemas.microsoft.com/office/drawing/2014/main" id="{373E08FB-3F2E-4CF7-BAF1-95D2CCA05958}"/>
                </a:ext>
              </a:extLst>
            </p:cNvPr>
            <p:cNvSpPr/>
            <p:nvPr/>
          </p:nvSpPr>
          <p:spPr>
            <a:xfrm>
              <a:off x="3889126" y="2099161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4" name="Seta: Pentágono 143">
              <a:extLst>
                <a:ext uri="{FF2B5EF4-FFF2-40B4-BE49-F238E27FC236}">
                  <a16:creationId xmlns:a16="http://schemas.microsoft.com/office/drawing/2014/main" id="{FF78848E-67F0-451C-8F3F-9EDB12D697DB}"/>
                </a:ext>
              </a:extLst>
            </p:cNvPr>
            <p:cNvSpPr/>
            <p:nvPr/>
          </p:nvSpPr>
          <p:spPr>
            <a:xfrm>
              <a:off x="3889125" y="2425854"/>
              <a:ext cx="1429928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5" name="Seta: Pentágono 144">
              <a:extLst>
                <a:ext uri="{FF2B5EF4-FFF2-40B4-BE49-F238E27FC236}">
                  <a16:creationId xmlns:a16="http://schemas.microsoft.com/office/drawing/2014/main" id="{29343251-A82C-4600-A747-06C64371C535}"/>
                </a:ext>
              </a:extLst>
            </p:cNvPr>
            <p:cNvSpPr/>
            <p:nvPr/>
          </p:nvSpPr>
          <p:spPr>
            <a:xfrm>
              <a:off x="3889126" y="2752547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6" name="Seta: Pentágono 145">
              <a:extLst>
                <a:ext uri="{FF2B5EF4-FFF2-40B4-BE49-F238E27FC236}">
                  <a16:creationId xmlns:a16="http://schemas.microsoft.com/office/drawing/2014/main" id="{E61F779C-5DF3-4560-B25B-926BB28723D9}"/>
                </a:ext>
              </a:extLst>
            </p:cNvPr>
            <p:cNvSpPr/>
            <p:nvPr/>
          </p:nvSpPr>
          <p:spPr>
            <a:xfrm>
              <a:off x="3889126" y="3079240"/>
              <a:ext cx="1429927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7" name="Seta: Pentágono 146">
              <a:extLst>
                <a:ext uri="{FF2B5EF4-FFF2-40B4-BE49-F238E27FC236}">
                  <a16:creationId xmlns:a16="http://schemas.microsoft.com/office/drawing/2014/main" id="{0EA98A69-DCC8-4C13-94BD-2947E582647D}"/>
                </a:ext>
              </a:extLst>
            </p:cNvPr>
            <p:cNvSpPr/>
            <p:nvPr/>
          </p:nvSpPr>
          <p:spPr>
            <a:xfrm>
              <a:off x="3883477" y="3405933"/>
              <a:ext cx="1441224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  <p:sp>
          <p:nvSpPr>
            <p:cNvPr id="148" name="Seta: Pentágono 147">
              <a:extLst>
                <a:ext uri="{FF2B5EF4-FFF2-40B4-BE49-F238E27FC236}">
                  <a16:creationId xmlns:a16="http://schemas.microsoft.com/office/drawing/2014/main" id="{3A04D766-97D5-4171-873E-A30EC467683C}"/>
                </a:ext>
              </a:extLst>
            </p:cNvPr>
            <p:cNvSpPr/>
            <p:nvPr/>
          </p:nvSpPr>
          <p:spPr>
            <a:xfrm>
              <a:off x="3883478" y="3732625"/>
              <a:ext cx="1441223" cy="290995"/>
            </a:xfrm>
            <a:prstGeom prst="homePlate">
              <a:avLst>
                <a:gd name="adj" fmla="val 23779"/>
              </a:avLst>
            </a:prstGeom>
            <a:solidFill>
              <a:srgbClr val="003BD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XXXXX</a:t>
              </a:r>
            </a:p>
          </p:txBody>
        </p:sp>
      </p:grp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DAA7F8E-B5DF-4AFD-9060-8A4DB3BFCCAC}"/>
              </a:ext>
            </a:extLst>
          </p:cNvPr>
          <p:cNvSpPr/>
          <p:nvPr/>
        </p:nvSpPr>
        <p:spPr>
          <a:xfrm>
            <a:off x="9213552" y="2295592"/>
            <a:ext cx="1385131" cy="3224237"/>
          </a:xfrm>
          <a:prstGeom prst="roundRect">
            <a:avLst>
              <a:gd name="adj" fmla="val 9410"/>
            </a:avLst>
          </a:prstGeom>
          <a:noFill/>
          <a:ln w="38100">
            <a:solidFill>
              <a:srgbClr val="003BD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pSp>
        <p:nvGrpSpPr>
          <p:cNvPr id="272" name="Agrupar 271">
            <a:extLst>
              <a:ext uri="{FF2B5EF4-FFF2-40B4-BE49-F238E27FC236}">
                <a16:creationId xmlns:a16="http://schemas.microsoft.com/office/drawing/2014/main" id="{23A26415-9359-443B-8B15-42BEB7205374}"/>
              </a:ext>
            </a:extLst>
          </p:cNvPr>
          <p:cNvGrpSpPr/>
          <p:nvPr/>
        </p:nvGrpSpPr>
        <p:grpSpPr>
          <a:xfrm>
            <a:off x="6043687" y="2315749"/>
            <a:ext cx="3103595" cy="2699661"/>
            <a:chOff x="5367919" y="1601326"/>
            <a:chExt cx="2327696" cy="2024746"/>
          </a:xfrm>
        </p:grpSpPr>
        <p:grpSp>
          <p:nvGrpSpPr>
            <p:cNvPr id="273" name="Agrupar 272">
              <a:extLst>
                <a:ext uri="{FF2B5EF4-FFF2-40B4-BE49-F238E27FC236}">
                  <a16:creationId xmlns:a16="http://schemas.microsoft.com/office/drawing/2014/main" id="{4A618D5B-2A09-4B07-BFD9-38DF915078F1}"/>
                </a:ext>
              </a:extLst>
            </p:cNvPr>
            <p:cNvGrpSpPr/>
            <p:nvPr/>
          </p:nvGrpSpPr>
          <p:grpSpPr>
            <a:xfrm>
              <a:off x="5367919" y="1601326"/>
              <a:ext cx="2327696" cy="2024746"/>
              <a:chOff x="-4593048" y="1287773"/>
              <a:chExt cx="3096095" cy="2618002"/>
            </a:xfrm>
          </p:grpSpPr>
          <p:sp>
            <p:nvSpPr>
              <p:cNvPr id="275" name="Google Shape;140;p26">
                <a:extLst>
                  <a:ext uri="{FF2B5EF4-FFF2-40B4-BE49-F238E27FC236}">
                    <a16:creationId xmlns:a16="http://schemas.microsoft.com/office/drawing/2014/main" id="{D82D5E26-0A87-409D-9BD1-9D37844BA9F8}"/>
                  </a:ext>
                </a:extLst>
              </p:cNvPr>
              <p:cNvSpPr/>
              <p:nvPr/>
            </p:nvSpPr>
            <p:spPr>
              <a:xfrm>
                <a:off x="-4526354" y="1535475"/>
                <a:ext cx="3029401" cy="2370300"/>
              </a:xfrm>
              <a:prstGeom prst="roundRect">
                <a:avLst>
                  <a:gd name="adj" fmla="val 1472"/>
                </a:avLst>
              </a:prstGeom>
              <a:solidFill>
                <a:srgbClr val="003BD1">
                  <a:alpha val="84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76" name="Google Shape;141;p26">
                <a:extLst>
                  <a:ext uri="{FF2B5EF4-FFF2-40B4-BE49-F238E27FC236}">
                    <a16:creationId xmlns:a16="http://schemas.microsoft.com/office/drawing/2014/main" id="{13D1C500-6FA1-4E2C-81F1-3FE892D96CED}"/>
                  </a:ext>
                </a:extLst>
              </p:cNvPr>
              <p:cNvGrpSpPr/>
              <p:nvPr/>
            </p:nvGrpSpPr>
            <p:grpSpPr>
              <a:xfrm>
                <a:off x="-4593048" y="1287773"/>
                <a:ext cx="3029366" cy="2547136"/>
                <a:chOff x="4741999" y="986350"/>
                <a:chExt cx="3029366" cy="2547136"/>
              </a:xfrm>
            </p:grpSpPr>
            <p:sp>
              <p:nvSpPr>
                <p:cNvPr id="277" name="Google Shape;142;p26">
                  <a:extLst>
                    <a:ext uri="{FF2B5EF4-FFF2-40B4-BE49-F238E27FC236}">
                      <a16:creationId xmlns:a16="http://schemas.microsoft.com/office/drawing/2014/main" id="{14A48E23-EFD4-46DD-9C6E-36B4997D6AB7}"/>
                    </a:ext>
                  </a:extLst>
                </p:cNvPr>
                <p:cNvSpPr/>
                <p:nvPr/>
              </p:nvSpPr>
              <p:spPr>
                <a:xfrm>
                  <a:off x="4742978" y="1175558"/>
                  <a:ext cx="3028387" cy="235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7" h="53745" extrusionOk="0">
                      <a:moveTo>
                        <a:pt x="1" y="1"/>
                      </a:moveTo>
                      <a:lnTo>
                        <a:pt x="1" y="62"/>
                      </a:lnTo>
                      <a:cubicBezTo>
                        <a:pt x="1" y="19391"/>
                        <a:pt x="5" y="37676"/>
                        <a:pt x="5" y="53688"/>
                      </a:cubicBezTo>
                      <a:lnTo>
                        <a:pt x="5" y="53744"/>
                      </a:lnTo>
                      <a:lnTo>
                        <a:pt x="57" y="53744"/>
                      </a:lnTo>
                      <a:cubicBezTo>
                        <a:pt x="40966" y="53710"/>
                        <a:pt x="68520" y="53692"/>
                        <a:pt x="68978" y="53692"/>
                      </a:cubicBezTo>
                      <a:cubicBezTo>
                        <a:pt x="68520" y="53688"/>
                        <a:pt x="40990" y="53671"/>
                        <a:pt x="110" y="53639"/>
                      </a:cubicBezTo>
                      <a:lnTo>
                        <a:pt x="110" y="53639"/>
                      </a:lnTo>
                      <a:cubicBezTo>
                        <a:pt x="114" y="37655"/>
                        <a:pt x="114" y="19407"/>
                        <a:pt x="118" y="118"/>
                      </a:cubicBezTo>
                      <a:lnTo>
                        <a:pt x="118" y="118"/>
                      </a:lnTo>
                      <a:cubicBezTo>
                        <a:pt x="25637" y="114"/>
                        <a:pt x="49338" y="110"/>
                        <a:pt x="68928" y="110"/>
                      </a:cubicBezTo>
                      <a:lnTo>
                        <a:pt x="68930" y="110"/>
                      </a:lnTo>
                      <a:cubicBezTo>
                        <a:pt x="68961" y="32457"/>
                        <a:pt x="68978" y="53290"/>
                        <a:pt x="68978" y="53692"/>
                      </a:cubicBezTo>
                      <a:cubicBezTo>
                        <a:pt x="68978" y="53290"/>
                        <a:pt x="69000" y="32436"/>
                        <a:pt x="69026" y="62"/>
                      </a:cubicBezTo>
                      <a:lnTo>
                        <a:pt x="69026" y="14"/>
                      </a:lnTo>
                      <a:lnTo>
                        <a:pt x="68978" y="14"/>
                      </a:lnTo>
                      <a:cubicBezTo>
                        <a:pt x="49365" y="9"/>
                        <a:pt x="25627" y="5"/>
                        <a:pt x="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148;p26">
                  <a:extLst>
                    <a:ext uri="{FF2B5EF4-FFF2-40B4-BE49-F238E27FC236}">
                      <a16:creationId xmlns:a16="http://schemas.microsoft.com/office/drawing/2014/main" id="{8F6B1F0D-F897-43A0-A540-4422F9A1B2F0}"/>
                    </a:ext>
                  </a:extLst>
                </p:cNvPr>
                <p:cNvSpPr/>
                <p:nvPr/>
              </p:nvSpPr>
              <p:spPr>
                <a:xfrm>
                  <a:off x="6406946" y="1636475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0"/>
                      </a:moveTo>
                      <a:cubicBezTo>
                        <a:pt x="110" y="0"/>
                        <a:pt x="1" y="110"/>
                        <a:pt x="1" y="245"/>
                      </a:cubicBezTo>
                      <a:cubicBezTo>
                        <a:pt x="1" y="377"/>
                        <a:pt x="110" y="486"/>
                        <a:pt x="245" y="486"/>
                      </a:cubicBezTo>
                      <a:cubicBezTo>
                        <a:pt x="381" y="486"/>
                        <a:pt x="490" y="377"/>
                        <a:pt x="490" y="245"/>
                      </a:cubicBezTo>
                      <a:cubicBezTo>
                        <a:pt x="490" y="110"/>
                        <a:pt x="381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152;p26">
                  <a:extLst>
                    <a:ext uri="{FF2B5EF4-FFF2-40B4-BE49-F238E27FC236}">
                      <a16:creationId xmlns:a16="http://schemas.microsoft.com/office/drawing/2014/main" id="{0837FDA1-D3C5-4EAC-88A6-2373820F4B70}"/>
                    </a:ext>
                  </a:extLst>
                </p:cNvPr>
                <p:cNvSpPr/>
                <p:nvPr/>
              </p:nvSpPr>
              <p:spPr>
                <a:xfrm>
                  <a:off x="4741999" y="986350"/>
                  <a:ext cx="3028454" cy="19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1" h="4375" extrusionOk="0">
                      <a:moveTo>
                        <a:pt x="79" y="0"/>
                      </a:moveTo>
                      <a:cubicBezTo>
                        <a:pt x="35" y="0"/>
                        <a:pt x="1" y="36"/>
                        <a:pt x="1" y="79"/>
                      </a:cubicBezTo>
                      <a:lnTo>
                        <a:pt x="1" y="4375"/>
                      </a:lnTo>
                      <a:lnTo>
                        <a:pt x="69000" y="4375"/>
                      </a:lnTo>
                      <a:lnTo>
                        <a:pt x="69000" y="79"/>
                      </a:lnTo>
                      <a:cubicBezTo>
                        <a:pt x="69000" y="36"/>
                        <a:pt x="68966" y="0"/>
                        <a:pt x="6892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262626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153;p26">
                  <a:extLst>
                    <a:ext uri="{FF2B5EF4-FFF2-40B4-BE49-F238E27FC236}">
                      <a16:creationId xmlns:a16="http://schemas.microsoft.com/office/drawing/2014/main" id="{D35E13D6-ED12-4736-85C1-0D1A7B495796}"/>
                    </a:ext>
                  </a:extLst>
                </p:cNvPr>
                <p:cNvSpPr/>
                <p:nvPr/>
              </p:nvSpPr>
              <p:spPr>
                <a:xfrm>
                  <a:off x="4857439" y="1065308"/>
                  <a:ext cx="4146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1" extrusionOk="0">
                      <a:moveTo>
                        <a:pt x="472" y="1"/>
                      </a:moveTo>
                      <a:cubicBezTo>
                        <a:pt x="214" y="1"/>
                        <a:pt x="0" y="211"/>
                        <a:pt x="0" y="473"/>
                      </a:cubicBezTo>
                      <a:cubicBezTo>
                        <a:pt x="0" y="731"/>
                        <a:pt x="214" y="941"/>
                        <a:pt x="472" y="941"/>
                      </a:cubicBezTo>
                      <a:cubicBezTo>
                        <a:pt x="734" y="941"/>
                        <a:pt x="944" y="731"/>
                        <a:pt x="944" y="473"/>
                      </a:cubicBezTo>
                      <a:cubicBezTo>
                        <a:pt x="944" y="211"/>
                        <a:pt x="734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154;p26">
                  <a:extLst>
                    <a:ext uri="{FF2B5EF4-FFF2-40B4-BE49-F238E27FC236}">
                      <a16:creationId xmlns:a16="http://schemas.microsoft.com/office/drawing/2014/main" id="{CF3025E7-B897-4EC2-B03C-4871B8F942AB}"/>
                    </a:ext>
                  </a:extLst>
                </p:cNvPr>
                <p:cNvSpPr/>
                <p:nvPr/>
              </p:nvSpPr>
              <p:spPr>
                <a:xfrm>
                  <a:off x="4947727" y="1065308"/>
                  <a:ext cx="41240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941" extrusionOk="0">
                      <a:moveTo>
                        <a:pt x="468" y="1"/>
                      </a:moveTo>
                      <a:cubicBezTo>
                        <a:pt x="211" y="1"/>
                        <a:pt x="1" y="211"/>
                        <a:pt x="1" y="473"/>
                      </a:cubicBezTo>
                      <a:cubicBezTo>
                        <a:pt x="1" y="731"/>
                        <a:pt x="211" y="941"/>
                        <a:pt x="468" y="941"/>
                      </a:cubicBezTo>
                      <a:cubicBezTo>
                        <a:pt x="730" y="941"/>
                        <a:pt x="940" y="731"/>
                        <a:pt x="940" y="473"/>
                      </a:cubicBezTo>
                      <a:cubicBezTo>
                        <a:pt x="940" y="211"/>
                        <a:pt x="730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155;p26">
                  <a:extLst>
                    <a:ext uri="{FF2B5EF4-FFF2-40B4-BE49-F238E27FC236}">
                      <a16:creationId xmlns:a16="http://schemas.microsoft.com/office/drawing/2014/main" id="{2C9C157D-B808-4BB5-8AEA-1C2604FD11C6}"/>
                    </a:ext>
                  </a:extLst>
                </p:cNvPr>
                <p:cNvSpPr/>
                <p:nvPr/>
              </p:nvSpPr>
              <p:spPr>
                <a:xfrm>
                  <a:off x="5037840" y="1065308"/>
                  <a:ext cx="41284" cy="4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941" extrusionOk="0">
                      <a:moveTo>
                        <a:pt x="468" y="1"/>
                      </a:moveTo>
                      <a:cubicBezTo>
                        <a:pt x="210" y="1"/>
                        <a:pt x="1" y="211"/>
                        <a:pt x="1" y="473"/>
                      </a:cubicBezTo>
                      <a:cubicBezTo>
                        <a:pt x="1" y="731"/>
                        <a:pt x="210" y="941"/>
                        <a:pt x="468" y="941"/>
                      </a:cubicBezTo>
                      <a:cubicBezTo>
                        <a:pt x="731" y="941"/>
                        <a:pt x="940" y="731"/>
                        <a:pt x="940" y="473"/>
                      </a:cubicBezTo>
                      <a:cubicBezTo>
                        <a:pt x="940" y="211"/>
                        <a:pt x="731" y="1"/>
                        <a:pt x="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156;p26">
                  <a:extLst>
                    <a:ext uri="{FF2B5EF4-FFF2-40B4-BE49-F238E27FC236}">
                      <a16:creationId xmlns:a16="http://schemas.microsoft.com/office/drawing/2014/main" id="{420DC97B-DB7A-4637-96E3-0FB316CDE54A}"/>
                    </a:ext>
                  </a:extLst>
                </p:cNvPr>
                <p:cNvSpPr/>
                <p:nvPr/>
              </p:nvSpPr>
              <p:spPr>
                <a:xfrm>
                  <a:off x="5988347" y="1835302"/>
                  <a:ext cx="75197" cy="7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1714" extrusionOk="0">
                      <a:moveTo>
                        <a:pt x="857" y="57"/>
                      </a:moveTo>
                      <a:cubicBezTo>
                        <a:pt x="1299" y="57"/>
                        <a:pt x="1662" y="415"/>
                        <a:pt x="1662" y="857"/>
                      </a:cubicBezTo>
                      <a:cubicBezTo>
                        <a:pt x="1662" y="1299"/>
                        <a:pt x="1299" y="1661"/>
                        <a:pt x="857" y="1661"/>
                      </a:cubicBezTo>
                      <a:cubicBezTo>
                        <a:pt x="415" y="1661"/>
                        <a:pt x="57" y="1299"/>
                        <a:pt x="57" y="857"/>
                      </a:cubicBezTo>
                      <a:cubicBezTo>
                        <a:pt x="57" y="415"/>
                        <a:pt x="415" y="57"/>
                        <a:pt x="857" y="57"/>
                      </a:cubicBezTo>
                      <a:close/>
                      <a:moveTo>
                        <a:pt x="857" y="0"/>
                      </a:moveTo>
                      <a:cubicBezTo>
                        <a:pt x="385" y="0"/>
                        <a:pt x="0" y="385"/>
                        <a:pt x="0" y="857"/>
                      </a:cubicBezTo>
                      <a:cubicBezTo>
                        <a:pt x="0" y="1333"/>
                        <a:pt x="385" y="1714"/>
                        <a:pt x="857" y="1714"/>
                      </a:cubicBezTo>
                      <a:cubicBezTo>
                        <a:pt x="1329" y="1714"/>
                        <a:pt x="1714" y="1333"/>
                        <a:pt x="1714" y="857"/>
                      </a:cubicBezTo>
                      <a:cubicBezTo>
                        <a:pt x="1714" y="385"/>
                        <a:pt x="132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274" name="CaixaDeTexto 273">
              <a:extLst>
                <a:ext uri="{FF2B5EF4-FFF2-40B4-BE49-F238E27FC236}">
                  <a16:creationId xmlns:a16="http://schemas.microsoft.com/office/drawing/2014/main" id="{E968FEFA-565F-422E-95D0-F740F5D99D9B}"/>
                </a:ext>
              </a:extLst>
            </p:cNvPr>
            <p:cNvSpPr txBox="1"/>
            <p:nvPr/>
          </p:nvSpPr>
          <p:spPr>
            <a:xfrm>
              <a:off x="5626287" y="2124709"/>
              <a:ext cx="1861102" cy="114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Inserir os resultados e/ou produtos oriundos da execução do processo.</a:t>
              </a:r>
            </a:p>
            <a:p>
              <a:pPr algn="just"/>
              <a:endParaRPr lang="pt-BR" sz="1333" b="1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pPr marL="228594" indent="-228594" algn="just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Documentos;</a:t>
              </a:r>
            </a:p>
            <a:p>
              <a:pPr marL="228594" indent="-228594" algn="just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Demandas atendidas;</a:t>
              </a:r>
            </a:p>
            <a:p>
              <a:pPr marL="228594" indent="-228594" algn="just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pt-BR" sz="1333" b="1">
                  <a:solidFill>
                    <a:schemeClr val="bg1"/>
                  </a:solidFill>
                  <a:latin typeface="Trebuchet MS" panose="020B0603020202020204" pitchFamily="34" charset="0"/>
                </a:rPr>
                <a:t>Relatórios.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7241B75-F57D-4497-A4C5-1C2A585BE642}"/>
              </a:ext>
            </a:extLst>
          </p:cNvPr>
          <p:cNvGrpSpPr/>
          <p:nvPr/>
        </p:nvGrpSpPr>
        <p:grpSpPr>
          <a:xfrm>
            <a:off x="9154752" y="5600593"/>
            <a:ext cx="3407941" cy="1157060"/>
            <a:chOff x="6866064" y="4200444"/>
            <a:chExt cx="2555956" cy="867795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31DD6F5B-A7BA-4655-997D-B890B0148C10}"/>
                </a:ext>
              </a:extLst>
            </p:cNvPr>
            <p:cNvSpPr/>
            <p:nvPr/>
          </p:nvSpPr>
          <p:spPr>
            <a:xfrm>
              <a:off x="6906216" y="4200444"/>
              <a:ext cx="2142675" cy="86779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284" name="Gráfico 283" descr="Aviso estrutura de tópicos">
              <a:extLst>
                <a:ext uri="{FF2B5EF4-FFF2-40B4-BE49-F238E27FC236}">
                  <a16:creationId xmlns:a16="http://schemas.microsoft.com/office/drawing/2014/main" id="{478A0E3E-9E8F-4B62-9419-F46B1FC4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5755" y="4228517"/>
              <a:ext cx="338554" cy="338554"/>
            </a:xfrm>
            <a:prstGeom prst="rect">
              <a:avLst/>
            </a:prstGeom>
          </p:spPr>
        </p:pic>
        <p:sp>
          <p:nvSpPr>
            <p:cNvPr id="285" name="CaixaDeTexto 284">
              <a:extLst>
                <a:ext uri="{FF2B5EF4-FFF2-40B4-BE49-F238E27FC236}">
                  <a16:creationId xmlns:a16="http://schemas.microsoft.com/office/drawing/2014/main" id="{C49656B0-75ED-4DF4-8CDA-30CD6011C984}"/>
                </a:ext>
              </a:extLst>
            </p:cNvPr>
            <p:cNvSpPr txBox="1"/>
            <p:nvPr/>
          </p:nvSpPr>
          <p:spPr>
            <a:xfrm>
              <a:off x="7248866" y="4259295"/>
              <a:ext cx="1896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Riscos do Processo</a:t>
              </a:r>
            </a:p>
          </p:txBody>
        </p:sp>
        <p:sp>
          <p:nvSpPr>
            <p:cNvPr id="286" name="Retângulo 285">
              <a:extLst>
                <a:ext uri="{FF2B5EF4-FFF2-40B4-BE49-F238E27FC236}">
                  <a16:creationId xmlns:a16="http://schemas.microsoft.com/office/drawing/2014/main" id="{4EF7F66E-7484-400D-BAD1-5298431A421C}"/>
                </a:ext>
              </a:extLst>
            </p:cNvPr>
            <p:cNvSpPr/>
            <p:nvPr/>
          </p:nvSpPr>
          <p:spPr>
            <a:xfrm>
              <a:off x="6866064" y="4632220"/>
              <a:ext cx="255595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49FBBA4-355A-450E-9203-08D2903666AC}"/>
              </a:ext>
            </a:extLst>
          </p:cNvPr>
          <p:cNvGrpSpPr/>
          <p:nvPr/>
        </p:nvGrpSpPr>
        <p:grpSpPr>
          <a:xfrm>
            <a:off x="6141754" y="5576981"/>
            <a:ext cx="2917449" cy="1180959"/>
            <a:chOff x="4606315" y="4182735"/>
            <a:chExt cx="2188087" cy="885719"/>
          </a:xfrm>
        </p:grpSpPr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AD34515B-063A-47F0-BC10-18A964FE1B73}"/>
                </a:ext>
              </a:extLst>
            </p:cNvPr>
            <p:cNvSpPr/>
            <p:nvPr/>
          </p:nvSpPr>
          <p:spPr>
            <a:xfrm>
              <a:off x="4606315" y="4200658"/>
              <a:ext cx="2188087" cy="867796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87" name="CaixaDeTexto 286">
              <a:extLst>
                <a:ext uri="{FF2B5EF4-FFF2-40B4-BE49-F238E27FC236}">
                  <a16:creationId xmlns:a16="http://schemas.microsoft.com/office/drawing/2014/main" id="{0B2B0DFB-974B-4E3D-97A2-FB53DFC32E4D}"/>
                </a:ext>
              </a:extLst>
            </p:cNvPr>
            <p:cNvSpPr txBox="1"/>
            <p:nvPr/>
          </p:nvSpPr>
          <p:spPr>
            <a:xfrm>
              <a:off x="5074424" y="4259295"/>
              <a:ext cx="171997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Indicadores do Processo</a:t>
              </a:r>
            </a:p>
          </p:txBody>
        </p:sp>
        <p:sp>
          <p:nvSpPr>
            <p:cNvPr id="288" name="Retângulo 287">
              <a:extLst>
                <a:ext uri="{FF2B5EF4-FFF2-40B4-BE49-F238E27FC236}">
                  <a16:creationId xmlns:a16="http://schemas.microsoft.com/office/drawing/2014/main" id="{C47369EC-A960-43D2-A1A5-D2F955BF0717}"/>
                </a:ext>
              </a:extLst>
            </p:cNvPr>
            <p:cNvSpPr/>
            <p:nvPr/>
          </p:nvSpPr>
          <p:spPr>
            <a:xfrm>
              <a:off x="4687517" y="4632220"/>
              <a:ext cx="208352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89" name="Gráfico 288" descr="Velocímetro médio estrutura de tópicos">
              <a:extLst>
                <a:ext uri="{FF2B5EF4-FFF2-40B4-BE49-F238E27FC236}">
                  <a16:creationId xmlns:a16="http://schemas.microsoft.com/office/drawing/2014/main" id="{6357DED3-2A6C-4D87-9002-A45752CB5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44306" y="4182735"/>
              <a:ext cx="430118" cy="430118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FC8C3AD-CFAA-472F-8FCA-32C6F7E1521E}"/>
              </a:ext>
            </a:extLst>
          </p:cNvPr>
          <p:cNvGrpSpPr/>
          <p:nvPr/>
        </p:nvGrpSpPr>
        <p:grpSpPr>
          <a:xfrm>
            <a:off x="3171742" y="5569569"/>
            <a:ext cx="2874461" cy="1178791"/>
            <a:chOff x="2378806" y="4177176"/>
            <a:chExt cx="2155846" cy="884093"/>
          </a:xfrm>
        </p:grpSpPr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4441A33A-70C1-43DF-A45A-49EF506D2E0A}"/>
                </a:ext>
              </a:extLst>
            </p:cNvPr>
            <p:cNvSpPr/>
            <p:nvPr/>
          </p:nvSpPr>
          <p:spPr>
            <a:xfrm>
              <a:off x="2401990" y="4207414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32F7EA44-DC93-4F67-880F-BFB0EB5D4EA5}"/>
                </a:ext>
              </a:extLst>
            </p:cNvPr>
            <p:cNvSpPr txBox="1"/>
            <p:nvPr/>
          </p:nvSpPr>
          <p:spPr>
            <a:xfrm>
              <a:off x="2750365" y="4259295"/>
              <a:ext cx="145324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Reguladores</a:t>
              </a:r>
            </a:p>
          </p:txBody>
        </p:sp>
        <p:sp>
          <p:nvSpPr>
            <p:cNvPr id="291" name="Retângulo 290">
              <a:extLst>
                <a:ext uri="{FF2B5EF4-FFF2-40B4-BE49-F238E27FC236}">
                  <a16:creationId xmlns:a16="http://schemas.microsoft.com/office/drawing/2014/main" id="{53DC2413-192F-4970-9498-51190421AC99}"/>
                </a:ext>
              </a:extLst>
            </p:cNvPr>
            <p:cNvSpPr/>
            <p:nvPr/>
          </p:nvSpPr>
          <p:spPr>
            <a:xfrm>
              <a:off x="2512690" y="4632220"/>
              <a:ext cx="200962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pt-BR" sz="1200">
                  <a:latin typeface="Trebuchet MS" panose="020B0603020202020204" pitchFamily="34" charset="0"/>
                </a:rPr>
                <a:t>XXXXX</a:t>
              </a:r>
            </a:p>
          </p:txBody>
        </p:sp>
        <p:pic>
          <p:nvPicPr>
            <p:cNvPr id="292" name="Gráfico 291" descr="Selo de Área de Transferência com preenchimento sólido">
              <a:extLst>
                <a:ext uri="{FF2B5EF4-FFF2-40B4-BE49-F238E27FC236}">
                  <a16:creationId xmlns:a16="http://schemas.microsoft.com/office/drawing/2014/main" id="{AA5F9EF9-11EA-4A83-B87A-18CF61BF1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8806" y="4177176"/>
              <a:ext cx="441236" cy="441236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3201F10-51F5-4871-9FBE-B6889B726A75}"/>
              </a:ext>
            </a:extLst>
          </p:cNvPr>
          <p:cNvGrpSpPr/>
          <p:nvPr/>
        </p:nvGrpSpPr>
        <p:grpSpPr>
          <a:xfrm>
            <a:off x="232641" y="5615724"/>
            <a:ext cx="2843551" cy="1138473"/>
            <a:chOff x="174480" y="4211792"/>
            <a:chExt cx="2132663" cy="85385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2C5031D8-0CED-4D4C-A932-B5C99933FE4A}"/>
                </a:ext>
              </a:extLst>
            </p:cNvPr>
            <p:cNvSpPr/>
            <p:nvPr/>
          </p:nvSpPr>
          <p:spPr>
            <a:xfrm>
              <a:off x="174481" y="4211792"/>
              <a:ext cx="2132662" cy="853855"/>
            </a:xfrm>
            <a:prstGeom prst="roundRect">
              <a:avLst>
                <a:gd name="adj" fmla="val 5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93" name="Retângulo 292">
              <a:extLst>
                <a:ext uri="{FF2B5EF4-FFF2-40B4-BE49-F238E27FC236}">
                  <a16:creationId xmlns:a16="http://schemas.microsoft.com/office/drawing/2014/main" id="{6DF655A1-5E43-4942-9E03-40F3122B480C}"/>
                </a:ext>
              </a:extLst>
            </p:cNvPr>
            <p:cNvSpPr/>
            <p:nvPr/>
          </p:nvSpPr>
          <p:spPr>
            <a:xfrm>
              <a:off x="174480" y="4632220"/>
              <a:ext cx="1509979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pt-BR" sz="1200">
                  <a:latin typeface="Trebuchet MS" panose="020B0603020202020204" pitchFamily="34" charset="0"/>
                  <a:ea typeface="Calibri" panose="020F0502020204030204" pitchFamily="34" charset="0"/>
                </a:rPr>
                <a:t>XXXXX</a:t>
              </a:r>
            </a:p>
          </p:txBody>
        </p:sp>
        <p:pic>
          <p:nvPicPr>
            <p:cNvPr id="294" name="Gráfico 293" descr="Engrenagens com preenchimento sólido">
              <a:extLst>
                <a:ext uri="{FF2B5EF4-FFF2-40B4-BE49-F238E27FC236}">
                  <a16:creationId xmlns:a16="http://schemas.microsoft.com/office/drawing/2014/main" id="{25F5F68D-2006-45A8-854F-A691E71B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8133" y="4222015"/>
              <a:ext cx="318381" cy="351559"/>
            </a:xfrm>
            <a:prstGeom prst="rect">
              <a:avLst/>
            </a:prstGeom>
          </p:spPr>
        </p:pic>
        <p:sp>
          <p:nvSpPr>
            <p:cNvPr id="295" name="CaixaDeTexto 294">
              <a:extLst>
                <a:ext uri="{FF2B5EF4-FFF2-40B4-BE49-F238E27FC236}">
                  <a16:creationId xmlns:a16="http://schemas.microsoft.com/office/drawing/2014/main" id="{8F11447C-E6E4-4EEB-BA6E-DC889A465D84}"/>
                </a:ext>
              </a:extLst>
            </p:cNvPr>
            <p:cNvSpPr txBox="1"/>
            <p:nvPr/>
          </p:nvSpPr>
          <p:spPr>
            <a:xfrm>
              <a:off x="448039" y="4259295"/>
              <a:ext cx="1859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>
                  <a:latin typeface="Calibri" panose="020F0502020204030204" pitchFamily="34" charset="0"/>
                  <a:cs typeface="Calibri" panose="020F0502020204030204" pitchFamily="34" charset="0"/>
                </a:rPr>
                <a:t>Sistemas Utilizados</a:t>
              </a:r>
            </a:p>
          </p:txBody>
        </p:sp>
      </p:grpSp>
      <p:grpSp>
        <p:nvGrpSpPr>
          <p:cNvPr id="62" name="Google Shape;252;p26">
            <a:extLst>
              <a:ext uri="{FF2B5EF4-FFF2-40B4-BE49-F238E27FC236}">
                <a16:creationId xmlns:a16="http://schemas.microsoft.com/office/drawing/2014/main" id="{CEF5CCC1-FE83-48B0-A625-DFB6DC99309A}"/>
              </a:ext>
            </a:extLst>
          </p:cNvPr>
          <p:cNvGrpSpPr/>
          <p:nvPr/>
        </p:nvGrpSpPr>
        <p:grpSpPr>
          <a:xfrm>
            <a:off x="4219877" y="3128053"/>
            <a:ext cx="1732777" cy="3202128"/>
            <a:chOff x="-823767" y="1667843"/>
            <a:chExt cx="1580203" cy="2881743"/>
          </a:xfrm>
        </p:grpSpPr>
        <p:sp>
          <p:nvSpPr>
            <p:cNvPr id="63" name="Google Shape;253;p26">
              <a:extLst>
                <a:ext uri="{FF2B5EF4-FFF2-40B4-BE49-F238E27FC236}">
                  <a16:creationId xmlns:a16="http://schemas.microsoft.com/office/drawing/2014/main" id="{27800B4C-38BD-47E6-BAFA-CB258360BB46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54;p26">
              <a:extLst>
                <a:ext uri="{FF2B5EF4-FFF2-40B4-BE49-F238E27FC236}">
                  <a16:creationId xmlns:a16="http://schemas.microsoft.com/office/drawing/2014/main" id="{03F607E3-DF80-425A-8F98-A07E817D7633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55;p26">
              <a:extLst>
                <a:ext uri="{FF2B5EF4-FFF2-40B4-BE49-F238E27FC236}">
                  <a16:creationId xmlns:a16="http://schemas.microsoft.com/office/drawing/2014/main" id="{18128CB5-C338-4B5B-B99D-1F42E1EE88F8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56;p26">
              <a:extLst>
                <a:ext uri="{FF2B5EF4-FFF2-40B4-BE49-F238E27FC236}">
                  <a16:creationId xmlns:a16="http://schemas.microsoft.com/office/drawing/2014/main" id="{DC3B9B90-ED55-4881-8F89-A3EEB091C4D9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57;p26">
              <a:extLst>
                <a:ext uri="{FF2B5EF4-FFF2-40B4-BE49-F238E27FC236}">
                  <a16:creationId xmlns:a16="http://schemas.microsoft.com/office/drawing/2014/main" id="{029E458B-3419-4663-9BE4-4DCE0BDA8241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58;p26">
              <a:extLst>
                <a:ext uri="{FF2B5EF4-FFF2-40B4-BE49-F238E27FC236}">
                  <a16:creationId xmlns:a16="http://schemas.microsoft.com/office/drawing/2014/main" id="{9B9B409A-6AC0-46E0-942F-00A6063F3D6A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59;p26">
              <a:extLst>
                <a:ext uri="{FF2B5EF4-FFF2-40B4-BE49-F238E27FC236}">
                  <a16:creationId xmlns:a16="http://schemas.microsoft.com/office/drawing/2014/main" id="{11C12E2E-CFD9-41A2-B5CD-DC79FE13F0BA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60;p26">
              <a:extLst>
                <a:ext uri="{FF2B5EF4-FFF2-40B4-BE49-F238E27FC236}">
                  <a16:creationId xmlns:a16="http://schemas.microsoft.com/office/drawing/2014/main" id="{F7EE8BC4-8339-44FB-B56F-A02B65A54B63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61;p26">
              <a:extLst>
                <a:ext uri="{FF2B5EF4-FFF2-40B4-BE49-F238E27FC236}">
                  <a16:creationId xmlns:a16="http://schemas.microsoft.com/office/drawing/2014/main" id="{CD244552-5459-4693-8E86-4BE47EC1A352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62;p26">
              <a:extLst>
                <a:ext uri="{FF2B5EF4-FFF2-40B4-BE49-F238E27FC236}">
                  <a16:creationId xmlns:a16="http://schemas.microsoft.com/office/drawing/2014/main" id="{2D2DB911-2F99-4A20-99F1-80A3344C7361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63;p26">
              <a:extLst>
                <a:ext uri="{FF2B5EF4-FFF2-40B4-BE49-F238E27FC236}">
                  <a16:creationId xmlns:a16="http://schemas.microsoft.com/office/drawing/2014/main" id="{5EC7037B-406B-4C8E-84E2-3ACE7D27F550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64;p26">
              <a:extLst>
                <a:ext uri="{FF2B5EF4-FFF2-40B4-BE49-F238E27FC236}">
                  <a16:creationId xmlns:a16="http://schemas.microsoft.com/office/drawing/2014/main" id="{F1DBA029-C5EB-4E54-9DA9-F59A2F875154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65;p26">
              <a:extLst>
                <a:ext uri="{FF2B5EF4-FFF2-40B4-BE49-F238E27FC236}">
                  <a16:creationId xmlns:a16="http://schemas.microsoft.com/office/drawing/2014/main" id="{3C7DE2FF-BD5D-4676-AF42-F4FD7E8EDE24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66;p26">
              <a:extLst>
                <a:ext uri="{FF2B5EF4-FFF2-40B4-BE49-F238E27FC236}">
                  <a16:creationId xmlns:a16="http://schemas.microsoft.com/office/drawing/2014/main" id="{F4B6BB3B-83BE-4597-98E6-FE61EB05D4F3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67;p26">
              <a:extLst>
                <a:ext uri="{FF2B5EF4-FFF2-40B4-BE49-F238E27FC236}">
                  <a16:creationId xmlns:a16="http://schemas.microsoft.com/office/drawing/2014/main" id="{7DA154F4-8A43-4D88-A645-24F679783954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68;p26">
              <a:extLst>
                <a:ext uri="{FF2B5EF4-FFF2-40B4-BE49-F238E27FC236}">
                  <a16:creationId xmlns:a16="http://schemas.microsoft.com/office/drawing/2014/main" id="{6B2999ED-2A05-48F0-8E2E-4FD36EDF534D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69;p26">
              <a:extLst>
                <a:ext uri="{FF2B5EF4-FFF2-40B4-BE49-F238E27FC236}">
                  <a16:creationId xmlns:a16="http://schemas.microsoft.com/office/drawing/2014/main" id="{7086493E-3CD3-471E-81EE-9A85E996BD4C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70;p26">
              <a:extLst>
                <a:ext uri="{FF2B5EF4-FFF2-40B4-BE49-F238E27FC236}">
                  <a16:creationId xmlns:a16="http://schemas.microsoft.com/office/drawing/2014/main" id="{5758C345-2A2D-4B0E-AABC-3E25089FE825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1;p26">
              <a:extLst>
                <a:ext uri="{FF2B5EF4-FFF2-40B4-BE49-F238E27FC236}">
                  <a16:creationId xmlns:a16="http://schemas.microsoft.com/office/drawing/2014/main" id="{1715375A-F801-46BD-9F7A-FC1FA9CC0955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2;p26">
              <a:extLst>
                <a:ext uri="{FF2B5EF4-FFF2-40B4-BE49-F238E27FC236}">
                  <a16:creationId xmlns:a16="http://schemas.microsoft.com/office/drawing/2014/main" id="{58F2DCB1-8888-4BD3-907B-CF543E0E63B7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3;p26">
              <a:extLst>
                <a:ext uri="{FF2B5EF4-FFF2-40B4-BE49-F238E27FC236}">
                  <a16:creationId xmlns:a16="http://schemas.microsoft.com/office/drawing/2014/main" id="{391DD248-BA8C-49F6-8D7E-E80E1CCB70AC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4;p26">
              <a:extLst>
                <a:ext uri="{FF2B5EF4-FFF2-40B4-BE49-F238E27FC236}">
                  <a16:creationId xmlns:a16="http://schemas.microsoft.com/office/drawing/2014/main" id="{FC4581D8-BFA6-41BE-9C69-3F7D17209EA6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5;p26">
              <a:extLst>
                <a:ext uri="{FF2B5EF4-FFF2-40B4-BE49-F238E27FC236}">
                  <a16:creationId xmlns:a16="http://schemas.microsoft.com/office/drawing/2014/main" id="{28476A9B-524C-4EC5-B1FD-6064F6AD1A28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6;p26">
              <a:extLst>
                <a:ext uri="{FF2B5EF4-FFF2-40B4-BE49-F238E27FC236}">
                  <a16:creationId xmlns:a16="http://schemas.microsoft.com/office/drawing/2014/main" id="{1EAD28F0-730F-4851-B28E-B66177DABEB9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7;p26">
              <a:extLst>
                <a:ext uri="{FF2B5EF4-FFF2-40B4-BE49-F238E27FC236}">
                  <a16:creationId xmlns:a16="http://schemas.microsoft.com/office/drawing/2014/main" id="{4B781096-FBE8-4933-AE4E-9927BEF6C498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8;p26">
              <a:extLst>
                <a:ext uri="{FF2B5EF4-FFF2-40B4-BE49-F238E27FC236}">
                  <a16:creationId xmlns:a16="http://schemas.microsoft.com/office/drawing/2014/main" id="{A3FA7B80-5B94-4857-9A00-6102AAF004AD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79;p26">
              <a:extLst>
                <a:ext uri="{FF2B5EF4-FFF2-40B4-BE49-F238E27FC236}">
                  <a16:creationId xmlns:a16="http://schemas.microsoft.com/office/drawing/2014/main" id="{1296D403-37C0-4201-B4B8-6E4411CACEFB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80;p26">
              <a:extLst>
                <a:ext uri="{FF2B5EF4-FFF2-40B4-BE49-F238E27FC236}">
                  <a16:creationId xmlns:a16="http://schemas.microsoft.com/office/drawing/2014/main" id="{03D03086-1D32-472C-B548-2185E5E96F4B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81;p26">
              <a:extLst>
                <a:ext uri="{FF2B5EF4-FFF2-40B4-BE49-F238E27FC236}">
                  <a16:creationId xmlns:a16="http://schemas.microsoft.com/office/drawing/2014/main" id="{AB8E305C-FC89-4867-B883-3F7CD11B3937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82;p26">
              <a:extLst>
                <a:ext uri="{FF2B5EF4-FFF2-40B4-BE49-F238E27FC236}">
                  <a16:creationId xmlns:a16="http://schemas.microsoft.com/office/drawing/2014/main" id="{42950184-43BA-40A3-B44B-9435FEEDD3FD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83;p26">
              <a:extLst>
                <a:ext uri="{FF2B5EF4-FFF2-40B4-BE49-F238E27FC236}">
                  <a16:creationId xmlns:a16="http://schemas.microsoft.com/office/drawing/2014/main" id="{4EA6D45D-8BCA-4CE5-BDE0-635FF8F5612E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84;p26">
              <a:extLst>
                <a:ext uri="{FF2B5EF4-FFF2-40B4-BE49-F238E27FC236}">
                  <a16:creationId xmlns:a16="http://schemas.microsoft.com/office/drawing/2014/main" id="{FA5528FA-04EE-40F6-B46A-A9C3D4B947D1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85;p26">
              <a:extLst>
                <a:ext uri="{FF2B5EF4-FFF2-40B4-BE49-F238E27FC236}">
                  <a16:creationId xmlns:a16="http://schemas.microsoft.com/office/drawing/2014/main" id="{4AABF6B4-1912-4920-8F46-86FC0EC6ACC7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86;p26">
              <a:extLst>
                <a:ext uri="{FF2B5EF4-FFF2-40B4-BE49-F238E27FC236}">
                  <a16:creationId xmlns:a16="http://schemas.microsoft.com/office/drawing/2014/main" id="{5AA27B52-215F-4D98-870C-6EA8925BABA7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287;p26">
              <a:extLst>
                <a:ext uri="{FF2B5EF4-FFF2-40B4-BE49-F238E27FC236}">
                  <a16:creationId xmlns:a16="http://schemas.microsoft.com/office/drawing/2014/main" id="{B298FA2B-9D18-4B73-918E-618209390167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288;p26">
              <a:extLst>
                <a:ext uri="{FF2B5EF4-FFF2-40B4-BE49-F238E27FC236}">
                  <a16:creationId xmlns:a16="http://schemas.microsoft.com/office/drawing/2014/main" id="{27326797-AA08-4504-9C82-B02FE2666BE1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289;p26">
              <a:extLst>
                <a:ext uri="{FF2B5EF4-FFF2-40B4-BE49-F238E27FC236}">
                  <a16:creationId xmlns:a16="http://schemas.microsoft.com/office/drawing/2014/main" id="{428268D6-1826-403A-BE07-1EAFE6758769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290;p26">
              <a:extLst>
                <a:ext uri="{FF2B5EF4-FFF2-40B4-BE49-F238E27FC236}">
                  <a16:creationId xmlns:a16="http://schemas.microsoft.com/office/drawing/2014/main" id="{B9B5985F-70F7-4FD6-9F41-B300E77E43CC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291;p26">
              <a:extLst>
                <a:ext uri="{FF2B5EF4-FFF2-40B4-BE49-F238E27FC236}">
                  <a16:creationId xmlns:a16="http://schemas.microsoft.com/office/drawing/2014/main" id="{F9862E69-EE53-4DD9-AFFC-8288B60924F3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292;p26">
              <a:extLst>
                <a:ext uri="{FF2B5EF4-FFF2-40B4-BE49-F238E27FC236}">
                  <a16:creationId xmlns:a16="http://schemas.microsoft.com/office/drawing/2014/main" id="{F623D167-B244-4897-8E90-2D640932066C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93;p26">
              <a:extLst>
                <a:ext uri="{FF2B5EF4-FFF2-40B4-BE49-F238E27FC236}">
                  <a16:creationId xmlns:a16="http://schemas.microsoft.com/office/drawing/2014/main" id="{795584C4-4B58-4A2D-885E-14487A24A616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94;p26">
              <a:extLst>
                <a:ext uri="{FF2B5EF4-FFF2-40B4-BE49-F238E27FC236}">
                  <a16:creationId xmlns:a16="http://schemas.microsoft.com/office/drawing/2014/main" id="{889D4B9E-3E7C-47B4-9D19-9ADD62E2678E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95;p26">
              <a:extLst>
                <a:ext uri="{FF2B5EF4-FFF2-40B4-BE49-F238E27FC236}">
                  <a16:creationId xmlns:a16="http://schemas.microsoft.com/office/drawing/2014/main" id="{6BC42022-F349-417E-A428-E020753C9598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96;p26">
              <a:extLst>
                <a:ext uri="{FF2B5EF4-FFF2-40B4-BE49-F238E27FC236}">
                  <a16:creationId xmlns:a16="http://schemas.microsoft.com/office/drawing/2014/main" id="{B0DC8B46-934D-4820-8A0C-7220DDDA9055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97;p26">
              <a:extLst>
                <a:ext uri="{FF2B5EF4-FFF2-40B4-BE49-F238E27FC236}">
                  <a16:creationId xmlns:a16="http://schemas.microsoft.com/office/drawing/2014/main" id="{D89120F8-7121-4A0A-8A2D-DC2A87FCD60B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98;p26">
              <a:extLst>
                <a:ext uri="{FF2B5EF4-FFF2-40B4-BE49-F238E27FC236}">
                  <a16:creationId xmlns:a16="http://schemas.microsoft.com/office/drawing/2014/main" id="{46ACF7CD-1D0F-4A54-A5E4-3A4B74B132DE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99;p26">
              <a:extLst>
                <a:ext uri="{FF2B5EF4-FFF2-40B4-BE49-F238E27FC236}">
                  <a16:creationId xmlns:a16="http://schemas.microsoft.com/office/drawing/2014/main" id="{25AD5AF2-DBCF-4DB3-BE89-ABF9EE667F15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00;p26">
              <a:extLst>
                <a:ext uri="{FF2B5EF4-FFF2-40B4-BE49-F238E27FC236}">
                  <a16:creationId xmlns:a16="http://schemas.microsoft.com/office/drawing/2014/main" id="{65834051-97C7-4F2A-86C1-9C2F6A858E55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01;p26">
              <a:extLst>
                <a:ext uri="{FF2B5EF4-FFF2-40B4-BE49-F238E27FC236}">
                  <a16:creationId xmlns:a16="http://schemas.microsoft.com/office/drawing/2014/main" id="{3A10BA49-A4A6-4264-8C8C-45CDA9451D9B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02;p26">
              <a:extLst>
                <a:ext uri="{FF2B5EF4-FFF2-40B4-BE49-F238E27FC236}">
                  <a16:creationId xmlns:a16="http://schemas.microsoft.com/office/drawing/2014/main" id="{5859C399-AD58-4B58-8726-8523F92A0E11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03;p26">
              <a:extLst>
                <a:ext uri="{FF2B5EF4-FFF2-40B4-BE49-F238E27FC236}">
                  <a16:creationId xmlns:a16="http://schemas.microsoft.com/office/drawing/2014/main" id="{EEE09CF8-79C5-47FB-A0CF-2E55CCE2AC98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04;p26">
              <a:extLst>
                <a:ext uri="{FF2B5EF4-FFF2-40B4-BE49-F238E27FC236}">
                  <a16:creationId xmlns:a16="http://schemas.microsoft.com/office/drawing/2014/main" id="{72646D42-2670-4874-AD1A-32B48BA8BB2F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305;p26">
              <a:extLst>
                <a:ext uri="{FF2B5EF4-FFF2-40B4-BE49-F238E27FC236}">
                  <a16:creationId xmlns:a16="http://schemas.microsoft.com/office/drawing/2014/main" id="{040FE117-E621-4637-8108-E67832AFD7CE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306;p26">
              <a:extLst>
                <a:ext uri="{FF2B5EF4-FFF2-40B4-BE49-F238E27FC236}">
                  <a16:creationId xmlns:a16="http://schemas.microsoft.com/office/drawing/2014/main" id="{E54667CB-912B-49D8-947C-74983E853C98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307;p26">
              <a:extLst>
                <a:ext uri="{FF2B5EF4-FFF2-40B4-BE49-F238E27FC236}">
                  <a16:creationId xmlns:a16="http://schemas.microsoft.com/office/drawing/2014/main" id="{C95B5D29-14D3-4F34-B135-B59F383C407C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308;p26">
              <a:extLst>
                <a:ext uri="{FF2B5EF4-FFF2-40B4-BE49-F238E27FC236}">
                  <a16:creationId xmlns:a16="http://schemas.microsoft.com/office/drawing/2014/main" id="{860AE636-64DB-4E58-BF08-456F76AEA6EF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309;p26">
              <a:extLst>
                <a:ext uri="{FF2B5EF4-FFF2-40B4-BE49-F238E27FC236}">
                  <a16:creationId xmlns:a16="http://schemas.microsoft.com/office/drawing/2014/main" id="{41576F14-E4A5-4B61-BAED-2B899823EABB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310;p26">
              <a:extLst>
                <a:ext uri="{FF2B5EF4-FFF2-40B4-BE49-F238E27FC236}">
                  <a16:creationId xmlns:a16="http://schemas.microsoft.com/office/drawing/2014/main" id="{BA321283-B800-41B1-BCE7-7903D813DAF8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311;p26">
              <a:extLst>
                <a:ext uri="{FF2B5EF4-FFF2-40B4-BE49-F238E27FC236}">
                  <a16:creationId xmlns:a16="http://schemas.microsoft.com/office/drawing/2014/main" id="{5D2DC74B-3227-423B-9C20-0CAB460E4844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312;p26">
              <a:extLst>
                <a:ext uri="{FF2B5EF4-FFF2-40B4-BE49-F238E27FC236}">
                  <a16:creationId xmlns:a16="http://schemas.microsoft.com/office/drawing/2014/main" id="{CB45BEB9-0E84-4024-A576-E6FB6FDA4F1A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313;p26">
              <a:extLst>
                <a:ext uri="{FF2B5EF4-FFF2-40B4-BE49-F238E27FC236}">
                  <a16:creationId xmlns:a16="http://schemas.microsoft.com/office/drawing/2014/main" id="{5E12E373-83CB-4D80-B5C5-FDB40FBF8FE2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314;p26">
              <a:extLst>
                <a:ext uri="{FF2B5EF4-FFF2-40B4-BE49-F238E27FC236}">
                  <a16:creationId xmlns:a16="http://schemas.microsoft.com/office/drawing/2014/main" id="{A760C7AD-A378-4DD1-9DDD-DB4EE97772AA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315;p26">
              <a:extLst>
                <a:ext uri="{FF2B5EF4-FFF2-40B4-BE49-F238E27FC236}">
                  <a16:creationId xmlns:a16="http://schemas.microsoft.com/office/drawing/2014/main" id="{F43DFA47-5859-4FF7-B6B9-01835FDB6853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316;p26">
              <a:extLst>
                <a:ext uri="{FF2B5EF4-FFF2-40B4-BE49-F238E27FC236}">
                  <a16:creationId xmlns:a16="http://schemas.microsoft.com/office/drawing/2014/main" id="{2E27FB62-B6CC-4E6B-8A5C-62350A468BE2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317;p26">
              <a:extLst>
                <a:ext uri="{FF2B5EF4-FFF2-40B4-BE49-F238E27FC236}">
                  <a16:creationId xmlns:a16="http://schemas.microsoft.com/office/drawing/2014/main" id="{E2BC9F77-4B12-468C-8697-8639FDF383D9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318;p26">
              <a:extLst>
                <a:ext uri="{FF2B5EF4-FFF2-40B4-BE49-F238E27FC236}">
                  <a16:creationId xmlns:a16="http://schemas.microsoft.com/office/drawing/2014/main" id="{EABE1819-2DB1-48A2-A016-57AB261A9BA6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319;p26">
              <a:extLst>
                <a:ext uri="{FF2B5EF4-FFF2-40B4-BE49-F238E27FC236}">
                  <a16:creationId xmlns:a16="http://schemas.microsoft.com/office/drawing/2014/main" id="{AB9455FE-FC67-432D-8F69-EE85EF222B8B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320;p26">
              <a:extLst>
                <a:ext uri="{FF2B5EF4-FFF2-40B4-BE49-F238E27FC236}">
                  <a16:creationId xmlns:a16="http://schemas.microsoft.com/office/drawing/2014/main" id="{2A63171A-D320-4DC6-8E1E-7C16A9E85E80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321;p26">
              <a:extLst>
                <a:ext uri="{FF2B5EF4-FFF2-40B4-BE49-F238E27FC236}">
                  <a16:creationId xmlns:a16="http://schemas.microsoft.com/office/drawing/2014/main" id="{FAA4B342-594B-42F1-A3C3-4FF8523F79A4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322;p26">
              <a:extLst>
                <a:ext uri="{FF2B5EF4-FFF2-40B4-BE49-F238E27FC236}">
                  <a16:creationId xmlns:a16="http://schemas.microsoft.com/office/drawing/2014/main" id="{6A92C06F-3660-4DA7-9E53-26FBCF4A80D2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323;p26">
              <a:extLst>
                <a:ext uri="{FF2B5EF4-FFF2-40B4-BE49-F238E27FC236}">
                  <a16:creationId xmlns:a16="http://schemas.microsoft.com/office/drawing/2014/main" id="{A64633C8-E5EA-4016-9BD7-01A951F096F5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324;p26">
              <a:extLst>
                <a:ext uri="{FF2B5EF4-FFF2-40B4-BE49-F238E27FC236}">
                  <a16:creationId xmlns:a16="http://schemas.microsoft.com/office/drawing/2014/main" id="{968AC360-3D11-45BF-A215-91E2850E3F3F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325;p26">
              <a:extLst>
                <a:ext uri="{FF2B5EF4-FFF2-40B4-BE49-F238E27FC236}">
                  <a16:creationId xmlns:a16="http://schemas.microsoft.com/office/drawing/2014/main" id="{0AAE9425-4A0C-42A5-A731-C55A3CC4A0B8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326;p26">
              <a:extLst>
                <a:ext uri="{FF2B5EF4-FFF2-40B4-BE49-F238E27FC236}">
                  <a16:creationId xmlns:a16="http://schemas.microsoft.com/office/drawing/2014/main" id="{B06E6329-9F36-4B51-8294-F6B099E0D069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327;p26">
              <a:extLst>
                <a:ext uri="{FF2B5EF4-FFF2-40B4-BE49-F238E27FC236}">
                  <a16:creationId xmlns:a16="http://schemas.microsoft.com/office/drawing/2014/main" id="{24019FC0-BF72-447B-AE0F-0E2FF437D01C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328;p26">
              <a:extLst>
                <a:ext uri="{FF2B5EF4-FFF2-40B4-BE49-F238E27FC236}">
                  <a16:creationId xmlns:a16="http://schemas.microsoft.com/office/drawing/2014/main" id="{183DD44B-CCA7-42B0-8133-D1F688305651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329;p26">
              <a:extLst>
                <a:ext uri="{FF2B5EF4-FFF2-40B4-BE49-F238E27FC236}">
                  <a16:creationId xmlns:a16="http://schemas.microsoft.com/office/drawing/2014/main" id="{ADAD5382-3937-4C21-BDCE-80648EE58C53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330;p26">
              <a:extLst>
                <a:ext uri="{FF2B5EF4-FFF2-40B4-BE49-F238E27FC236}">
                  <a16:creationId xmlns:a16="http://schemas.microsoft.com/office/drawing/2014/main" id="{FFC01DBA-DB70-49AD-9833-197503DF6087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331;p26">
              <a:extLst>
                <a:ext uri="{FF2B5EF4-FFF2-40B4-BE49-F238E27FC236}">
                  <a16:creationId xmlns:a16="http://schemas.microsoft.com/office/drawing/2014/main" id="{6609B233-D1ED-4E01-BE82-E8E3FDD172B5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332;p26">
              <a:extLst>
                <a:ext uri="{FF2B5EF4-FFF2-40B4-BE49-F238E27FC236}">
                  <a16:creationId xmlns:a16="http://schemas.microsoft.com/office/drawing/2014/main" id="{65342AE8-A556-4803-B15B-56754F9989A3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333;p26">
              <a:extLst>
                <a:ext uri="{FF2B5EF4-FFF2-40B4-BE49-F238E27FC236}">
                  <a16:creationId xmlns:a16="http://schemas.microsoft.com/office/drawing/2014/main" id="{27601E45-D18B-424B-9735-C1E84DD715AC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334;p26">
              <a:extLst>
                <a:ext uri="{FF2B5EF4-FFF2-40B4-BE49-F238E27FC236}">
                  <a16:creationId xmlns:a16="http://schemas.microsoft.com/office/drawing/2014/main" id="{9363AB6F-B60E-4EED-94DE-83D784EB19F0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335;p26">
              <a:extLst>
                <a:ext uri="{FF2B5EF4-FFF2-40B4-BE49-F238E27FC236}">
                  <a16:creationId xmlns:a16="http://schemas.microsoft.com/office/drawing/2014/main" id="{37631160-7F1C-4689-9FD3-80C5BDF611E7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336;p26">
              <a:extLst>
                <a:ext uri="{FF2B5EF4-FFF2-40B4-BE49-F238E27FC236}">
                  <a16:creationId xmlns:a16="http://schemas.microsoft.com/office/drawing/2014/main" id="{78F0CA68-5DE8-4417-BB73-32C4BAFFD8BA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337;p26">
              <a:extLst>
                <a:ext uri="{FF2B5EF4-FFF2-40B4-BE49-F238E27FC236}">
                  <a16:creationId xmlns:a16="http://schemas.microsoft.com/office/drawing/2014/main" id="{FAE120C4-27AE-4DB3-8BF4-2A751F6C3963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338;p26">
              <a:extLst>
                <a:ext uri="{FF2B5EF4-FFF2-40B4-BE49-F238E27FC236}">
                  <a16:creationId xmlns:a16="http://schemas.microsoft.com/office/drawing/2014/main" id="{EDC6265D-C0ED-4C42-9209-7D4D2B1A99A1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339;p26">
              <a:extLst>
                <a:ext uri="{FF2B5EF4-FFF2-40B4-BE49-F238E27FC236}">
                  <a16:creationId xmlns:a16="http://schemas.microsoft.com/office/drawing/2014/main" id="{7F11AE99-FB8D-4BDE-A7C0-64AF70E15B69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340;p26">
              <a:extLst>
                <a:ext uri="{FF2B5EF4-FFF2-40B4-BE49-F238E27FC236}">
                  <a16:creationId xmlns:a16="http://schemas.microsoft.com/office/drawing/2014/main" id="{66D40AA7-620C-434F-8963-E718803D9582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341;p26">
              <a:extLst>
                <a:ext uri="{FF2B5EF4-FFF2-40B4-BE49-F238E27FC236}">
                  <a16:creationId xmlns:a16="http://schemas.microsoft.com/office/drawing/2014/main" id="{6729AACD-C94C-4285-B089-8501A0604E59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342;p26">
              <a:extLst>
                <a:ext uri="{FF2B5EF4-FFF2-40B4-BE49-F238E27FC236}">
                  <a16:creationId xmlns:a16="http://schemas.microsoft.com/office/drawing/2014/main" id="{6483E428-52C2-4F3C-B141-0ECB83DF7849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343;p26">
              <a:extLst>
                <a:ext uri="{FF2B5EF4-FFF2-40B4-BE49-F238E27FC236}">
                  <a16:creationId xmlns:a16="http://schemas.microsoft.com/office/drawing/2014/main" id="{FDFF4153-1BF8-441E-B381-92108D3F38DB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344;p26">
              <a:extLst>
                <a:ext uri="{FF2B5EF4-FFF2-40B4-BE49-F238E27FC236}">
                  <a16:creationId xmlns:a16="http://schemas.microsoft.com/office/drawing/2014/main" id="{D08D970B-02BD-479B-B1ED-1939C8A925C3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345;p26">
              <a:extLst>
                <a:ext uri="{FF2B5EF4-FFF2-40B4-BE49-F238E27FC236}">
                  <a16:creationId xmlns:a16="http://schemas.microsoft.com/office/drawing/2014/main" id="{5823814F-3030-43AE-9CAC-90C5876B252C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346;p26">
              <a:extLst>
                <a:ext uri="{FF2B5EF4-FFF2-40B4-BE49-F238E27FC236}">
                  <a16:creationId xmlns:a16="http://schemas.microsoft.com/office/drawing/2014/main" id="{3071CE7F-E1BB-4250-91E4-0212DEA2E12C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347;p26">
              <a:extLst>
                <a:ext uri="{FF2B5EF4-FFF2-40B4-BE49-F238E27FC236}">
                  <a16:creationId xmlns:a16="http://schemas.microsoft.com/office/drawing/2014/main" id="{C9E16DBB-236D-46F7-9498-25C4D5240576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348;p26">
              <a:extLst>
                <a:ext uri="{FF2B5EF4-FFF2-40B4-BE49-F238E27FC236}">
                  <a16:creationId xmlns:a16="http://schemas.microsoft.com/office/drawing/2014/main" id="{DBE6EB97-2EAD-4216-95D4-75630F9412C0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349;p26">
              <a:extLst>
                <a:ext uri="{FF2B5EF4-FFF2-40B4-BE49-F238E27FC236}">
                  <a16:creationId xmlns:a16="http://schemas.microsoft.com/office/drawing/2014/main" id="{AAE47CBB-19B1-4252-927A-077551F8C7D8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350;p26">
              <a:extLst>
                <a:ext uri="{FF2B5EF4-FFF2-40B4-BE49-F238E27FC236}">
                  <a16:creationId xmlns:a16="http://schemas.microsoft.com/office/drawing/2014/main" id="{DCDDCFA9-8FFC-466D-BD54-7511ECF1A6D6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351;p26">
              <a:extLst>
                <a:ext uri="{FF2B5EF4-FFF2-40B4-BE49-F238E27FC236}">
                  <a16:creationId xmlns:a16="http://schemas.microsoft.com/office/drawing/2014/main" id="{240F354F-78D8-4071-90B9-28D157400BE6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352;p26">
              <a:extLst>
                <a:ext uri="{FF2B5EF4-FFF2-40B4-BE49-F238E27FC236}">
                  <a16:creationId xmlns:a16="http://schemas.microsoft.com/office/drawing/2014/main" id="{6D37C797-E16F-4DE9-8061-F3B6C42D1422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353;p26">
              <a:extLst>
                <a:ext uri="{FF2B5EF4-FFF2-40B4-BE49-F238E27FC236}">
                  <a16:creationId xmlns:a16="http://schemas.microsoft.com/office/drawing/2014/main" id="{A10EFD9D-FF49-4A9E-822A-75FF5F5480D0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354;p26">
              <a:extLst>
                <a:ext uri="{FF2B5EF4-FFF2-40B4-BE49-F238E27FC236}">
                  <a16:creationId xmlns:a16="http://schemas.microsoft.com/office/drawing/2014/main" id="{BE48D760-1DB6-4A35-A0DE-C61E25CA08F0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355;p26">
              <a:extLst>
                <a:ext uri="{FF2B5EF4-FFF2-40B4-BE49-F238E27FC236}">
                  <a16:creationId xmlns:a16="http://schemas.microsoft.com/office/drawing/2014/main" id="{A1A171F1-ABEB-4563-95B8-1B8E0A2A81CD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356;p26">
              <a:extLst>
                <a:ext uri="{FF2B5EF4-FFF2-40B4-BE49-F238E27FC236}">
                  <a16:creationId xmlns:a16="http://schemas.microsoft.com/office/drawing/2014/main" id="{9A1BF358-5207-4053-BB5F-4522CC55CD3A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357;p26">
              <a:extLst>
                <a:ext uri="{FF2B5EF4-FFF2-40B4-BE49-F238E27FC236}">
                  <a16:creationId xmlns:a16="http://schemas.microsoft.com/office/drawing/2014/main" id="{DC1A2B3F-4CF0-41B2-80D1-8FBB4750484B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358;p26">
              <a:extLst>
                <a:ext uri="{FF2B5EF4-FFF2-40B4-BE49-F238E27FC236}">
                  <a16:creationId xmlns:a16="http://schemas.microsoft.com/office/drawing/2014/main" id="{07EA1697-2F89-450A-B3DF-4139E03B20DA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359;p26">
              <a:extLst>
                <a:ext uri="{FF2B5EF4-FFF2-40B4-BE49-F238E27FC236}">
                  <a16:creationId xmlns:a16="http://schemas.microsoft.com/office/drawing/2014/main" id="{16DD4D65-8C97-4DE3-895A-741FEE19052E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360;p26">
              <a:extLst>
                <a:ext uri="{FF2B5EF4-FFF2-40B4-BE49-F238E27FC236}">
                  <a16:creationId xmlns:a16="http://schemas.microsoft.com/office/drawing/2014/main" id="{40A9967B-0007-4CE2-9CB1-2BFB217DC3CB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361;p26">
              <a:extLst>
                <a:ext uri="{FF2B5EF4-FFF2-40B4-BE49-F238E27FC236}">
                  <a16:creationId xmlns:a16="http://schemas.microsoft.com/office/drawing/2014/main" id="{56D654DA-D598-45FB-9FC1-5DB71F827206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362;p26">
              <a:extLst>
                <a:ext uri="{FF2B5EF4-FFF2-40B4-BE49-F238E27FC236}">
                  <a16:creationId xmlns:a16="http://schemas.microsoft.com/office/drawing/2014/main" id="{65EBEBDD-03BC-4684-A6B4-194D505EF69F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363;p26">
              <a:extLst>
                <a:ext uri="{FF2B5EF4-FFF2-40B4-BE49-F238E27FC236}">
                  <a16:creationId xmlns:a16="http://schemas.microsoft.com/office/drawing/2014/main" id="{F7FC74AD-7BDC-4A2B-AF00-BE33A534BB35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364;p26">
              <a:extLst>
                <a:ext uri="{FF2B5EF4-FFF2-40B4-BE49-F238E27FC236}">
                  <a16:creationId xmlns:a16="http://schemas.microsoft.com/office/drawing/2014/main" id="{1396029E-9D28-4336-8C20-E00B75F7C9C7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365;p26">
              <a:extLst>
                <a:ext uri="{FF2B5EF4-FFF2-40B4-BE49-F238E27FC236}">
                  <a16:creationId xmlns:a16="http://schemas.microsoft.com/office/drawing/2014/main" id="{A77028BF-4FFA-4590-8445-F2CD97E60C6E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366;p26">
              <a:extLst>
                <a:ext uri="{FF2B5EF4-FFF2-40B4-BE49-F238E27FC236}">
                  <a16:creationId xmlns:a16="http://schemas.microsoft.com/office/drawing/2014/main" id="{55583515-C610-49CA-AB7E-C36616286DFF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367;p26">
              <a:extLst>
                <a:ext uri="{FF2B5EF4-FFF2-40B4-BE49-F238E27FC236}">
                  <a16:creationId xmlns:a16="http://schemas.microsoft.com/office/drawing/2014/main" id="{C0AEEE28-BC16-462E-9F30-58EF3618C48E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368;p26">
              <a:extLst>
                <a:ext uri="{FF2B5EF4-FFF2-40B4-BE49-F238E27FC236}">
                  <a16:creationId xmlns:a16="http://schemas.microsoft.com/office/drawing/2014/main" id="{02C28F6F-1F6B-4967-93AA-AA14854A660C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369;p26">
              <a:extLst>
                <a:ext uri="{FF2B5EF4-FFF2-40B4-BE49-F238E27FC236}">
                  <a16:creationId xmlns:a16="http://schemas.microsoft.com/office/drawing/2014/main" id="{010D200C-CA1E-424F-B609-FFA34095584A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370;p26">
              <a:extLst>
                <a:ext uri="{FF2B5EF4-FFF2-40B4-BE49-F238E27FC236}">
                  <a16:creationId xmlns:a16="http://schemas.microsoft.com/office/drawing/2014/main" id="{71D9A2EF-7B5F-40A5-B96F-B7209AA87BE0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371;p26">
              <a:extLst>
                <a:ext uri="{FF2B5EF4-FFF2-40B4-BE49-F238E27FC236}">
                  <a16:creationId xmlns:a16="http://schemas.microsoft.com/office/drawing/2014/main" id="{2C496AEA-BD2E-4F6B-9B3D-8D84CB107DC3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372;p26">
              <a:extLst>
                <a:ext uri="{FF2B5EF4-FFF2-40B4-BE49-F238E27FC236}">
                  <a16:creationId xmlns:a16="http://schemas.microsoft.com/office/drawing/2014/main" id="{778FA1C7-3734-4721-A443-799A96C52EA0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373;p26">
              <a:extLst>
                <a:ext uri="{FF2B5EF4-FFF2-40B4-BE49-F238E27FC236}">
                  <a16:creationId xmlns:a16="http://schemas.microsoft.com/office/drawing/2014/main" id="{4D8C7105-F612-45E5-9DB6-BAF1F104CFF0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374;p26">
              <a:extLst>
                <a:ext uri="{FF2B5EF4-FFF2-40B4-BE49-F238E27FC236}">
                  <a16:creationId xmlns:a16="http://schemas.microsoft.com/office/drawing/2014/main" id="{6BBAE4D7-E3AE-4199-BC67-1D3E46F9610F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375;p26">
              <a:extLst>
                <a:ext uri="{FF2B5EF4-FFF2-40B4-BE49-F238E27FC236}">
                  <a16:creationId xmlns:a16="http://schemas.microsoft.com/office/drawing/2014/main" id="{9E493447-D811-49C7-A5D5-7A769F5EC486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376;p26">
              <a:extLst>
                <a:ext uri="{FF2B5EF4-FFF2-40B4-BE49-F238E27FC236}">
                  <a16:creationId xmlns:a16="http://schemas.microsoft.com/office/drawing/2014/main" id="{CC3CFAB8-BFF7-4304-909C-E46AA9B158EE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377;p26">
              <a:extLst>
                <a:ext uri="{FF2B5EF4-FFF2-40B4-BE49-F238E27FC236}">
                  <a16:creationId xmlns:a16="http://schemas.microsoft.com/office/drawing/2014/main" id="{5F7A62C7-FC7C-4D9B-83DD-01AA9A0A4FB8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378;p26">
              <a:extLst>
                <a:ext uri="{FF2B5EF4-FFF2-40B4-BE49-F238E27FC236}">
                  <a16:creationId xmlns:a16="http://schemas.microsoft.com/office/drawing/2014/main" id="{CEE9847F-A785-4111-AF84-35E3C1E35D2F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379;p26">
              <a:extLst>
                <a:ext uri="{FF2B5EF4-FFF2-40B4-BE49-F238E27FC236}">
                  <a16:creationId xmlns:a16="http://schemas.microsoft.com/office/drawing/2014/main" id="{12A64354-0AEE-44E1-BE06-F3C281E84005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380;p26">
              <a:extLst>
                <a:ext uri="{FF2B5EF4-FFF2-40B4-BE49-F238E27FC236}">
                  <a16:creationId xmlns:a16="http://schemas.microsoft.com/office/drawing/2014/main" id="{03F0B5BD-5683-41CA-854A-4DBBD72FDCF0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381;p26">
              <a:extLst>
                <a:ext uri="{FF2B5EF4-FFF2-40B4-BE49-F238E27FC236}">
                  <a16:creationId xmlns:a16="http://schemas.microsoft.com/office/drawing/2014/main" id="{2494878B-BCD6-40EA-9643-24646D6F47E1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382;p26">
              <a:extLst>
                <a:ext uri="{FF2B5EF4-FFF2-40B4-BE49-F238E27FC236}">
                  <a16:creationId xmlns:a16="http://schemas.microsoft.com/office/drawing/2014/main" id="{DDEFBA81-C82D-44F3-BA25-D75D9458CC8E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383;p26">
              <a:extLst>
                <a:ext uri="{FF2B5EF4-FFF2-40B4-BE49-F238E27FC236}">
                  <a16:creationId xmlns:a16="http://schemas.microsoft.com/office/drawing/2014/main" id="{C90066FF-F8D9-4D8B-9827-EC87504CE7E0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384;p26">
              <a:extLst>
                <a:ext uri="{FF2B5EF4-FFF2-40B4-BE49-F238E27FC236}">
                  <a16:creationId xmlns:a16="http://schemas.microsoft.com/office/drawing/2014/main" id="{9E42A948-6A36-4D21-8BF4-0A6F6E577FA8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385;p26">
              <a:extLst>
                <a:ext uri="{FF2B5EF4-FFF2-40B4-BE49-F238E27FC236}">
                  <a16:creationId xmlns:a16="http://schemas.microsoft.com/office/drawing/2014/main" id="{F2570AAA-32CE-4FB8-8571-FC2990D6FA00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386;p26">
              <a:extLst>
                <a:ext uri="{FF2B5EF4-FFF2-40B4-BE49-F238E27FC236}">
                  <a16:creationId xmlns:a16="http://schemas.microsoft.com/office/drawing/2014/main" id="{E2E2694C-70F1-43A2-BE4A-DA7881CA157A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387;p26">
              <a:extLst>
                <a:ext uri="{FF2B5EF4-FFF2-40B4-BE49-F238E27FC236}">
                  <a16:creationId xmlns:a16="http://schemas.microsoft.com/office/drawing/2014/main" id="{B3300FA6-9BBA-402F-BBD7-7EDB890225FC}"/>
                </a:ext>
              </a:extLst>
            </p:cNvPr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4F8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388;p26">
              <a:extLst>
                <a:ext uri="{FF2B5EF4-FFF2-40B4-BE49-F238E27FC236}">
                  <a16:creationId xmlns:a16="http://schemas.microsoft.com/office/drawing/2014/main" id="{CA940D92-DB9D-4DD5-A74C-D91926A02C17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389;p26">
              <a:extLst>
                <a:ext uri="{FF2B5EF4-FFF2-40B4-BE49-F238E27FC236}">
                  <a16:creationId xmlns:a16="http://schemas.microsoft.com/office/drawing/2014/main" id="{DD0FC61A-FD9C-41C9-B9BC-0ED2297B01E0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390;p26">
              <a:extLst>
                <a:ext uri="{FF2B5EF4-FFF2-40B4-BE49-F238E27FC236}">
                  <a16:creationId xmlns:a16="http://schemas.microsoft.com/office/drawing/2014/main" id="{ED3FA11A-518C-4256-B5C1-5FD69D6726F9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391;p26">
              <a:extLst>
                <a:ext uri="{FF2B5EF4-FFF2-40B4-BE49-F238E27FC236}">
                  <a16:creationId xmlns:a16="http://schemas.microsoft.com/office/drawing/2014/main" id="{7F021886-E68D-4900-8BB2-E753BC486237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392;p26">
              <a:extLst>
                <a:ext uri="{FF2B5EF4-FFF2-40B4-BE49-F238E27FC236}">
                  <a16:creationId xmlns:a16="http://schemas.microsoft.com/office/drawing/2014/main" id="{5C07DF77-16DC-4D3A-AD30-E22A10BFFF83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393;p26">
              <a:extLst>
                <a:ext uri="{FF2B5EF4-FFF2-40B4-BE49-F238E27FC236}">
                  <a16:creationId xmlns:a16="http://schemas.microsoft.com/office/drawing/2014/main" id="{DD4C43CF-3542-49EB-9E0D-47EFD72CFB0A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394;p26">
              <a:extLst>
                <a:ext uri="{FF2B5EF4-FFF2-40B4-BE49-F238E27FC236}">
                  <a16:creationId xmlns:a16="http://schemas.microsoft.com/office/drawing/2014/main" id="{A3E048F4-0D3B-46CD-B179-E31CD9578C59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395;p26">
              <a:extLst>
                <a:ext uri="{FF2B5EF4-FFF2-40B4-BE49-F238E27FC236}">
                  <a16:creationId xmlns:a16="http://schemas.microsoft.com/office/drawing/2014/main" id="{DB16B7B4-61B0-4E76-A798-8334B44371D6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396;p26">
              <a:extLst>
                <a:ext uri="{FF2B5EF4-FFF2-40B4-BE49-F238E27FC236}">
                  <a16:creationId xmlns:a16="http://schemas.microsoft.com/office/drawing/2014/main" id="{AECC335A-DDF7-4FF5-B023-9B32D0BE2926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397;p26">
              <a:extLst>
                <a:ext uri="{FF2B5EF4-FFF2-40B4-BE49-F238E27FC236}">
                  <a16:creationId xmlns:a16="http://schemas.microsoft.com/office/drawing/2014/main" id="{A9BDCCE0-51BD-4938-A403-75930C50C691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398;p26">
              <a:extLst>
                <a:ext uri="{FF2B5EF4-FFF2-40B4-BE49-F238E27FC236}">
                  <a16:creationId xmlns:a16="http://schemas.microsoft.com/office/drawing/2014/main" id="{2F778ECE-F471-4F8B-B413-DE5B7584AE44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399;p26">
              <a:extLst>
                <a:ext uri="{FF2B5EF4-FFF2-40B4-BE49-F238E27FC236}">
                  <a16:creationId xmlns:a16="http://schemas.microsoft.com/office/drawing/2014/main" id="{CDF99215-4FFD-4247-9896-CA483802E2E9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00;p26">
              <a:extLst>
                <a:ext uri="{FF2B5EF4-FFF2-40B4-BE49-F238E27FC236}">
                  <a16:creationId xmlns:a16="http://schemas.microsoft.com/office/drawing/2014/main" id="{DDAAAC7B-8FFA-4BFA-B17F-EAE6560BC09A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01;p26">
              <a:extLst>
                <a:ext uri="{FF2B5EF4-FFF2-40B4-BE49-F238E27FC236}">
                  <a16:creationId xmlns:a16="http://schemas.microsoft.com/office/drawing/2014/main" id="{EE9D22F2-5D03-4BA9-9749-447DF037CBDD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02;p26">
              <a:extLst>
                <a:ext uri="{FF2B5EF4-FFF2-40B4-BE49-F238E27FC236}">
                  <a16:creationId xmlns:a16="http://schemas.microsoft.com/office/drawing/2014/main" id="{893B5BF5-FC39-49CB-BB33-16AF24337763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5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3" grpId="0"/>
      <p:bldP spid="114" grpId="0" animBg="1"/>
      <p:bldP spid="115" grpId="0" animBg="1"/>
      <p:bldP spid="6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2EAF76EC51874B9D6DC6B0AC0ED5C6" ma:contentTypeVersion="13" ma:contentTypeDescription="Crie um novo documento." ma:contentTypeScope="" ma:versionID="9da4369760ce51eaf01871aef9537301">
  <xsd:schema xmlns:xsd="http://www.w3.org/2001/XMLSchema" xmlns:xs="http://www.w3.org/2001/XMLSchema" xmlns:p="http://schemas.microsoft.com/office/2006/metadata/properties" xmlns:ns2="3a43a05e-eb4b-4e26-8da5-194248d0bba6" xmlns:ns3="1e428e1e-ba11-4475-a60f-0d24dc7d02fd" targetNamespace="http://schemas.microsoft.com/office/2006/metadata/properties" ma:root="true" ma:fieldsID="0ea54938b99304f0cc548497a441967f" ns2:_="" ns3:_="">
    <xsd:import namespace="3a43a05e-eb4b-4e26-8da5-194248d0bba6"/>
    <xsd:import namespace="1e428e1e-ba11-4475-a60f-0d24dc7d02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3a05e-eb4b-4e26-8da5-194248d0b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72970e29-ff6a-4bc8-b0ca-68e6388e55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28e1e-ba11-4475-a60f-0d24dc7d02f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a3976a2-c1b6-4917-beee-668cc932dcca}" ma:internalName="TaxCatchAll" ma:showField="CatchAllData" ma:web="1e428e1e-ba11-4475-a60f-0d24dc7d02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43a05e-eb4b-4e26-8da5-194248d0bba6">
      <Terms xmlns="http://schemas.microsoft.com/office/infopath/2007/PartnerControls"/>
    </lcf76f155ced4ddcb4097134ff3c332f>
    <TaxCatchAll xmlns="1e428e1e-ba11-4475-a60f-0d24dc7d02f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EBC03-BF61-44CE-9114-1ECEBF888D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43a05e-eb4b-4e26-8da5-194248d0bba6"/>
    <ds:schemaRef ds:uri="1e428e1e-ba11-4475-a60f-0d24dc7d02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F53C82-1CED-4339-A012-8A9EC25616D6}">
  <ds:schemaRefs>
    <ds:schemaRef ds:uri="http://schemas.microsoft.com/office/2006/metadata/properties"/>
    <ds:schemaRef ds:uri="2453af0b-e20e-46f7-a226-d4010177c301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b3ff152-20ce-4709-beb1-9c0b389d1dcb"/>
    <ds:schemaRef ds:uri="3a43a05e-eb4b-4e26-8da5-194248d0bba6"/>
    <ds:schemaRef ds:uri="1e428e1e-ba11-4475-a60f-0d24dc7d02fd"/>
  </ds:schemaRefs>
</ds:datastoreItem>
</file>

<file path=customXml/itemProps3.xml><?xml version="1.0" encoding="utf-8"?>
<ds:datastoreItem xmlns:ds="http://schemas.openxmlformats.org/officeDocument/2006/customXml" ds:itemID="{B9F07C20-3DCA-4F6B-9D17-A882625181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1342</Words>
  <Application>Microsoft Office PowerPoint</Application>
  <PresentationFormat>Widescreen</PresentationFormat>
  <Paragraphs>450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 Soares Lanziano</dc:creator>
  <cp:lastModifiedBy>Jessica Soares Lanziano</cp:lastModifiedBy>
  <cp:revision>40</cp:revision>
  <dcterms:created xsi:type="dcterms:W3CDTF">2022-01-17T17:03:39Z</dcterms:created>
  <dcterms:modified xsi:type="dcterms:W3CDTF">2024-03-12T20:56:15Z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2022-01-17T17:03:39Z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fb021307-4c62-44ce-843f-7b97fb73cec4</vt:lpwstr>
  </property>
  <property fmtid="{D5CDD505-2E9C-101B-9397-08002B2CF9AE}" pid="8" name="MSIP_Label_5c88f678-0b6e-4995-8ab3-bcc8062be905_ContentBits">
    <vt:lpwstr>0</vt:lpwstr>
  </property>
  <property fmtid="{D5CDD505-2E9C-101B-9397-08002B2CF9AE}" pid="9" name="ContentTypeId">
    <vt:lpwstr>0x010100832EAF76EC51874B9D6DC6B0AC0ED5C6</vt:lpwstr>
  </property>
  <property fmtid="{D5CDD505-2E9C-101B-9397-08002B2CF9AE}" pid="10" name="MediaServiceImageTags">
    <vt:lpwstr/>
  </property>
</Properties>
</file>