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42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Soares Lanziano" userId="acbc07df-d388-4442-a2be-f790c895b4db" providerId="ADAL" clId="{C115A82B-5F92-4E70-95FC-8032CB852C5A}"/>
    <pc:docChg chg="modSld">
      <pc:chgData name="Jessica Soares Lanziano" userId="acbc07df-d388-4442-a2be-f790c895b4db" providerId="ADAL" clId="{C115A82B-5F92-4E70-95FC-8032CB852C5A}" dt="2023-11-06T17:43:37.531" v="93" actId="20577"/>
      <pc:docMkLst>
        <pc:docMk/>
      </pc:docMkLst>
      <pc:sldChg chg="modSp mod">
        <pc:chgData name="Jessica Soares Lanziano" userId="acbc07df-d388-4442-a2be-f790c895b4db" providerId="ADAL" clId="{C115A82B-5F92-4E70-95FC-8032CB852C5A}" dt="2023-11-06T17:43:37.531" v="93" actId="20577"/>
        <pc:sldMkLst>
          <pc:docMk/>
          <pc:sldMk cId="4108001361" sldId="2426"/>
        </pc:sldMkLst>
        <pc:spChg chg="mod">
          <ac:chgData name="Jessica Soares Lanziano" userId="acbc07df-d388-4442-a2be-f790c895b4db" providerId="ADAL" clId="{C115A82B-5F92-4E70-95FC-8032CB852C5A}" dt="2023-11-06T17:43:37.531" v="93" actId="20577"/>
          <ac:spMkLst>
            <pc:docMk/>
            <pc:sldMk cId="4108001361" sldId="2426"/>
            <ac:spMk id="56" creationId="{804585B4-BB99-4B3F-9478-985BE6E5DDFB}"/>
          </ac:spMkLst>
        </pc:spChg>
        <pc:spChg chg="mod">
          <ac:chgData name="Jessica Soares Lanziano" userId="acbc07df-d388-4442-a2be-f790c895b4db" providerId="ADAL" clId="{C115A82B-5F92-4E70-95FC-8032CB852C5A}" dt="2023-11-06T17:43:06.448" v="90" actId="20577"/>
          <ac:spMkLst>
            <pc:docMk/>
            <pc:sldMk cId="4108001361" sldId="2426"/>
            <ac:spMk id="57" creationId="{4ADE18FD-E1D5-4417-A19C-78E72EA517B9}"/>
          </ac:spMkLst>
        </pc:spChg>
        <pc:spChg chg="mod">
          <ac:chgData name="Jessica Soares Lanziano" userId="acbc07df-d388-4442-a2be-f790c895b4db" providerId="ADAL" clId="{C115A82B-5F92-4E70-95FC-8032CB852C5A}" dt="2023-11-06T17:32:18.840" v="0" actId="20577"/>
          <ac:spMkLst>
            <pc:docMk/>
            <pc:sldMk cId="4108001361" sldId="2426"/>
            <ac:spMk id="84" creationId="{DE2B5078-6E98-42D8-8C71-B43F4CF1E599}"/>
          </ac:spMkLst>
        </pc:spChg>
        <pc:spChg chg="mod">
          <ac:chgData name="Jessica Soares Lanziano" userId="acbc07df-d388-4442-a2be-f790c895b4db" providerId="ADAL" clId="{C115A82B-5F92-4E70-95FC-8032CB852C5A}" dt="2023-11-06T17:42:35.515" v="58" actId="20577"/>
          <ac:spMkLst>
            <pc:docMk/>
            <pc:sldMk cId="4108001361" sldId="2426"/>
            <ac:spMk id="91" creationId="{A2FD1823-5921-5F9E-8058-7F36CB82E5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06360-31A3-4F5D-A1B1-CEA911D9792B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49C0A-9C7D-4AA3-B4E3-E8C1ECE3C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04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1198-1AFE-4BFC-8D36-6C6E26A1A40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3BBBE-B177-7CA8-D8E6-211AD939B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09A91-23C1-C1FA-6328-ACBB24266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CF158-3801-0877-84AE-1A135237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A66686-AF5E-CF06-5ECF-74DC20CD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7F1A5-6823-5B2E-46E5-1F9707BE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8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DCB6-B6ED-BAE2-CE23-5C1491F9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83A9F7-A2FD-E1B4-B0A0-2C615B79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37D83-6453-DBC9-66D5-16C9B0CB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09B52-6402-6483-0196-BC46A29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42C4B-BAB5-E2A3-B6BF-9A4D0451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52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118F93-8FA3-740B-3EAB-59C4B8CF2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565AF7-550F-53E6-1264-C182D951A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D50B61-B10E-9CA7-1ED4-C34BDC27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95D6E-4730-8DDF-4D36-AA1AD3D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E218FF-1A1E-202B-6AD8-F0C341A0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32BF3-9C96-9BB3-AEA8-719E5DAE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3A357-EA07-A824-566B-18696B4C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04858-8B8D-E362-F43A-9EBE8C7A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F3EF2-FD46-4F2D-EAFA-3E37B8D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1FE0B-BE11-F85A-7E0C-38DEF668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8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5FC26-5273-D87E-8259-8B62216D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E7D9E4-A485-1333-60BD-03118A202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6FAF89-96C6-19E6-1932-1E8DAB8D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806773-0D43-F926-1AD7-413EBAC3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87F18-6997-133A-EBB9-DA0B9ADC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08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84CD-3A21-4C89-67B9-E52CBAFC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9301E-E8F4-6344-EDF4-768D16512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433D8-1CEA-7A35-1A8A-86D1835C6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696A57-DC40-3B70-30AF-C9E3E227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A46D08-4718-E0E4-201B-DB366A18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E12AA-9267-79A9-256F-101C2849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A375B-8D29-8803-AA3A-99DF3ED4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A6EEB0-A0F1-0317-F37B-B2CA0F326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A09AB0-6092-7371-361F-A7A929C67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595424-C5CA-8D4C-D5AF-EE625A3AC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E5DA43-4B94-7D7B-9387-212779B3D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A3A2DD-043E-B2D3-8C0E-5DEED97C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1B7BF4-2BF0-79BC-2991-B43555A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09A3DC-DC97-2AA7-52B1-7208DBA4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8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C93A4-3311-9086-CA75-83E28A5F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3739A0-1727-65F6-F79A-C9976216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AEE29E-D675-B56D-7E58-63650AFF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F27A2D-B208-A785-B804-ABF5585F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F28ECF-F970-2136-AB5B-640BB4B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5A09B0-3AB9-D4C4-B156-D720EBC4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62BF3D-E844-40F5-0734-2EE90987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8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3543-C8E2-7271-F084-C16DBFC4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482F8-1F8F-B668-C3A1-B0C5E948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6C3976-7271-C2D1-6821-DD0BFC66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6AC77-FE2D-FF0E-CF19-6538697A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C42192-B844-79B2-6FBA-13C79754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5BBB8-B0A6-DD55-0F5E-AB1D85A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5B757-611D-79FE-69C2-9B550E72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3A3848-6D24-20D6-6304-CFF70499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6D6FC2-EA13-B8AD-ED65-EBFCC1AC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8E59A-E4AE-6C1A-E181-20EDB384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84F47E-02B4-91E0-067B-31563F6C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A3C09E-55B2-AD65-1D6C-C0C01571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82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447A2-9CEB-7094-0D62-580C4DF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7BBAB-24C7-0682-0337-1985F97B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41AD54-25F6-7F83-6D86-FAC4AEB2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76A0-5CFD-41F2-87BF-DB3B80339316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FA07-5E69-0982-BEC3-815E89BEC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7F956F-7215-EF4C-9DC6-6D0B602B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061B-5A50-4E84-91A6-6D6F5CC1E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E06BEC13-C71B-AFB6-DAD7-FC7815D66234}"/>
              </a:ext>
            </a:extLst>
          </p:cNvPr>
          <p:cNvSpPr/>
          <p:nvPr/>
        </p:nvSpPr>
        <p:spPr>
          <a:xfrm>
            <a:off x="9101720" y="5647955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8ED0998E-6E73-201C-C9FE-368D2090C018}"/>
              </a:ext>
            </a:extLst>
          </p:cNvPr>
          <p:cNvSpPr/>
          <p:nvPr/>
        </p:nvSpPr>
        <p:spPr>
          <a:xfrm>
            <a:off x="256837" y="5646403"/>
            <a:ext cx="2833443" cy="1098600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ctangle 7">
            <a:extLst>
              <a:ext uri="{FF2B5EF4-FFF2-40B4-BE49-F238E27FC236}">
                <a16:creationId xmlns:a16="http://schemas.microsoft.com/office/drawing/2014/main" id="{6D3BDDCD-7A0D-081A-737D-8CE2A1D5B1BB}"/>
              </a:ext>
            </a:extLst>
          </p:cNvPr>
          <p:cNvSpPr/>
          <p:nvPr/>
        </p:nvSpPr>
        <p:spPr>
          <a:xfrm rot="16200000">
            <a:off x="5754000" y="-5678522"/>
            <a:ext cx="684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53BE61-DA08-42DC-A968-70F1466D1386}"/>
              </a:ext>
            </a:extLst>
          </p:cNvPr>
          <p:cNvSpPr txBox="1"/>
          <p:nvPr/>
        </p:nvSpPr>
        <p:spPr>
          <a:xfrm>
            <a:off x="3363747" y="2070440"/>
            <a:ext cx="1199766" cy="32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Parceiros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20D10AAB-811C-4B9A-98E2-B64BF5238E3A}"/>
              </a:ext>
            </a:extLst>
          </p:cNvPr>
          <p:cNvSpPr/>
          <p:nvPr/>
        </p:nvSpPr>
        <p:spPr>
          <a:xfrm>
            <a:off x="3230133" y="2040751"/>
            <a:ext cx="5807716" cy="3539165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Seta: Pentágono 64">
            <a:extLst>
              <a:ext uri="{FF2B5EF4-FFF2-40B4-BE49-F238E27FC236}">
                <a16:creationId xmlns:a16="http://schemas.microsoft.com/office/drawing/2014/main" id="{8C68FA15-7B5A-4FCE-80EE-CAD6E94C1F5D}"/>
              </a:ext>
            </a:extLst>
          </p:cNvPr>
          <p:cNvSpPr/>
          <p:nvPr/>
        </p:nvSpPr>
        <p:spPr>
          <a:xfrm>
            <a:off x="3405361" y="2486422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solidFill>
                <a:schemeClr val="bg1"/>
              </a:solidFill>
              <a:highlight>
                <a:srgbClr val="FFFF00"/>
              </a:highlight>
              <a:latin typeface="Trebuchet MS" panose="020B0603020202020204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1228894-8A73-4DEC-AE22-6F19599E8F47}"/>
              </a:ext>
            </a:extLst>
          </p:cNvPr>
          <p:cNvSpPr txBox="1"/>
          <p:nvPr/>
        </p:nvSpPr>
        <p:spPr>
          <a:xfrm>
            <a:off x="3268058" y="2040751"/>
            <a:ext cx="2937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Principais Etapas do Processo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1B9DD06C-0DFD-4F43-B46D-55698F6AB8D9}"/>
              </a:ext>
            </a:extLst>
          </p:cNvPr>
          <p:cNvSpPr/>
          <p:nvPr/>
        </p:nvSpPr>
        <p:spPr>
          <a:xfrm>
            <a:off x="9126299" y="1990817"/>
            <a:ext cx="1350000" cy="35819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026C0B4-23A2-4786-B837-DBDF71E19407}"/>
              </a:ext>
            </a:extLst>
          </p:cNvPr>
          <p:cNvSpPr txBox="1"/>
          <p:nvPr/>
        </p:nvSpPr>
        <p:spPr>
          <a:xfrm>
            <a:off x="9201416" y="1966893"/>
            <a:ext cx="119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Saídas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4C0748A0-39EE-4AA3-816E-7559371CAEE0}"/>
              </a:ext>
            </a:extLst>
          </p:cNvPr>
          <p:cNvSpPr/>
          <p:nvPr/>
        </p:nvSpPr>
        <p:spPr>
          <a:xfrm>
            <a:off x="1723010" y="2033574"/>
            <a:ext cx="1350000" cy="3539165"/>
          </a:xfrm>
          <a:prstGeom prst="roundRect">
            <a:avLst>
              <a:gd name="adj" fmla="val 102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74F42F3-4232-4A50-B7F9-C08D94DA4687}"/>
              </a:ext>
            </a:extLst>
          </p:cNvPr>
          <p:cNvSpPr txBox="1"/>
          <p:nvPr/>
        </p:nvSpPr>
        <p:spPr>
          <a:xfrm>
            <a:off x="1765470" y="2070440"/>
            <a:ext cx="119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Entradas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1150158-AF3D-4B7D-9249-51F4BBF7300B}"/>
              </a:ext>
            </a:extLst>
          </p:cNvPr>
          <p:cNvSpPr/>
          <p:nvPr/>
        </p:nvSpPr>
        <p:spPr>
          <a:xfrm>
            <a:off x="1792531" y="2466506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>
              <a:highlight>
                <a:srgbClr val="FFFF00"/>
              </a:highlight>
              <a:latin typeface="Trebuchet MS" panose="020B0603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50BD00F-504F-4410-BB80-D92FC439BC30}"/>
              </a:ext>
            </a:extLst>
          </p:cNvPr>
          <p:cNvGrpSpPr/>
          <p:nvPr/>
        </p:nvGrpSpPr>
        <p:grpSpPr>
          <a:xfrm>
            <a:off x="10628649" y="1988723"/>
            <a:ext cx="1350858" cy="3584015"/>
            <a:chOff x="10610523" y="748473"/>
            <a:chExt cx="1350858" cy="3584015"/>
          </a:xfrm>
        </p:grpSpPr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6DE1E0E1-24A3-4D28-BE3C-473106B2FB43}"/>
                </a:ext>
              </a:extLst>
            </p:cNvPr>
            <p:cNvSpPr/>
            <p:nvPr/>
          </p:nvSpPr>
          <p:spPr>
            <a:xfrm>
              <a:off x="10610523" y="772397"/>
              <a:ext cx="1350858" cy="3560091"/>
            </a:xfrm>
            <a:prstGeom prst="roundRect">
              <a:avLst>
                <a:gd name="adj" fmla="val 123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953B49E-8416-42F1-A1C0-FAEEF063F061}"/>
                </a:ext>
              </a:extLst>
            </p:cNvPr>
            <p:cNvSpPr txBox="1"/>
            <p:nvPr/>
          </p:nvSpPr>
          <p:spPr>
            <a:xfrm>
              <a:off x="10666829" y="748473"/>
              <a:ext cx="1199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Clientes</a:t>
              </a:r>
            </a:p>
          </p:txBody>
        </p:sp>
      </p:grpSp>
      <p:sp>
        <p:nvSpPr>
          <p:cNvPr id="84" name="Título 1">
            <a:extLst>
              <a:ext uri="{FF2B5EF4-FFF2-40B4-BE49-F238E27FC236}">
                <a16:creationId xmlns:a16="http://schemas.microsoft.com/office/drawing/2014/main" id="{DE2B5078-6E98-42D8-8C71-B43F4CF1E599}"/>
              </a:ext>
            </a:extLst>
          </p:cNvPr>
          <p:cNvSpPr txBox="1">
            <a:spLocks/>
          </p:cNvSpPr>
          <p:nvPr/>
        </p:nvSpPr>
        <p:spPr>
          <a:xfrm>
            <a:off x="187317" y="174537"/>
            <a:ext cx="8455295" cy="5605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 eaLnBrk="0" hangingPunct="0">
              <a:spcBef>
                <a:spcPts val="1333"/>
              </a:spcBef>
              <a:defRPr/>
            </a:pPr>
            <a:r>
              <a:rPr lang="pt-BR" sz="3200" b="1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200" b="1" dirty="0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endParaRPr lang="pt-BR" sz="18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A2FD1823-5921-5F9E-8058-7F36CB82E536}"/>
              </a:ext>
            </a:extLst>
          </p:cNvPr>
          <p:cNvSpPr txBox="1">
            <a:spLocks/>
          </p:cNvSpPr>
          <p:nvPr/>
        </p:nvSpPr>
        <p:spPr>
          <a:xfrm>
            <a:off x="92067" y="848693"/>
            <a:ext cx="9708882" cy="34719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 eaLnBrk="0" hangingPunct="0">
              <a:spcBef>
                <a:spcPts val="1333"/>
              </a:spcBef>
              <a:defRPr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Gerir Efetivação de Matrículas SESI Cidadania</a:t>
            </a:r>
            <a:endParaRPr lang="pt-BR" sz="1600" dirty="0">
              <a:solidFill>
                <a:srgbClr val="003BD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Picture 16">
            <a:extLst>
              <a:ext uri="{FF2B5EF4-FFF2-40B4-BE49-F238E27FC236}">
                <a16:creationId xmlns:a16="http://schemas.microsoft.com/office/drawing/2014/main" id="{563473E6-3D5F-D2A2-3476-5261EF06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853" y="263616"/>
            <a:ext cx="569289" cy="30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81E54C0F-C3E4-CB55-FD2A-3E12FBD629E4}"/>
              </a:ext>
            </a:extLst>
          </p:cNvPr>
          <p:cNvGrpSpPr/>
          <p:nvPr/>
        </p:nvGrpSpPr>
        <p:grpSpPr>
          <a:xfrm>
            <a:off x="187316" y="2036865"/>
            <a:ext cx="1489042" cy="3535873"/>
            <a:chOff x="187317" y="1808663"/>
            <a:chExt cx="1489042" cy="353587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C6F6F2A2-B9E9-44F3-8B03-DB07A20A1AC6}"/>
                </a:ext>
              </a:extLst>
            </p:cNvPr>
            <p:cNvSpPr/>
            <p:nvPr/>
          </p:nvSpPr>
          <p:spPr>
            <a:xfrm>
              <a:off x="256838" y="1808663"/>
              <a:ext cx="1350000" cy="353587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7D65700-C4D1-4C08-96F4-24E937116554}"/>
                </a:ext>
              </a:extLst>
            </p:cNvPr>
            <p:cNvSpPr txBox="1"/>
            <p:nvPr/>
          </p:nvSpPr>
          <p:spPr>
            <a:xfrm>
              <a:off x="187317" y="1832681"/>
              <a:ext cx="14890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/>
                <a:t>Demandantes e Áreas de Interface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4FA9A488-D41F-4F6A-B1E6-EBE8646BA700}"/>
                </a:ext>
              </a:extLst>
            </p:cNvPr>
            <p:cNvSpPr/>
            <p:nvPr/>
          </p:nvSpPr>
          <p:spPr>
            <a:xfrm>
              <a:off x="359523" y="2394787"/>
              <a:ext cx="1134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>
                <a:highlight>
                  <a:srgbClr val="FFFF00"/>
                </a:highlight>
                <a:latin typeface="Trebuchet MS" panose="020B0603020202020204" pitchFamily="34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C83DCBB7-3B05-4E44-B05F-ABF2B4EE7445}"/>
                </a:ext>
              </a:extLst>
            </p:cNvPr>
            <p:cNvSpPr/>
            <p:nvPr/>
          </p:nvSpPr>
          <p:spPr>
            <a:xfrm>
              <a:off x="359523" y="2880669"/>
              <a:ext cx="1134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>
                <a:highlight>
                  <a:srgbClr val="FFFF00"/>
                </a:highlight>
                <a:latin typeface="Trebuchet MS" panose="020B0603020202020204" pitchFamily="34" charset="0"/>
              </a:endParaRPr>
            </a:p>
          </p:txBody>
        </p:sp>
      </p:grpSp>
      <p:pic>
        <p:nvPicPr>
          <p:cNvPr id="123" name="Gráfico 122" descr="Engrenagens com preenchimento sólido">
            <a:extLst>
              <a:ext uri="{FF2B5EF4-FFF2-40B4-BE49-F238E27FC236}">
                <a16:creationId xmlns:a16="http://schemas.microsoft.com/office/drawing/2014/main" id="{C0C3B188-616F-5794-4FE6-6D4104699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081" y="5695726"/>
            <a:ext cx="351559" cy="351559"/>
          </a:xfrm>
          <a:prstGeom prst="rect">
            <a:avLst/>
          </a:prstGeom>
        </p:spPr>
      </p:pic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75764D9-9756-E9B6-FABD-0F9BBFE01056}"/>
              </a:ext>
            </a:extLst>
          </p:cNvPr>
          <p:cNvSpPr txBox="1"/>
          <p:nvPr/>
        </p:nvSpPr>
        <p:spPr>
          <a:xfrm>
            <a:off x="471440" y="5727205"/>
            <a:ext cx="205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Sistemas Utilizados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25BE5444-EA0C-C0ED-507A-DF4DEA8BF318}"/>
              </a:ext>
            </a:extLst>
          </p:cNvPr>
          <p:cNvSpPr/>
          <p:nvPr/>
        </p:nvSpPr>
        <p:spPr>
          <a:xfrm>
            <a:off x="3187613" y="5661556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27308389-4955-8129-26E7-200817417E66}"/>
              </a:ext>
            </a:extLst>
          </p:cNvPr>
          <p:cNvSpPr txBox="1"/>
          <p:nvPr/>
        </p:nvSpPr>
        <p:spPr>
          <a:xfrm>
            <a:off x="3405361" y="5750769"/>
            <a:ext cx="145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Reguladores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8772619A-D31B-736D-EBC2-87D7E08C09CD}"/>
              </a:ext>
            </a:extLst>
          </p:cNvPr>
          <p:cNvSpPr/>
          <p:nvPr/>
        </p:nvSpPr>
        <p:spPr>
          <a:xfrm>
            <a:off x="3298314" y="6164659"/>
            <a:ext cx="218808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050" dirty="0"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1218EE89-A279-D892-FAA0-9DB238970546}"/>
              </a:ext>
            </a:extLst>
          </p:cNvPr>
          <p:cNvSpPr/>
          <p:nvPr/>
        </p:nvSpPr>
        <p:spPr>
          <a:xfrm>
            <a:off x="6096000" y="5647469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A5E70ACD-C517-6D9E-00AF-E50DD4DC3107}"/>
              </a:ext>
            </a:extLst>
          </p:cNvPr>
          <p:cNvSpPr txBox="1"/>
          <p:nvPr/>
        </p:nvSpPr>
        <p:spPr>
          <a:xfrm>
            <a:off x="6564109" y="5738604"/>
            <a:ext cx="227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Indicadores do Processo</a:t>
            </a:r>
          </a:p>
        </p:txBody>
      </p:sp>
      <p:pic>
        <p:nvPicPr>
          <p:cNvPr id="132" name="Gráfico 131" descr="Aviso estrutura de tópicos">
            <a:extLst>
              <a:ext uri="{FF2B5EF4-FFF2-40B4-BE49-F238E27FC236}">
                <a16:creationId xmlns:a16="http://schemas.microsoft.com/office/drawing/2014/main" id="{F7420C36-94B6-DE96-FEA2-CDFC62360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8232" y="5710276"/>
            <a:ext cx="338554" cy="338554"/>
          </a:xfrm>
          <a:prstGeom prst="rect">
            <a:avLst/>
          </a:prstGeom>
        </p:spPr>
      </p:pic>
      <p:pic>
        <p:nvPicPr>
          <p:cNvPr id="133" name="Gráfico 132" descr="Velocímetro médio estrutura de tópicos">
            <a:extLst>
              <a:ext uri="{FF2B5EF4-FFF2-40B4-BE49-F238E27FC236}">
                <a16:creationId xmlns:a16="http://schemas.microsoft.com/office/drawing/2014/main" id="{71BFE9EA-FADF-3BE6-036D-0A2737E2E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3991" y="5647040"/>
            <a:ext cx="430118" cy="430118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4040D18-3FA8-90EA-970B-8992405491BD}"/>
              </a:ext>
            </a:extLst>
          </p:cNvPr>
          <p:cNvSpPr txBox="1"/>
          <p:nvPr/>
        </p:nvSpPr>
        <p:spPr>
          <a:xfrm>
            <a:off x="9126299" y="5710276"/>
            <a:ext cx="2466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Riscos do Processo</a:t>
            </a:r>
          </a:p>
        </p:txBody>
      </p:sp>
      <p:sp>
        <p:nvSpPr>
          <p:cNvPr id="137" name="Seta: Pentágono 136">
            <a:extLst>
              <a:ext uri="{FF2B5EF4-FFF2-40B4-BE49-F238E27FC236}">
                <a16:creationId xmlns:a16="http://schemas.microsoft.com/office/drawing/2014/main" id="{3375DD8E-334F-0473-1D96-B39F06129782}"/>
              </a:ext>
            </a:extLst>
          </p:cNvPr>
          <p:cNvSpPr/>
          <p:nvPr/>
        </p:nvSpPr>
        <p:spPr>
          <a:xfrm>
            <a:off x="3405361" y="2954648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8" name="Seta: Pentágono 137">
            <a:extLst>
              <a:ext uri="{FF2B5EF4-FFF2-40B4-BE49-F238E27FC236}">
                <a16:creationId xmlns:a16="http://schemas.microsoft.com/office/drawing/2014/main" id="{8AF4169F-C9F2-7DE7-CD9E-5E54BF5780B6}"/>
              </a:ext>
            </a:extLst>
          </p:cNvPr>
          <p:cNvSpPr/>
          <p:nvPr/>
        </p:nvSpPr>
        <p:spPr>
          <a:xfrm>
            <a:off x="3405361" y="3422874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9" name="Seta: Pentágono 138">
            <a:extLst>
              <a:ext uri="{FF2B5EF4-FFF2-40B4-BE49-F238E27FC236}">
                <a16:creationId xmlns:a16="http://schemas.microsoft.com/office/drawing/2014/main" id="{48D5DCE8-FB01-CEFC-C22D-545DE099CBA2}"/>
              </a:ext>
            </a:extLst>
          </p:cNvPr>
          <p:cNvSpPr/>
          <p:nvPr/>
        </p:nvSpPr>
        <p:spPr>
          <a:xfrm>
            <a:off x="3405361" y="3891100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0" name="Seta: Pentágono 139">
            <a:extLst>
              <a:ext uri="{FF2B5EF4-FFF2-40B4-BE49-F238E27FC236}">
                <a16:creationId xmlns:a16="http://schemas.microsoft.com/office/drawing/2014/main" id="{F1797C59-7A21-D062-1953-764561099B6B}"/>
              </a:ext>
            </a:extLst>
          </p:cNvPr>
          <p:cNvSpPr/>
          <p:nvPr/>
        </p:nvSpPr>
        <p:spPr>
          <a:xfrm>
            <a:off x="3405361" y="4359326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Gráfico 4" descr="Selo de Área de Transferência com preenchimento sólido">
            <a:extLst>
              <a:ext uri="{FF2B5EF4-FFF2-40B4-BE49-F238E27FC236}">
                <a16:creationId xmlns:a16="http://schemas.microsoft.com/office/drawing/2014/main" id="{1FBB7E1B-44E1-3EF8-3A64-68F5A8F88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4430" y="5682055"/>
            <a:ext cx="441236" cy="441236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804585B4-BB99-4B3F-9478-985BE6E5DDFB}"/>
              </a:ext>
            </a:extLst>
          </p:cNvPr>
          <p:cNvSpPr/>
          <p:nvPr/>
        </p:nvSpPr>
        <p:spPr>
          <a:xfrm>
            <a:off x="238567" y="1225500"/>
            <a:ext cx="8849815" cy="636019"/>
          </a:xfrm>
          <a:prstGeom prst="roundRect">
            <a:avLst>
              <a:gd name="adj" fmla="val 568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eaLnBrk="0" hangingPunct="0">
              <a:spcBef>
                <a:spcPts val="1333"/>
              </a:spcBef>
              <a:defRPr/>
            </a:pPr>
            <a:r>
              <a:rPr lang="pt-BR" sz="1400" b="1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</a:t>
            </a:r>
            <a:r>
              <a:rPr lang="pt-BR" sz="14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: XXX</a:t>
            </a:r>
            <a:endParaRPr lang="pt-BR" sz="1400" b="1" dirty="0">
              <a:solidFill>
                <a:srgbClr val="003BD1"/>
              </a:solidFill>
              <a:latin typeface="Trebuchet MS"/>
              <a:sym typeface="Trebuchet MS"/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ADE18FD-E1D5-4417-A19C-78E72EA517B9}"/>
              </a:ext>
            </a:extLst>
          </p:cNvPr>
          <p:cNvSpPr/>
          <p:nvPr/>
        </p:nvSpPr>
        <p:spPr>
          <a:xfrm>
            <a:off x="9148232" y="1225500"/>
            <a:ext cx="2827600" cy="616365"/>
          </a:xfrm>
          <a:prstGeom prst="roundRect">
            <a:avLst>
              <a:gd name="adj" fmla="val 568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</a:t>
            </a:r>
          </a:p>
          <a:p>
            <a:pPr algn="ctr"/>
            <a:r>
              <a:rPr lang="pt-BR" sz="1200" dirty="0">
                <a:solidFill>
                  <a:srgbClr val="003BD1"/>
                </a:solidFill>
              </a:rPr>
              <a:t>Divisão de Cidadania</a:t>
            </a:r>
          </a:p>
          <a:p>
            <a:pPr algn="ctr"/>
            <a:r>
              <a:rPr lang="pt-BR" sz="1200" dirty="0">
                <a:solidFill>
                  <a:srgbClr val="003BD1"/>
                </a:solidFill>
              </a:rPr>
              <a:t>(DIVIC)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7FAE411E-D1F1-6259-C088-A177064E8B75}"/>
              </a:ext>
            </a:extLst>
          </p:cNvPr>
          <p:cNvSpPr/>
          <p:nvPr/>
        </p:nvSpPr>
        <p:spPr>
          <a:xfrm>
            <a:off x="1791751" y="3163657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>
              <a:highlight>
                <a:srgbClr val="FFFF00"/>
              </a:highlight>
              <a:latin typeface="Trebuchet MS" panose="020B0603020202020204" pitchFamily="34" charset="0"/>
            </a:endParaRPr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7F02CF1E-C654-477A-9B89-66788D55DC3F}"/>
              </a:ext>
            </a:extLst>
          </p:cNvPr>
          <p:cNvSpPr/>
          <p:nvPr/>
        </p:nvSpPr>
        <p:spPr>
          <a:xfrm>
            <a:off x="9242718" y="2379305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>
              <a:latin typeface="Trebuchet MS" panose="020B0603020202020204" pitchFamily="34" charset="0"/>
            </a:endParaRP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60726EBC-6B9F-FAE2-BE5A-035EAB499374}"/>
              </a:ext>
            </a:extLst>
          </p:cNvPr>
          <p:cNvSpPr/>
          <p:nvPr/>
        </p:nvSpPr>
        <p:spPr>
          <a:xfrm>
            <a:off x="9241938" y="3076456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>
              <a:latin typeface="Trebuchet MS" panose="020B0603020202020204" pitchFamily="34" charset="0"/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8C8F4F6-4BEB-E8CE-4483-536FDCC5FA1B}"/>
              </a:ext>
            </a:extLst>
          </p:cNvPr>
          <p:cNvSpPr/>
          <p:nvPr/>
        </p:nvSpPr>
        <p:spPr>
          <a:xfrm>
            <a:off x="10750721" y="2406989"/>
            <a:ext cx="1134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 dirty="0">
              <a:latin typeface="Trebuchet MS" panose="020B0603020202020204" pitchFamily="34" charset="0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F6AE75BF-2161-7086-A190-B6B76FC6FC08}"/>
              </a:ext>
            </a:extLst>
          </p:cNvPr>
          <p:cNvSpPr/>
          <p:nvPr/>
        </p:nvSpPr>
        <p:spPr>
          <a:xfrm>
            <a:off x="10750721" y="2892871"/>
            <a:ext cx="1134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 dirty="0">
              <a:latin typeface="Trebuchet MS" panose="020B06030202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B373B59-D48D-5A69-10A3-4C92C937C2BD}"/>
              </a:ext>
            </a:extLst>
          </p:cNvPr>
          <p:cNvSpPr/>
          <p:nvPr/>
        </p:nvSpPr>
        <p:spPr>
          <a:xfrm>
            <a:off x="9800949" y="833337"/>
            <a:ext cx="2174883" cy="2722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>
                <a:solidFill>
                  <a:srgbClr val="003BD1"/>
                </a:solidFill>
              </a:rPr>
              <a:t>Data de publicação: </a:t>
            </a:r>
            <a:r>
              <a:rPr lang="pt-BR" sz="1100" dirty="0" err="1">
                <a:solidFill>
                  <a:srgbClr val="003BD1"/>
                </a:solidFill>
              </a:rPr>
              <a:t>xx</a:t>
            </a:r>
            <a:r>
              <a:rPr lang="pt-BR" sz="1100" dirty="0">
                <a:solidFill>
                  <a:srgbClr val="003BD1"/>
                </a:solidFill>
              </a:rPr>
              <a:t>/</a:t>
            </a:r>
            <a:r>
              <a:rPr lang="pt-BR" sz="1100" dirty="0" err="1">
                <a:solidFill>
                  <a:srgbClr val="003BD1"/>
                </a:solidFill>
              </a:rPr>
              <a:t>xx</a:t>
            </a:r>
            <a:r>
              <a:rPr lang="pt-BR" sz="1100" dirty="0">
                <a:solidFill>
                  <a:srgbClr val="003BD1"/>
                </a:solidFill>
              </a:rPr>
              <a:t>/</a:t>
            </a:r>
            <a:r>
              <a:rPr lang="pt-BR" sz="1100" dirty="0" err="1">
                <a:solidFill>
                  <a:srgbClr val="003BD1"/>
                </a:solidFill>
              </a:rPr>
              <a:t>xxxx</a:t>
            </a:r>
            <a:endParaRPr lang="pt-BR" sz="1100" dirty="0">
              <a:solidFill>
                <a:srgbClr val="003B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01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53af0b-e20e-46f7-a226-d4010177c301">
      <Terms xmlns="http://schemas.microsoft.com/office/infopath/2007/PartnerControls"/>
    </lcf76f155ced4ddcb4097134ff3c332f>
    <TaxCatchAll xmlns="3b3ff152-20ce-4709-beb1-9c0b389d1dcb" xsi:nil="true"/>
    <Prj xmlns="2453af0b-e20e-46f7-a226-d4010177c301" xsi:nil="true"/>
    <Respons_x00e1_vel xmlns="2453af0b-e20e-46f7-a226-d4010177c3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F3768732311848841E234B7900CD9B" ma:contentTypeVersion="19" ma:contentTypeDescription="Crie um novo documento." ma:contentTypeScope="" ma:versionID="b8233f542790d7a33db580d88f016713">
  <xsd:schema xmlns:xsd="http://www.w3.org/2001/XMLSchema" xmlns:xs="http://www.w3.org/2001/XMLSchema" xmlns:p="http://schemas.microsoft.com/office/2006/metadata/properties" xmlns:ns2="2453af0b-e20e-46f7-a226-d4010177c301" xmlns:ns3="3b3ff152-20ce-4709-beb1-9c0b389d1dcb" targetNamespace="http://schemas.microsoft.com/office/2006/metadata/properties" ma:root="true" ma:fieldsID="c55ea66b65d3529ac8e6103838b5997a" ns2:_="" ns3:_="">
    <xsd:import namespace="2453af0b-e20e-46f7-a226-d4010177c301"/>
    <xsd:import namespace="3b3ff152-20ce-4709-beb1-9c0b389d1d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Prj" minOccurs="0"/>
                <xsd:element ref="ns2:Respons_x00e1_v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3af0b-e20e-46f7-a226-d4010177c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72970e29-ff6a-4bc8-b0ca-68e6388e55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Prj" ma:index="25" nillable="true" ma:displayName="Prj" ma:format="Dropdown" ma:internalName="Prj">
      <xsd:simpleType>
        <xsd:restriction base="dms:Text">
          <xsd:maxLength value="255"/>
        </xsd:restriction>
      </xsd:simpleType>
    </xsd:element>
    <xsd:element name="Respons_x00e1_vel" ma:index="26" nillable="true" ma:displayName="Responsável" ma:format="Dropdown" ma:internalName="Respons_x00e1_vel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ff152-20ce-4709-beb1-9c0b389d1d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6e8c3a9-ba4c-45a9-8520-702b9faa3e06}" ma:internalName="TaxCatchAll" ma:showField="CatchAllData" ma:web="3b3ff152-20ce-4709-beb1-9c0b389d1d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C9D269-7D3F-4574-BA71-049F7DD53E91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2453af0b-e20e-46f7-a226-d4010177c301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b3ff152-20ce-4709-beb1-9c0b389d1dc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8A02A4C-20B2-4E55-AC6A-AEFAF521E8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3af0b-e20e-46f7-a226-d4010177c301"/>
    <ds:schemaRef ds:uri="3b3ff152-20ce-4709-beb1-9c0b389d1d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316AA4-CAF3-48BE-95AC-267741709F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Natanieli Gomes De Souza</dc:creator>
  <cp:lastModifiedBy>Jessica Soares Lanziano</cp:lastModifiedBy>
  <cp:revision>3</cp:revision>
  <dcterms:created xsi:type="dcterms:W3CDTF">2023-06-26T19:24:44Z</dcterms:created>
  <dcterms:modified xsi:type="dcterms:W3CDTF">2023-11-06T17:43:44Z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2023-06-26T19:24:44Z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9b883b81-d14f-4891-bbc3-46c96b06a4b4</vt:lpwstr>
  </property>
  <property fmtid="{D5CDD505-2E9C-101B-9397-08002B2CF9AE}" pid="8" name="MSIP_Label_5c88f678-0b6e-4995-8ab3-bcc8062be905_ContentBits">
    <vt:lpwstr>0</vt:lpwstr>
  </property>
  <property fmtid="{D5CDD505-2E9C-101B-9397-08002B2CF9AE}" pid="9" name="ContentTypeId">
    <vt:lpwstr>0x01010027F3768732311848841E234B7900CD9B</vt:lpwstr>
  </property>
  <property fmtid="{D5CDD505-2E9C-101B-9397-08002B2CF9AE}" pid="10" name="MediaServiceImageTags">
    <vt:lpwstr/>
  </property>
</Properties>
</file>