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B61AB-F5EE-4505-AF7A-84EAE0EAB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9D4658-6684-4154-BACB-5CC988AA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06670-6D01-4057-AE68-C31E999A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2152A-A94B-481F-91B8-FACC3D54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419DC-85B8-4B35-8980-11CB18E7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5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5B45C-9E50-4911-9C16-77F654B3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0291E3-D9B7-4E39-B52E-EFD915C94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E3B4A4-2B06-45C9-9D32-B330A5FC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DD112-A391-4AFD-AFAF-A786CA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9E50D-A472-4683-817F-AE9D46C9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11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6960E3-1D56-4335-8653-B83D277D3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CF3FD5-2C03-413C-A59D-329B533BF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50B2A-203A-4668-A1D6-9812F030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556C4-CB11-4F35-9B6D-0C34E134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E98E6-28EE-446C-B68F-94D4728A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41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B9430-DCF7-4BE0-8210-35B0E183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16F56E-F21E-45EB-AC39-E2AC17EB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1A394-692A-46B3-8CCD-B47B6DA7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EBF0F-48AB-4820-875A-96259B43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EB097-5FA3-4B10-884E-A6DB3AD4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17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F0175-BEEF-4363-9869-5F5BA1A9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12E8A-877B-4869-91DD-516A0C9EB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ED866-83E2-4ABA-BE90-B7B50F5E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71751-912D-40C5-9C1D-429B8CD8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70D92-60FF-46A7-9C04-24A001F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14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91B0-12B8-4499-9FC3-76BB7E95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27AA3-6B44-4D64-954F-C1EE98A07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634C23-202E-4C7E-9CCD-805F9165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C66AA-A324-4543-9DDF-41670406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311EB-A578-4685-9B76-B68C4FEC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D73D74-A2CC-41F6-B56E-5096A2B7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57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FD8D-BBA5-4FCB-8CCA-D769DE7A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6CEFE-490B-45F3-88B0-2F817438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B1DECB-BC28-4BB5-BB15-AFC628B7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36945B-2386-4C86-AA7E-7C8E8219E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B070B4-129D-44FB-9391-85C25FF8C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0B45AC-43A0-4FBC-B9C5-E90DA5E8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1D15EA-24A7-4873-8D7B-B9055D3D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A8BA10-03B1-45B3-992D-EA8422E7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64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9F9FB-EA77-44CD-91C2-CA2ED161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489A2A-3453-4E0D-A80D-A4C4662D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1AF715-6AA0-4CF7-8367-8782165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A7F2BA-2C04-41FB-A077-C951E0B7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5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C289A1-85DB-4786-8ED2-CA8F0A67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6C4C51-C61E-45D4-8D58-6F23567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7E38A1-7509-4F24-A9AD-C8A64DE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33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1DA15-62B0-4EC9-B8B7-CF83DFF1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A325D-036F-42F2-8DB9-7A862C176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9B4695-F697-468A-ACE8-F945014D9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08302F-710C-45D3-8277-580E1D3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E334B3-E130-45DA-88EC-E508F31C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2AB435-2F50-45AF-BD24-8B8586EB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560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9B9BA-F1CC-4B73-8457-5A3094D5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CF7CCF-4274-4271-91D3-F011C32DF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484C60-7FA8-4CEE-A1DC-6305A933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8A7A9C-B739-4E9D-974E-BED3AD8F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B5E403-9C9D-471F-BE42-F624E2F2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C5FBB2-C67B-4979-B4C8-23C38576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B10C4D-7FA6-46A8-97C1-2F17370E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3F83E-C47B-448A-B572-EFBEEE16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1D22A-2B48-44D7-9D04-27A36697C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11AF-DA05-4115-8F6A-ACFF4ED26503}" type="datetimeFigureOut">
              <a:rPr lang="es-CO" smtClean="0"/>
              <a:t>04/10/2020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A9F0C-7DBB-4394-B635-DBCBB3455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02589-5038-49A3-B6FD-106E629B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68E6-5478-48E9-BDB9-FFAC19CCBB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83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DE07BDF-5F99-4EE6-85A9-EC041E05E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16" y="784232"/>
            <a:ext cx="4601364" cy="4629150"/>
          </a:xfrm>
          <a:prstGeom prst="rect">
            <a:avLst/>
          </a:prstGeom>
        </p:spPr>
      </p:pic>
      <p:pic>
        <p:nvPicPr>
          <p:cNvPr id="1035" name="Grabación de pantalla 1034">
            <a:hlinkClick r:id="" action="ppaction://media"/>
            <a:extLst>
              <a:ext uri="{FF2B5EF4-FFF2-40B4-BE49-F238E27FC236}">
                <a16:creationId xmlns:a16="http://schemas.microsoft.com/office/drawing/2014/main" id="{4E6FEEA1-47F2-43AC-AB88-7AD0647329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7351" y="1114424"/>
            <a:ext cx="24003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41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A. Niño C.</dc:creator>
  <cp:lastModifiedBy>Marco A. Niño C.</cp:lastModifiedBy>
  <cp:revision>2</cp:revision>
  <dcterms:created xsi:type="dcterms:W3CDTF">2020-10-05T02:45:35Z</dcterms:created>
  <dcterms:modified xsi:type="dcterms:W3CDTF">2020-10-05T03:20:13Z</dcterms:modified>
</cp:coreProperties>
</file>