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30240000" cx="2124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24">
          <p15:clr>
            <a:srgbClr val="A4A3A4"/>
          </p15:clr>
        </p15:guide>
        <p15:guide id="2" pos="66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24" orient="horz"/>
        <p:guide pos="669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5091" y="685800"/>
            <a:ext cx="2408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fe0bd3a63_0_1:notes"/>
          <p:cNvSpPr/>
          <p:nvPr>
            <p:ph idx="2" type="sldImg"/>
          </p:nvPr>
        </p:nvSpPr>
        <p:spPr>
          <a:xfrm>
            <a:off x="2225091" y="685800"/>
            <a:ext cx="24087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fe0bd3a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fe0bd3a63_0_13:notes"/>
          <p:cNvSpPr/>
          <p:nvPr>
            <p:ph idx="2" type="sldImg"/>
          </p:nvPr>
        </p:nvSpPr>
        <p:spPr>
          <a:xfrm>
            <a:off x="2225091" y="685800"/>
            <a:ext cx="24087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fe0bd3a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fe0bd3a63_0_75:notes"/>
          <p:cNvSpPr/>
          <p:nvPr>
            <p:ph idx="2" type="sldImg"/>
          </p:nvPr>
        </p:nvSpPr>
        <p:spPr>
          <a:xfrm>
            <a:off x="2225091" y="685800"/>
            <a:ext cx="24087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fe0bd3a6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4047" y="4377554"/>
            <a:ext cx="19791900" cy="12067800"/>
          </a:xfrm>
          <a:prstGeom prst="rect">
            <a:avLst/>
          </a:prstGeom>
        </p:spPr>
        <p:txBody>
          <a:bodyPr anchorCtr="0" anchor="b" bIns="319775" lIns="319775" spcFirstLastPara="1" rIns="319775" wrap="square" tIns="319775">
            <a:no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p:txBody>
      </p:sp>
      <p:sp>
        <p:nvSpPr>
          <p:cNvPr id="11" name="Google Shape;11;p2"/>
          <p:cNvSpPr txBox="1"/>
          <p:nvPr>
            <p:ph idx="1" type="subTitle"/>
          </p:nvPr>
        </p:nvSpPr>
        <p:spPr>
          <a:xfrm>
            <a:off x="724028" y="16662572"/>
            <a:ext cx="19791900" cy="4659900"/>
          </a:xfrm>
          <a:prstGeom prst="rect">
            <a:avLst/>
          </a:prstGeom>
        </p:spPr>
        <p:txBody>
          <a:bodyPr anchorCtr="0" anchor="t" bIns="319775" lIns="319775" spcFirstLastPara="1" rIns="319775" wrap="square" tIns="319775">
            <a:noAutofit/>
          </a:bodyPr>
          <a:lstStyle>
            <a:lvl1pPr lvl="0" algn="ctr">
              <a:lnSpc>
                <a:spcPct val="100000"/>
              </a:lnSpc>
              <a:spcBef>
                <a:spcPts val="0"/>
              </a:spcBef>
              <a:spcAft>
                <a:spcPts val="0"/>
              </a:spcAft>
              <a:buSzPts val="9800"/>
              <a:buNone/>
              <a:defRPr sz="9800"/>
            </a:lvl1pPr>
            <a:lvl2pPr lvl="1" algn="ctr">
              <a:lnSpc>
                <a:spcPct val="100000"/>
              </a:lnSpc>
              <a:spcBef>
                <a:spcPts val="0"/>
              </a:spcBef>
              <a:spcAft>
                <a:spcPts val="0"/>
              </a:spcAft>
              <a:buSzPts val="9800"/>
              <a:buNone/>
              <a:defRPr sz="9800"/>
            </a:lvl2pPr>
            <a:lvl3pPr lvl="2" algn="ctr">
              <a:lnSpc>
                <a:spcPct val="100000"/>
              </a:lnSpc>
              <a:spcBef>
                <a:spcPts val="0"/>
              </a:spcBef>
              <a:spcAft>
                <a:spcPts val="0"/>
              </a:spcAft>
              <a:buSzPts val="9800"/>
              <a:buNone/>
              <a:defRPr sz="9800"/>
            </a:lvl3pPr>
            <a:lvl4pPr lvl="3" algn="ctr">
              <a:lnSpc>
                <a:spcPct val="100000"/>
              </a:lnSpc>
              <a:spcBef>
                <a:spcPts val="0"/>
              </a:spcBef>
              <a:spcAft>
                <a:spcPts val="0"/>
              </a:spcAft>
              <a:buSzPts val="9800"/>
              <a:buNone/>
              <a:defRPr sz="9800"/>
            </a:lvl4pPr>
            <a:lvl5pPr lvl="4" algn="ctr">
              <a:lnSpc>
                <a:spcPct val="100000"/>
              </a:lnSpc>
              <a:spcBef>
                <a:spcPts val="0"/>
              </a:spcBef>
              <a:spcAft>
                <a:spcPts val="0"/>
              </a:spcAft>
              <a:buSzPts val="9800"/>
              <a:buNone/>
              <a:defRPr sz="9800"/>
            </a:lvl5pPr>
            <a:lvl6pPr lvl="5" algn="ctr">
              <a:lnSpc>
                <a:spcPct val="100000"/>
              </a:lnSpc>
              <a:spcBef>
                <a:spcPts val="0"/>
              </a:spcBef>
              <a:spcAft>
                <a:spcPts val="0"/>
              </a:spcAft>
              <a:buSzPts val="9800"/>
              <a:buNone/>
              <a:defRPr sz="9800"/>
            </a:lvl6pPr>
            <a:lvl7pPr lvl="6" algn="ctr">
              <a:lnSpc>
                <a:spcPct val="100000"/>
              </a:lnSpc>
              <a:spcBef>
                <a:spcPts val="0"/>
              </a:spcBef>
              <a:spcAft>
                <a:spcPts val="0"/>
              </a:spcAft>
              <a:buSzPts val="9800"/>
              <a:buNone/>
              <a:defRPr sz="9800"/>
            </a:lvl7pPr>
            <a:lvl8pPr lvl="7" algn="ctr">
              <a:lnSpc>
                <a:spcPct val="100000"/>
              </a:lnSpc>
              <a:spcBef>
                <a:spcPts val="0"/>
              </a:spcBef>
              <a:spcAft>
                <a:spcPts val="0"/>
              </a:spcAft>
              <a:buSzPts val="9800"/>
              <a:buNone/>
              <a:defRPr sz="9800"/>
            </a:lvl8pPr>
            <a:lvl9pPr lvl="8" algn="ctr">
              <a:lnSpc>
                <a:spcPct val="100000"/>
              </a:lnSpc>
              <a:spcBef>
                <a:spcPts val="0"/>
              </a:spcBef>
              <a:spcAft>
                <a:spcPts val="0"/>
              </a:spcAft>
              <a:buSzPts val="9800"/>
              <a:buNone/>
              <a:defRPr sz="9800"/>
            </a:lvl9pPr>
          </a:lstStyle>
          <a:p/>
        </p:txBody>
      </p:sp>
      <p:sp>
        <p:nvSpPr>
          <p:cNvPr id="12" name="Google Shape;12;p2"/>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724028" y="6503202"/>
            <a:ext cx="19791900" cy="11544000"/>
          </a:xfrm>
          <a:prstGeom prst="rect">
            <a:avLst/>
          </a:prstGeom>
        </p:spPr>
        <p:txBody>
          <a:bodyPr anchorCtr="0" anchor="b" bIns="319775" lIns="319775" spcFirstLastPara="1" rIns="319775" wrap="square" tIns="319775">
            <a:noAutofit/>
          </a:bodyPr>
          <a:lstStyle>
            <a:lvl1pPr lvl="0" algn="ctr">
              <a:spcBef>
                <a:spcPts val="0"/>
              </a:spcBef>
              <a:spcAft>
                <a:spcPts val="0"/>
              </a:spcAft>
              <a:buSzPts val="42000"/>
              <a:buNone/>
              <a:defRPr sz="42000"/>
            </a:lvl1pPr>
            <a:lvl2pPr lvl="1" algn="ctr">
              <a:spcBef>
                <a:spcPts val="0"/>
              </a:spcBef>
              <a:spcAft>
                <a:spcPts val="0"/>
              </a:spcAft>
              <a:buSzPts val="42000"/>
              <a:buNone/>
              <a:defRPr sz="42000"/>
            </a:lvl2pPr>
            <a:lvl3pPr lvl="2" algn="ctr">
              <a:spcBef>
                <a:spcPts val="0"/>
              </a:spcBef>
              <a:spcAft>
                <a:spcPts val="0"/>
              </a:spcAft>
              <a:buSzPts val="42000"/>
              <a:buNone/>
              <a:defRPr sz="42000"/>
            </a:lvl3pPr>
            <a:lvl4pPr lvl="3" algn="ctr">
              <a:spcBef>
                <a:spcPts val="0"/>
              </a:spcBef>
              <a:spcAft>
                <a:spcPts val="0"/>
              </a:spcAft>
              <a:buSzPts val="42000"/>
              <a:buNone/>
              <a:defRPr sz="42000"/>
            </a:lvl4pPr>
            <a:lvl5pPr lvl="4" algn="ctr">
              <a:spcBef>
                <a:spcPts val="0"/>
              </a:spcBef>
              <a:spcAft>
                <a:spcPts val="0"/>
              </a:spcAft>
              <a:buSzPts val="42000"/>
              <a:buNone/>
              <a:defRPr sz="42000"/>
            </a:lvl5pPr>
            <a:lvl6pPr lvl="5" algn="ctr">
              <a:spcBef>
                <a:spcPts val="0"/>
              </a:spcBef>
              <a:spcAft>
                <a:spcPts val="0"/>
              </a:spcAft>
              <a:buSzPts val="42000"/>
              <a:buNone/>
              <a:defRPr sz="42000"/>
            </a:lvl6pPr>
            <a:lvl7pPr lvl="6" algn="ctr">
              <a:spcBef>
                <a:spcPts val="0"/>
              </a:spcBef>
              <a:spcAft>
                <a:spcPts val="0"/>
              </a:spcAft>
              <a:buSzPts val="42000"/>
              <a:buNone/>
              <a:defRPr sz="42000"/>
            </a:lvl7pPr>
            <a:lvl8pPr lvl="7" algn="ctr">
              <a:spcBef>
                <a:spcPts val="0"/>
              </a:spcBef>
              <a:spcAft>
                <a:spcPts val="0"/>
              </a:spcAft>
              <a:buSzPts val="42000"/>
              <a:buNone/>
              <a:defRPr sz="42000"/>
            </a:lvl8pPr>
            <a:lvl9pPr lvl="8" algn="ctr">
              <a:spcBef>
                <a:spcPts val="0"/>
              </a:spcBef>
              <a:spcAft>
                <a:spcPts val="0"/>
              </a:spcAft>
              <a:buSzPts val="42000"/>
              <a:buNone/>
              <a:defRPr sz="42000"/>
            </a:lvl9pPr>
          </a:lstStyle>
          <a:p>
            <a:r>
              <a:t>xx%</a:t>
            </a:r>
          </a:p>
        </p:txBody>
      </p:sp>
      <p:sp>
        <p:nvSpPr>
          <p:cNvPr id="46" name="Google Shape;46;p11"/>
          <p:cNvSpPr txBox="1"/>
          <p:nvPr>
            <p:ph idx="1" type="body"/>
          </p:nvPr>
        </p:nvSpPr>
        <p:spPr>
          <a:xfrm>
            <a:off x="724028" y="18532766"/>
            <a:ext cx="19791900" cy="7647900"/>
          </a:xfrm>
          <a:prstGeom prst="rect">
            <a:avLst/>
          </a:prstGeom>
        </p:spPr>
        <p:txBody>
          <a:bodyPr anchorCtr="0" anchor="t" bIns="319775" lIns="319775" spcFirstLastPara="1" rIns="319775" wrap="square" tIns="319775">
            <a:noAutofit/>
          </a:bodyPr>
          <a:lstStyle>
            <a:lvl1pPr indent="-628650" lvl="0" marL="457200" algn="ctr">
              <a:spcBef>
                <a:spcPts val="0"/>
              </a:spcBef>
              <a:spcAft>
                <a:spcPts val="0"/>
              </a:spcAft>
              <a:buSzPts val="6300"/>
              <a:buChar char="●"/>
              <a:defRPr/>
            </a:lvl1pPr>
            <a:lvl2pPr indent="-539750" lvl="1" marL="914400" algn="ctr">
              <a:spcBef>
                <a:spcPts val="5600"/>
              </a:spcBef>
              <a:spcAft>
                <a:spcPts val="0"/>
              </a:spcAft>
              <a:buSzPts val="4900"/>
              <a:buChar char="○"/>
              <a:defRPr/>
            </a:lvl2pPr>
            <a:lvl3pPr indent="-539750" lvl="2" marL="1371600" algn="ctr">
              <a:spcBef>
                <a:spcPts val="5600"/>
              </a:spcBef>
              <a:spcAft>
                <a:spcPts val="0"/>
              </a:spcAft>
              <a:buSzPts val="4900"/>
              <a:buChar char="■"/>
              <a:defRPr/>
            </a:lvl3pPr>
            <a:lvl4pPr indent="-539750" lvl="3" marL="1828800" algn="ctr">
              <a:spcBef>
                <a:spcPts val="5600"/>
              </a:spcBef>
              <a:spcAft>
                <a:spcPts val="0"/>
              </a:spcAft>
              <a:buSzPts val="4900"/>
              <a:buChar char="●"/>
              <a:defRPr/>
            </a:lvl4pPr>
            <a:lvl5pPr indent="-539750" lvl="4" marL="2286000" algn="ctr">
              <a:spcBef>
                <a:spcPts val="5600"/>
              </a:spcBef>
              <a:spcAft>
                <a:spcPts val="0"/>
              </a:spcAft>
              <a:buSzPts val="4900"/>
              <a:buChar char="○"/>
              <a:defRPr/>
            </a:lvl5pPr>
            <a:lvl6pPr indent="-539750" lvl="5" marL="2743200" algn="ctr">
              <a:spcBef>
                <a:spcPts val="5600"/>
              </a:spcBef>
              <a:spcAft>
                <a:spcPts val="0"/>
              </a:spcAft>
              <a:buSzPts val="4900"/>
              <a:buChar char="■"/>
              <a:defRPr/>
            </a:lvl6pPr>
            <a:lvl7pPr indent="-539750" lvl="6" marL="3200400" algn="ctr">
              <a:spcBef>
                <a:spcPts val="5600"/>
              </a:spcBef>
              <a:spcAft>
                <a:spcPts val="0"/>
              </a:spcAft>
              <a:buSzPts val="4900"/>
              <a:buChar char="●"/>
              <a:defRPr/>
            </a:lvl7pPr>
            <a:lvl8pPr indent="-539750" lvl="7" marL="3657600" algn="ctr">
              <a:spcBef>
                <a:spcPts val="5600"/>
              </a:spcBef>
              <a:spcAft>
                <a:spcPts val="0"/>
              </a:spcAft>
              <a:buSzPts val="4900"/>
              <a:buChar char="○"/>
              <a:defRPr/>
            </a:lvl8pPr>
            <a:lvl9pPr indent="-539750" lvl="8" marL="4114800" algn="ctr">
              <a:spcBef>
                <a:spcPts val="5600"/>
              </a:spcBef>
              <a:spcAft>
                <a:spcPts val="5600"/>
              </a:spcAft>
              <a:buSzPts val="4900"/>
              <a:buChar char="■"/>
              <a:defRPr/>
            </a:lvl9pPr>
          </a:lstStyle>
          <a:p/>
        </p:txBody>
      </p:sp>
      <p:sp>
        <p:nvSpPr>
          <p:cNvPr id="47" name="Google Shape;47;p11"/>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24028" y="12645417"/>
            <a:ext cx="19791900" cy="4949100"/>
          </a:xfrm>
          <a:prstGeom prst="rect">
            <a:avLst/>
          </a:prstGeom>
        </p:spPr>
        <p:txBody>
          <a:bodyPr anchorCtr="0" anchor="ctr" bIns="319775" lIns="319775" spcFirstLastPara="1" rIns="319775" wrap="square" tIns="319775">
            <a:noAutofit/>
          </a:bodyPr>
          <a:lstStyle>
            <a:lvl1pPr lvl="0" algn="ctr">
              <a:spcBef>
                <a:spcPts val="0"/>
              </a:spcBef>
              <a:spcAft>
                <a:spcPts val="0"/>
              </a:spcAft>
              <a:buSzPts val="12600"/>
              <a:buNone/>
              <a:defRPr sz="12600"/>
            </a:lvl1pPr>
            <a:lvl2pPr lvl="1" algn="ctr">
              <a:spcBef>
                <a:spcPts val="0"/>
              </a:spcBef>
              <a:spcAft>
                <a:spcPts val="0"/>
              </a:spcAft>
              <a:buSzPts val="12600"/>
              <a:buNone/>
              <a:defRPr sz="12600"/>
            </a:lvl2pPr>
            <a:lvl3pPr lvl="2" algn="ctr">
              <a:spcBef>
                <a:spcPts val="0"/>
              </a:spcBef>
              <a:spcAft>
                <a:spcPts val="0"/>
              </a:spcAft>
              <a:buSzPts val="12600"/>
              <a:buNone/>
              <a:defRPr sz="12600"/>
            </a:lvl3pPr>
            <a:lvl4pPr lvl="3" algn="ctr">
              <a:spcBef>
                <a:spcPts val="0"/>
              </a:spcBef>
              <a:spcAft>
                <a:spcPts val="0"/>
              </a:spcAft>
              <a:buSzPts val="12600"/>
              <a:buNone/>
              <a:defRPr sz="12600"/>
            </a:lvl4pPr>
            <a:lvl5pPr lvl="4" algn="ctr">
              <a:spcBef>
                <a:spcPts val="0"/>
              </a:spcBef>
              <a:spcAft>
                <a:spcPts val="0"/>
              </a:spcAft>
              <a:buSzPts val="12600"/>
              <a:buNone/>
              <a:defRPr sz="12600"/>
            </a:lvl5pPr>
            <a:lvl6pPr lvl="5" algn="ctr">
              <a:spcBef>
                <a:spcPts val="0"/>
              </a:spcBef>
              <a:spcAft>
                <a:spcPts val="0"/>
              </a:spcAft>
              <a:buSzPts val="12600"/>
              <a:buNone/>
              <a:defRPr sz="12600"/>
            </a:lvl6pPr>
            <a:lvl7pPr lvl="6" algn="ctr">
              <a:spcBef>
                <a:spcPts val="0"/>
              </a:spcBef>
              <a:spcAft>
                <a:spcPts val="0"/>
              </a:spcAft>
              <a:buSzPts val="12600"/>
              <a:buNone/>
              <a:defRPr sz="12600"/>
            </a:lvl7pPr>
            <a:lvl8pPr lvl="7" algn="ctr">
              <a:spcBef>
                <a:spcPts val="0"/>
              </a:spcBef>
              <a:spcAft>
                <a:spcPts val="0"/>
              </a:spcAft>
              <a:buSzPts val="12600"/>
              <a:buNone/>
              <a:defRPr sz="12600"/>
            </a:lvl8pPr>
            <a:lvl9pPr lvl="8" algn="ctr">
              <a:spcBef>
                <a:spcPts val="0"/>
              </a:spcBef>
              <a:spcAft>
                <a:spcPts val="0"/>
              </a:spcAft>
              <a:buSzPts val="12600"/>
              <a:buNone/>
              <a:defRPr sz="12600"/>
            </a:lvl9pPr>
          </a:lstStyle>
          <a:p/>
        </p:txBody>
      </p:sp>
      <p:sp>
        <p:nvSpPr>
          <p:cNvPr id="15" name="Google Shape;15;p3"/>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24028" y="2616420"/>
            <a:ext cx="19791900" cy="3366900"/>
          </a:xfrm>
          <a:prstGeom prst="rect">
            <a:avLst/>
          </a:prstGeom>
        </p:spPr>
        <p:txBody>
          <a:bodyPr anchorCtr="0" anchor="t" bIns="319775" lIns="319775" spcFirstLastPara="1" rIns="319775" wrap="square" tIns="319775">
            <a:noAutofit/>
          </a:bodyPr>
          <a:lstStyle>
            <a:lvl1pPr lvl="0">
              <a:spcBef>
                <a:spcPts val="0"/>
              </a:spcBef>
              <a:spcAft>
                <a:spcPts val="0"/>
              </a:spcAft>
              <a:buSzPts val="9800"/>
              <a:buNone/>
              <a:defRPr/>
            </a:lvl1pPr>
            <a:lvl2pPr lvl="1">
              <a:spcBef>
                <a:spcPts val="0"/>
              </a:spcBef>
              <a:spcAft>
                <a:spcPts val="0"/>
              </a:spcAft>
              <a:buSzPts val="9800"/>
              <a:buNone/>
              <a:defRPr/>
            </a:lvl2pPr>
            <a:lvl3pPr lvl="2">
              <a:spcBef>
                <a:spcPts val="0"/>
              </a:spcBef>
              <a:spcAft>
                <a:spcPts val="0"/>
              </a:spcAft>
              <a:buSzPts val="9800"/>
              <a:buNone/>
              <a:defRPr/>
            </a:lvl3pPr>
            <a:lvl4pPr lvl="3">
              <a:spcBef>
                <a:spcPts val="0"/>
              </a:spcBef>
              <a:spcAft>
                <a:spcPts val="0"/>
              </a:spcAft>
              <a:buSzPts val="9800"/>
              <a:buNone/>
              <a:defRPr/>
            </a:lvl4pPr>
            <a:lvl5pPr lvl="4">
              <a:spcBef>
                <a:spcPts val="0"/>
              </a:spcBef>
              <a:spcAft>
                <a:spcPts val="0"/>
              </a:spcAft>
              <a:buSzPts val="9800"/>
              <a:buNone/>
              <a:defRPr/>
            </a:lvl5pPr>
            <a:lvl6pPr lvl="5">
              <a:spcBef>
                <a:spcPts val="0"/>
              </a:spcBef>
              <a:spcAft>
                <a:spcPts val="0"/>
              </a:spcAft>
              <a:buSzPts val="9800"/>
              <a:buNone/>
              <a:defRPr/>
            </a:lvl6pPr>
            <a:lvl7pPr lvl="6">
              <a:spcBef>
                <a:spcPts val="0"/>
              </a:spcBef>
              <a:spcAft>
                <a:spcPts val="0"/>
              </a:spcAft>
              <a:buSzPts val="9800"/>
              <a:buNone/>
              <a:defRPr/>
            </a:lvl7pPr>
            <a:lvl8pPr lvl="7">
              <a:spcBef>
                <a:spcPts val="0"/>
              </a:spcBef>
              <a:spcAft>
                <a:spcPts val="0"/>
              </a:spcAft>
              <a:buSzPts val="9800"/>
              <a:buNone/>
              <a:defRPr/>
            </a:lvl8pPr>
            <a:lvl9pPr lvl="8">
              <a:spcBef>
                <a:spcPts val="0"/>
              </a:spcBef>
              <a:spcAft>
                <a:spcPts val="0"/>
              </a:spcAft>
              <a:buSzPts val="9800"/>
              <a:buNone/>
              <a:defRPr/>
            </a:lvl9pPr>
          </a:lstStyle>
          <a:p/>
        </p:txBody>
      </p:sp>
      <p:sp>
        <p:nvSpPr>
          <p:cNvPr id="18" name="Google Shape;18;p4"/>
          <p:cNvSpPr txBox="1"/>
          <p:nvPr>
            <p:ph idx="1" type="body"/>
          </p:nvPr>
        </p:nvSpPr>
        <p:spPr>
          <a:xfrm>
            <a:off x="724028" y="6775706"/>
            <a:ext cx="19791900" cy="20085900"/>
          </a:xfrm>
          <a:prstGeom prst="rect">
            <a:avLst/>
          </a:prstGeom>
        </p:spPr>
        <p:txBody>
          <a:bodyPr anchorCtr="0" anchor="t" bIns="319775" lIns="319775" spcFirstLastPara="1" rIns="319775" wrap="square" tIns="319775">
            <a:noAutofit/>
          </a:bodyPr>
          <a:lstStyle>
            <a:lvl1pPr indent="-628650" lvl="0" marL="457200">
              <a:spcBef>
                <a:spcPts val="0"/>
              </a:spcBef>
              <a:spcAft>
                <a:spcPts val="0"/>
              </a:spcAft>
              <a:buSzPts val="6300"/>
              <a:buChar char="●"/>
              <a:defRPr/>
            </a:lvl1pPr>
            <a:lvl2pPr indent="-539750" lvl="1" marL="914400">
              <a:spcBef>
                <a:spcPts val="5600"/>
              </a:spcBef>
              <a:spcAft>
                <a:spcPts val="0"/>
              </a:spcAft>
              <a:buSzPts val="4900"/>
              <a:buChar char="○"/>
              <a:defRPr/>
            </a:lvl2pPr>
            <a:lvl3pPr indent="-539750" lvl="2" marL="1371600">
              <a:spcBef>
                <a:spcPts val="5600"/>
              </a:spcBef>
              <a:spcAft>
                <a:spcPts val="0"/>
              </a:spcAft>
              <a:buSzPts val="4900"/>
              <a:buChar char="■"/>
              <a:defRPr/>
            </a:lvl3pPr>
            <a:lvl4pPr indent="-539750" lvl="3" marL="1828800">
              <a:spcBef>
                <a:spcPts val="5600"/>
              </a:spcBef>
              <a:spcAft>
                <a:spcPts val="0"/>
              </a:spcAft>
              <a:buSzPts val="4900"/>
              <a:buChar char="●"/>
              <a:defRPr/>
            </a:lvl4pPr>
            <a:lvl5pPr indent="-539750" lvl="4" marL="2286000">
              <a:spcBef>
                <a:spcPts val="5600"/>
              </a:spcBef>
              <a:spcAft>
                <a:spcPts val="0"/>
              </a:spcAft>
              <a:buSzPts val="4900"/>
              <a:buChar char="○"/>
              <a:defRPr/>
            </a:lvl5pPr>
            <a:lvl6pPr indent="-539750" lvl="5" marL="2743200">
              <a:spcBef>
                <a:spcPts val="5600"/>
              </a:spcBef>
              <a:spcAft>
                <a:spcPts val="0"/>
              </a:spcAft>
              <a:buSzPts val="4900"/>
              <a:buChar char="■"/>
              <a:defRPr/>
            </a:lvl6pPr>
            <a:lvl7pPr indent="-539750" lvl="6" marL="3200400">
              <a:spcBef>
                <a:spcPts val="5600"/>
              </a:spcBef>
              <a:spcAft>
                <a:spcPts val="0"/>
              </a:spcAft>
              <a:buSzPts val="4900"/>
              <a:buChar char="●"/>
              <a:defRPr/>
            </a:lvl7pPr>
            <a:lvl8pPr indent="-539750" lvl="7" marL="3657600">
              <a:spcBef>
                <a:spcPts val="5600"/>
              </a:spcBef>
              <a:spcAft>
                <a:spcPts val="0"/>
              </a:spcAft>
              <a:buSzPts val="4900"/>
              <a:buChar char="○"/>
              <a:defRPr/>
            </a:lvl8pPr>
            <a:lvl9pPr indent="-539750" lvl="8" marL="4114800">
              <a:spcBef>
                <a:spcPts val="5600"/>
              </a:spcBef>
              <a:spcAft>
                <a:spcPts val="5600"/>
              </a:spcAft>
              <a:buSzPts val="4900"/>
              <a:buChar char="■"/>
              <a:defRPr/>
            </a:lvl9pPr>
          </a:lstStyle>
          <a:p/>
        </p:txBody>
      </p:sp>
      <p:sp>
        <p:nvSpPr>
          <p:cNvPr id="19" name="Google Shape;19;p4"/>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24028" y="2616420"/>
            <a:ext cx="19791900" cy="3366900"/>
          </a:xfrm>
          <a:prstGeom prst="rect">
            <a:avLst/>
          </a:prstGeom>
        </p:spPr>
        <p:txBody>
          <a:bodyPr anchorCtr="0" anchor="t" bIns="319775" lIns="319775" spcFirstLastPara="1" rIns="319775" wrap="square" tIns="319775">
            <a:noAutofit/>
          </a:bodyPr>
          <a:lstStyle>
            <a:lvl1pPr lvl="0">
              <a:spcBef>
                <a:spcPts val="0"/>
              </a:spcBef>
              <a:spcAft>
                <a:spcPts val="0"/>
              </a:spcAft>
              <a:buSzPts val="9800"/>
              <a:buNone/>
              <a:defRPr/>
            </a:lvl1pPr>
            <a:lvl2pPr lvl="1">
              <a:spcBef>
                <a:spcPts val="0"/>
              </a:spcBef>
              <a:spcAft>
                <a:spcPts val="0"/>
              </a:spcAft>
              <a:buSzPts val="9800"/>
              <a:buNone/>
              <a:defRPr/>
            </a:lvl2pPr>
            <a:lvl3pPr lvl="2">
              <a:spcBef>
                <a:spcPts val="0"/>
              </a:spcBef>
              <a:spcAft>
                <a:spcPts val="0"/>
              </a:spcAft>
              <a:buSzPts val="9800"/>
              <a:buNone/>
              <a:defRPr/>
            </a:lvl3pPr>
            <a:lvl4pPr lvl="3">
              <a:spcBef>
                <a:spcPts val="0"/>
              </a:spcBef>
              <a:spcAft>
                <a:spcPts val="0"/>
              </a:spcAft>
              <a:buSzPts val="9800"/>
              <a:buNone/>
              <a:defRPr/>
            </a:lvl4pPr>
            <a:lvl5pPr lvl="4">
              <a:spcBef>
                <a:spcPts val="0"/>
              </a:spcBef>
              <a:spcAft>
                <a:spcPts val="0"/>
              </a:spcAft>
              <a:buSzPts val="9800"/>
              <a:buNone/>
              <a:defRPr/>
            </a:lvl5pPr>
            <a:lvl6pPr lvl="5">
              <a:spcBef>
                <a:spcPts val="0"/>
              </a:spcBef>
              <a:spcAft>
                <a:spcPts val="0"/>
              </a:spcAft>
              <a:buSzPts val="9800"/>
              <a:buNone/>
              <a:defRPr/>
            </a:lvl6pPr>
            <a:lvl7pPr lvl="6">
              <a:spcBef>
                <a:spcPts val="0"/>
              </a:spcBef>
              <a:spcAft>
                <a:spcPts val="0"/>
              </a:spcAft>
              <a:buSzPts val="9800"/>
              <a:buNone/>
              <a:defRPr/>
            </a:lvl7pPr>
            <a:lvl8pPr lvl="7">
              <a:spcBef>
                <a:spcPts val="0"/>
              </a:spcBef>
              <a:spcAft>
                <a:spcPts val="0"/>
              </a:spcAft>
              <a:buSzPts val="9800"/>
              <a:buNone/>
              <a:defRPr/>
            </a:lvl8pPr>
            <a:lvl9pPr lvl="8">
              <a:spcBef>
                <a:spcPts val="0"/>
              </a:spcBef>
              <a:spcAft>
                <a:spcPts val="0"/>
              </a:spcAft>
              <a:buSzPts val="9800"/>
              <a:buNone/>
              <a:defRPr/>
            </a:lvl9pPr>
          </a:lstStyle>
          <a:p/>
        </p:txBody>
      </p:sp>
      <p:sp>
        <p:nvSpPr>
          <p:cNvPr id="22" name="Google Shape;22;p5"/>
          <p:cNvSpPr txBox="1"/>
          <p:nvPr>
            <p:ph idx="1" type="body"/>
          </p:nvPr>
        </p:nvSpPr>
        <p:spPr>
          <a:xfrm>
            <a:off x="724028" y="6775706"/>
            <a:ext cx="9291000" cy="20085900"/>
          </a:xfrm>
          <a:prstGeom prst="rect">
            <a:avLst/>
          </a:prstGeom>
        </p:spPr>
        <p:txBody>
          <a:bodyPr anchorCtr="0" anchor="t" bIns="319775" lIns="319775" spcFirstLastPara="1" rIns="319775" wrap="square" tIns="319775">
            <a:noAutofit/>
          </a:bodyPr>
          <a:lstStyle>
            <a:lvl1pPr indent="-539750" lvl="0" marL="457200">
              <a:spcBef>
                <a:spcPts val="0"/>
              </a:spcBef>
              <a:spcAft>
                <a:spcPts val="0"/>
              </a:spcAft>
              <a:buSzPts val="4900"/>
              <a:buChar char="●"/>
              <a:defRPr sz="4900"/>
            </a:lvl1pPr>
            <a:lvl2pPr indent="-495300" lvl="1" marL="914400">
              <a:spcBef>
                <a:spcPts val="5600"/>
              </a:spcBef>
              <a:spcAft>
                <a:spcPts val="0"/>
              </a:spcAft>
              <a:buSzPts val="4200"/>
              <a:buChar char="○"/>
              <a:defRPr sz="4200"/>
            </a:lvl2pPr>
            <a:lvl3pPr indent="-495300" lvl="2" marL="1371600">
              <a:spcBef>
                <a:spcPts val="5600"/>
              </a:spcBef>
              <a:spcAft>
                <a:spcPts val="0"/>
              </a:spcAft>
              <a:buSzPts val="4200"/>
              <a:buChar char="■"/>
              <a:defRPr sz="4200"/>
            </a:lvl3pPr>
            <a:lvl4pPr indent="-495300" lvl="3" marL="1828800">
              <a:spcBef>
                <a:spcPts val="5600"/>
              </a:spcBef>
              <a:spcAft>
                <a:spcPts val="0"/>
              </a:spcAft>
              <a:buSzPts val="4200"/>
              <a:buChar char="●"/>
              <a:defRPr sz="4200"/>
            </a:lvl4pPr>
            <a:lvl5pPr indent="-495300" lvl="4" marL="2286000">
              <a:spcBef>
                <a:spcPts val="5600"/>
              </a:spcBef>
              <a:spcAft>
                <a:spcPts val="0"/>
              </a:spcAft>
              <a:buSzPts val="4200"/>
              <a:buChar char="○"/>
              <a:defRPr sz="4200"/>
            </a:lvl5pPr>
            <a:lvl6pPr indent="-495300" lvl="5" marL="2743200">
              <a:spcBef>
                <a:spcPts val="5600"/>
              </a:spcBef>
              <a:spcAft>
                <a:spcPts val="0"/>
              </a:spcAft>
              <a:buSzPts val="4200"/>
              <a:buChar char="■"/>
              <a:defRPr sz="4200"/>
            </a:lvl6pPr>
            <a:lvl7pPr indent="-495300" lvl="6" marL="3200400">
              <a:spcBef>
                <a:spcPts val="5600"/>
              </a:spcBef>
              <a:spcAft>
                <a:spcPts val="0"/>
              </a:spcAft>
              <a:buSzPts val="4200"/>
              <a:buChar char="●"/>
              <a:defRPr sz="4200"/>
            </a:lvl7pPr>
            <a:lvl8pPr indent="-495300" lvl="7" marL="3657600">
              <a:spcBef>
                <a:spcPts val="5600"/>
              </a:spcBef>
              <a:spcAft>
                <a:spcPts val="0"/>
              </a:spcAft>
              <a:buSzPts val="4200"/>
              <a:buChar char="○"/>
              <a:defRPr sz="4200"/>
            </a:lvl8pPr>
            <a:lvl9pPr indent="-495300" lvl="8" marL="4114800">
              <a:spcBef>
                <a:spcPts val="5600"/>
              </a:spcBef>
              <a:spcAft>
                <a:spcPts val="5600"/>
              </a:spcAft>
              <a:buSzPts val="4200"/>
              <a:buChar char="■"/>
              <a:defRPr sz="4200"/>
            </a:lvl9pPr>
          </a:lstStyle>
          <a:p/>
        </p:txBody>
      </p:sp>
      <p:sp>
        <p:nvSpPr>
          <p:cNvPr id="23" name="Google Shape;23;p5"/>
          <p:cNvSpPr txBox="1"/>
          <p:nvPr>
            <p:ph idx="2" type="body"/>
          </p:nvPr>
        </p:nvSpPr>
        <p:spPr>
          <a:xfrm>
            <a:off x="11224866" y="6775706"/>
            <a:ext cx="9291000" cy="20085900"/>
          </a:xfrm>
          <a:prstGeom prst="rect">
            <a:avLst/>
          </a:prstGeom>
        </p:spPr>
        <p:txBody>
          <a:bodyPr anchorCtr="0" anchor="t" bIns="319775" lIns="319775" spcFirstLastPara="1" rIns="319775" wrap="square" tIns="319775">
            <a:noAutofit/>
          </a:bodyPr>
          <a:lstStyle>
            <a:lvl1pPr indent="-539750" lvl="0" marL="457200">
              <a:spcBef>
                <a:spcPts val="0"/>
              </a:spcBef>
              <a:spcAft>
                <a:spcPts val="0"/>
              </a:spcAft>
              <a:buSzPts val="4900"/>
              <a:buChar char="●"/>
              <a:defRPr sz="4900"/>
            </a:lvl1pPr>
            <a:lvl2pPr indent="-495300" lvl="1" marL="914400">
              <a:spcBef>
                <a:spcPts val="5600"/>
              </a:spcBef>
              <a:spcAft>
                <a:spcPts val="0"/>
              </a:spcAft>
              <a:buSzPts val="4200"/>
              <a:buChar char="○"/>
              <a:defRPr sz="4200"/>
            </a:lvl2pPr>
            <a:lvl3pPr indent="-495300" lvl="2" marL="1371600">
              <a:spcBef>
                <a:spcPts val="5600"/>
              </a:spcBef>
              <a:spcAft>
                <a:spcPts val="0"/>
              </a:spcAft>
              <a:buSzPts val="4200"/>
              <a:buChar char="■"/>
              <a:defRPr sz="4200"/>
            </a:lvl3pPr>
            <a:lvl4pPr indent="-495300" lvl="3" marL="1828800">
              <a:spcBef>
                <a:spcPts val="5600"/>
              </a:spcBef>
              <a:spcAft>
                <a:spcPts val="0"/>
              </a:spcAft>
              <a:buSzPts val="4200"/>
              <a:buChar char="●"/>
              <a:defRPr sz="4200"/>
            </a:lvl4pPr>
            <a:lvl5pPr indent="-495300" lvl="4" marL="2286000">
              <a:spcBef>
                <a:spcPts val="5600"/>
              </a:spcBef>
              <a:spcAft>
                <a:spcPts val="0"/>
              </a:spcAft>
              <a:buSzPts val="4200"/>
              <a:buChar char="○"/>
              <a:defRPr sz="4200"/>
            </a:lvl5pPr>
            <a:lvl6pPr indent="-495300" lvl="5" marL="2743200">
              <a:spcBef>
                <a:spcPts val="5600"/>
              </a:spcBef>
              <a:spcAft>
                <a:spcPts val="0"/>
              </a:spcAft>
              <a:buSzPts val="4200"/>
              <a:buChar char="■"/>
              <a:defRPr sz="4200"/>
            </a:lvl6pPr>
            <a:lvl7pPr indent="-495300" lvl="6" marL="3200400">
              <a:spcBef>
                <a:spcPts val="5600"/>
              </a:spcBef>
              <a:spcAft>
                <a:spcPts val="0"/>
              </a:spcAft>
              <a:buSzPts val="4200"/>
              <a:buChar char="●"/>
              <a:defRPr sz="4200"/>
            </a:lvl7pPr>
            <a:lvl8pPr indent="-495300" lvl="7" marL="3657600">
              <a:spcBef>
                <a:spcPts val="5600"/>
              </a:spcBef>
              <a:spcAft>
                <a:spcPts val="0"/>
              </a:spcAft>
              <a:buSzPts val="4200"/>
              <a:buChar char="○"/>
              <a:defRPr sz="4200"/>
            </a:lvl8pPr>
            <a:lvl9pPr indent="-495300" lvl="8" marL="4114800">
              <a:spcBef>
                <a:spcPts val="5600"/>
              </a:spcBef>
              <a:spcAft>
                <a:spcPts val="5600"/>
              </a:spcAft>
              <a:buSzPts val="4200"/>
              <a:buChar char="■"/>
              <a:defRPr sz="4200"/>
            </a:lvl9pPr>
          </a:lstStyle>
          <a:p/>
        </p:txBody>
      </p:sp>
      <p:sp>
        <p:nvSpPr>
          <p:cNvPr id="24" name="Google Shape;24;p5"/>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24028" y="2616420"/>
            <a:ext cx="19791900" cy="3366900"/>
          </a:xfrm>
          <a:prstGeom prst="rect">
            <a:avLst/>
          </a:prstGeom>
        </p:spPr>
        <p:txBody>
          <a:bodyPr anchorCtr="0" anchor="t" bIns="319775" lIns="319775" spcFirstLastPara="1" rIns="319775" wrap="square" tIns="319775">
            <a:noAutofit/>
          </a:bodyPr>
          <a:lstStyle>
            <a:lvl1pPr lvl="0">
              <a:spcBef>
                <a:spcPts val="0"/>
              </a:spcBef>
              <a:spcAft>
                <a:spcPts val="0"/>
              </a:spcAft>
              <a:buSzPts val="9800"/>
              <a:buNone/>
              <a:defRPr/>
            </a:lvl1pPr>
            <a:lvl2pPr lvl="1">
              <a:spcBef>
                <a:spcPts val="0"/>
              </a:spcBef>
              <a:spcAft>
                <a:spcPts val="0"/>
              </a:spcAft>
              <a:buSzPts val="9800"/>
              <a:buNone/>
              <a:defRPr/>
            </a:lvl2pPr>
            <a:lvl3pPr lvl="2">
              <a:spcBef>
                <a:spcPts val="0"/>
              </a:spcBef>
              <a:spcAft>
                <a:spcPts val="0"/>
              </a:spcAft>
              <a:buSzPts val="9800"/>
              <a:buNone/>
              <a:defRPr/>
            </a:lvl3pPr>
            <a:lvl4pPr lvl="3">
              <a:spcBef>
                <a:spcPts val="0"/>
              </a:spcBef>
              <a:spcAft>
                <a:spcPts val="0"/>
              </a:spcAft>
              <a:buSzPts val="9800"/>
              <a:buNone/>
              <a:defRPr/>
            </a:lvl4pPr>
            <a:lvl5pPr lvl="4">
              <a:spcBef>
                <a:spcPts val="0"/>
              </a:spcBef>
              <a:spcAft>
                <a:spcPts val="0"/>
              </a:spcAft>
              <a:buSzPts val="9800"/>
              <a:buNone/>
              <a:defRPr/>
            </a:lvl5pPr>
            <a:lvl6pPr lvl="5">
              <a:spcBef>
                <a:spcPts val="0"/>
              </a:spcBef>
              <a:spcAft>
                <a:spcPts val="0"/>
              </a:spcAft>
              <a:buSzPts val="9800"/>
              <a:buNone/>
              <a:defRPr/>
            </a:lvl6pPr>
            <a:lvl7pPr lvl="6">
              <a:spcBef>
                <a:spcPts val="0"/>
              </a:spcBef>
              <a:spcAft>
                <a:spcPts val="0"/>
              </a:spcAft>
              <a:buSzPts val="9800"/>
              <a:buNone/>
              <a:defRPr/>
            </a:lvl7pPr>
            <a:lvl8pPr lvl="7">
              <a:spcBef>
                <a:spcPts val="0"/>
              </a:spcBef>
              <a:spcAft>
                <a:spcPts val="0"/>
              </a:spcAft>
              <a:buSzPts val="9800"/>
              <a:buNone/>
              <a:defRPr/>
            </a:lvl8pPr>
            <a:lvl9pPr lvl="8">
              <a:spcBef>
                <a:spcPts val="0"/>
              </a:spcBef>
              <a:spcAft>
                <a:spcPts val="0"/>
              </a:spcAft>
              <a:buSzPts val="9800"/>
              <a:buNone/>
              <a:defRPr/>
            </a:lvl9pPr>
          </a:lstStyle>
          <a:p/>
        </p:txBody>
      </p:sp>
      <p:sp>
        <p:nvSpPr>
          <p:cNvPr id="27" name="Google Shape;27;p6"/>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24028" y="3266520"/>
            <a:ext cx="6522600" cy="4443000"/>
          </a:xfrm>
          <a:prstGeom prst="rect">
            <a:avLst/>
          </a:prstGeom>
        </p:spPr>
        <p:txBody>
          <a:bodyPr anchorCtr="0" anchor="b" bIns="319775" lIns="319775" spcFirstLastPara="1" rIns="319775" wrap="square" tIns="319775">
            <a:noAutofit/>
          </a:bodyPr>
          <a:lstStyle>
            <a:lvl1pPr lvl="0">
              <a:spcBef>
                <a:spcPts val="0"/>
              </a:spcBef>
              <a:spcAft>
                <a:spcPts val="0"/>
              </a:spcAft>
              <a:buSzPts val="8400"/>
              <a:buNone/>
              <a:defRPr sz="8400"/>
            </a:lvl1pPr>
            <a:lvl2pPr lvl="1">
              <a:spcBef>
                <a:spcPts val="0"/>
              </a:spcBef>
              <a:spcAft>
                <a:spcPts val="0"/>
              </a:spcAft>
              <a:buSzPts val="8400"/>
              <a:buNone/>
              <a:defRPr sz="8400"/>
            </a:lvl2pPr>
            <a:lvl3pPr lvl="2">
              <a:spcBef>
                <a:spcPts val="0"/>
              </a:spcBef>
              <a:spcAft>
                <a:spcPts val="0"/>
              </a:spcAft>
              <a:buSzPts val="8400"/>
              <a:buNone/>
              <a:defRPr sz="8400"/>
            </a:lvl3pPr>
            <a:lvl4pPr lvl="3">
              <a:spcBef>
                <a:spcPts val="0"/>
              </a:spcBef>
              <a:spcAft>
                <a:spcPts val="0"/>
              </a:spcAft>
              <a:buSzPts val="8400"/>
              <a:buNone/>
              <a:defRPr sz="8400"/>
            </a:lvl4pPr>
            <a:lvl5pPr lvl="4">
              <a:spcBef>
                <a:spcPts val="0"/>
              </a:spcBef>
              <a:spcAft>
                <a:spcPts val="0"/>
              </a:spcAft>
              <a:buSzPts val="8400"/>
              <a:buNone/>
              <a:defRPr sz="8400"/>
            </a:lvl5pPr>
            <a:lvl6pPr lvl="5">
              <a:spcBef>
                <a:spcPts val="0"/>
              </a:spcBef>
              <a:spcAft>
                <a:spcPts val="0"/>
              </a:spcAft>
              <a:buSzPts val="8400"/>
              <a:buNone/>
              <a:defRPr sz="8400"/>
            </a:lvl6pPr>
            <a:lvl7pPr lvl="6">
              <a:spcBef>
                <a:spcPts val="0"/>
              </a:spcBef>
              <a:spcAft>
                <a:spcPts val="0"/>
              </a:spcAft>
              <a:buSzPts val="8400"/>
              <a:buNone/>
              <a:defRPr sz="8400"/>
            </a:lvl7pPr>
            <a:lvl8pPr lvl="7">
              <a:spcBef>
                <a:spcPts val="0"/>
              </a:spcBef>
              <a:spcAft>
                <a:spcPts val="0"/>
              </a:spcAft>
              <a:buSzPts val="8400"/>
              <a:buNone/>
              <a:defRPr sz="8400"/>
            </a:lvl8pPr>
            <a:lvl9pPr lvl="8">
              <a:spcBef>
                <a:spcPts val="0"/>
              </a:spcBef>
              <a:spcAft>
                <a:spcPts val="0"/>
              </a:spcAft>
              <a:buSzPts val="8400"/>
              <a:buNone/>
              <a:defRPr sz="8400"/>
            </a:lvl9pPr>
          </a:lstStyle>
          <a:p/>
        </p:txBody>
      </p:sp>
      <p:sp>
        <p:nvSpPr>
          <p:cNvPr id="30" name="Google Shape;30;p7"/>
          <p:cNvSpPr txBox="1"/>
          <p:nvPr>
            <p:ph idx="1" type="body"/>
          </p:nvPr>
        </p:nvSpPr>
        <p:spPr>
          <a:xfrm>
            <a:off x="724028" y="8169827"/>
            <a:ext cx="6522600" cy="18692700"/>
          </a:xfrm>
          <a:prstGeom prst="rect">
            <a:avLst/>
          </a:prstGeom>
        </p:spPr>
        <p:txBody>
          <a:bodyPr anchorCtr="0" anchor="t" bIns="319775" lIns="319775" spcFirstLastPara="1" rIns="319775" wrap="square" tIns="319775">
            <a:noAutofit/>
          </a:bodyPr>
          <a:lstStyle>
            <a:lvl1pPr indent="-495300" lvl="0" marL="457200">
              <a:spcBef>
                <a:spcPts val="0"/>
              </a:spcBef>
              <a:spcAft>
                <a:spcPts val="0"/>
              </a:spcAft>
              <a:buSzPts val="4200"/>
              <a:buChar char="●"/>
              <a:defRPr sz="4200"/>
            </a:lvl1pPr>
            <a:lvl2pPr indent="-495300" lvl="1" marL="914400">
              <a:spcBef>
                <a:spcPts val="5600"/>
              </a:spcBef>
              <a:spcAft>
                <a:spcPts val="0"/>
              </a:spcAft>
              <a:buSzPts val="4200"/>
              <a:buChar char="○"/>
              <a:defRPr sz="4200"/>
            </a:lvl2pPr>
            <a:lvl3pPr indent="-495300" lvl="2" marL="1371600">
              <a:spcBef>
                <a:spcPts val="5600"/>
              </a:spcBef>
              <a:spcAft>
                <a:spcPts val="0"/>
              </a:spcAft>
              <a:buSzPts val="4200"/>
              <a:buChar char="■"/>
              <a:defRPr sz="4200"/>
            </a:lvl3pPr>
            <a:lvl4pPr indent="-495300" lvl="3" marL="1828800">
              <a:spcBef>
                <a:spcPts val="5600"/>
              </a:spcBef>
              <a:spcAft>
                <a:spcPts val="0"/>
              </a:spcAft>
              <a:buSzPts val="4200"/>
              <a:buChar char="●"/>
              <a:defRPr sz="4200"/>
            </a:lvl4pPr>
            <a:lvl5pPr indent="-495300" lvl="4" marL="2286000">
              <a:spcBef>
                <a:spcPts val="5600"/>
              </a:spcBef>
              <a:spcAft>
                <a:spcPts val="0"/>
              </a:spcAft>
              <a:buSzPts val="4200"/>
              <a:buChar char="○"/>
              <a:defRPr sz="4200"/>
            </a:lvl5pPr>
            <a:lvl6pPr indent="-495300" lvl="5" marL="2743200">
              <a:spcBef>
                <a:spcPts val="5600"/>
              </a:spcBef>
              <a:spcAft>
                <a:spcPts val="0"/>
              </a:spcAft>
              <a:buSzPts val="4200"/>
              <a:buChar char="■"/>
              <a:defRPr sz="4200"/>
            </a:lvl6pPr>
            <a:lvl7pPr indent="-495300" lvl="6" marL="3200400">
              <a:spcBef>
                <a:spcPts val="5600"/>
              </a:spcBef>
              <a:spcAft>
                <a:spcPts val="0"/>
              </a:spcAft>
              <a:buSzPts val="4200"/>
              <a:buChar char="●"/>
              <a:defRPr sz="4200"/>
            </a:lvl7pPr>
            <a:lvl8pPr indent="-495300" lvl="7" marL="3657600">
              <a:spcBef>
                <a:spcPts val="5600"/>
              </a:spcBef>
              <a:spcAft>
                <a:spcPts val="0"/>
              </a:spcAft>
              <a:buSzPts val="4200"/>
              <a:buChar char="○"/>
              <a:defRPr sz="4200"/>
            </a:lvl8pPr>
            <a:lvl9pPr indent="-495300" lvl="8" marL="4114800">
              <a:spcBef>
                <a:spcPts val="5600"/>
              </a:spcBef>
              <a:spcAft>
                <a:spcPts val="5600"/>
              </a:spcAft>
              <a:buSzPts val="4200"/>
              <a:buChar char="■"/>
              <a:defRPr sz="4200"/>
            </a:lvl9pPr>
          </a:lstStyle>
          <a:p/>
        </p:txBody>
      </p:sp>
      <p:sp>
        <p:nvSpPr>
          <p:cNvPr id="31" name="Google Shape;31;p7"/>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138770" y="2646551"/>
            <a:ext cx="14791200" cy="24050700"/>
          </a:xfrm>
          <a:prstGeom prst="rect">
            <a:avLst/>
          </a:prstGeom>
        </p:spPr>
        <p:txBody>
          <a:bodyPr anchorCtr="0" anchor="ctr" bIns="319775" lIns="319775" spcFirstLastPara="1" rIns="319775" wrap="square" tIns="319775">
            <a:noAutofit/>
          </a:bodyPr>
          <a:lstStyle>
            <a:lvl1pPr lvl="0">
              <a:spcBef>
                <a:spcPts val="0"/>
              </a:spcBef>
              <a:spcAft>
                <a:spcPts val="0"/>
              </a:spcAft>
              <a:buSzPts val="16800"/>
              <a:buNone/>
              <a:defRPr sz="16800"/>
            </a:lvl1pPr>
            <a:lvl2pPr lvl="1">
              <a:spcBef>
                <a:spcPts val="0"/>
              </a:spcBef>
              <a:spcAft>
                <a:spcPts val="0"/>
              </a:spcAft>
              <a:buSzPts val="16800"/>
              <a:buNone/>
              <a:defRPr sz="16800"/>
            </a:lvl2pPr>
            <a:lvl3pPr lvl="2">
              <a:spcBef>
                <a:spcPts val="0"/>
              </a:spcBef>
              <a:spcAft>
                <a:spcPts val="0"/>
              </a:spcAft>
              <a:buSzPts val="16800"/>
              <a:buNone/>
              <a:defRPr sz="16800"/>
            </a:lvl3pPr>
            <a:lvl4pPr lvl="3">
              <a:spcBef>
                <a:spcPts val="0"/>
              </a:spcBef>
              <a:spcAft>
                <a:spcPts val="0"/>
              </a:spcAft>
              <a:buSzPts val="16800"/>
              <a:buNone/>
              <a:defRPr sz="16800"/>
            </a:lvl4pPr>
            <a:lvl5pPr lvl="4">
              <a:spcBef>
                <a:spcPts val="0"/>
              </a:spcBef>
              <a:spcAft>
                <a:spcPts val="0"/>
              </a:spcAft>
              <a:buSzPts val="16800"/>
              <a:buNone/>
              <a:defRPr sz="16800"/>
            </a:lvl5pPr>
            <a:lvl6pPr lvl="5">
              <a:spcBef>
                <a:spcPts val="0"/>
              </a:spcBef>
              <a:spcAft>
                <a:spcPts val="0"/>
              </a:spcAft>
              <a:buSzPts val="16800"/>
              <a:buNone/>
              <a:defRPr sz="16800"/>
            </a:lvl6pPr>
            <a:lvl7pPr lvl="6">
              <a:spcBef>
                <a:spcPts val="0"/>
              </a:spcBef>
              <a:spcAft>
                <a:spcPts val="0"/>
              </a:spcAft>
              <a:buSzPts val="16800"/>
              <a:buNone/>
              <a:defRPr sz="16800"/>
            </a:lvl7pPr>
            <a:lvl8pPr lvl="7">
              <a:spcBef>
                <a:spcPts val="0"/>
              </a:spcBef>
              <a:spcAft>
                <a:spcPts val="0"/>
              </a:spcAft>
              <a:buSzPts val="16800"/>
              <a:buNone/>
              <a:defRPr sz="16800"/>
            </a:lvl8pPr>
            <a:lvl9pPr lvl="8">
              <a:spcBef>
                <a:spcPts val="0"/>
              </a:spcBef>
              <a:spcAft>
                <a:spcPts val="0"/>
              </a:spcAft>
              <a:buSzPts val="16800"/>
              <a:buNone/>
              <a:defRPr sz="16800"/>
            </a:lvl9pPr>
          </a:lstStyle>
          <a:p/>
        </p:txBody>
      </p:sp>
      <p:sp>
        <p:nvSpPr>
          <p:cNvPr id="34" name="Google Shape;34;p8"/>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0620000" y="-735"/>
            <a:ext cx="10620000" cy="30240000"/>
          </a:xfrm>
          <a:prstGeom prst="rect">
            <a:avLst/>
          </a:prstGeom>
          <a:solidFill>
            <a:schemeClr val="lt2"/>
          </a:solidFill>
          <a:ln>
            <a:noFill/>
          </a:ln>
        </p:spPr>
        <p:txBody>
          <a:bodyPr anchorCtr="0" anchor="ctr" bIns="319775" lIns="319775" spcFirstLastPara="1" rIns="319775" wrap="square" tIns="3197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616713" y="7250163"/>
            <a:ext cx="9396300" cy="8715000"/>
          </a:xfrm>
          <a:prstGeom prst="rect">
            <a:avLst/>
          </a:prstGeom>
        </p:spPr>
        <p:txBody>
          <a:bodyPr anchorCtr="0" anchor="b" bIns="319775" lIns="319775" spcFirstLastPara="1" rIns="319775" wrap="square" tIns="319775">
            <a:noAutofit/>
          </a:bodyPr>
          <a:lstStyle>
            <a:lvl1pPr lvl="0" algn="ctr">
              <a:spcBef>
                <a:spcPts val="0"/>
              </a:spcBef>
              <a:spcAft>
                <a:spcPts val="0"/>
              </a:spcAft>
              <a:buSzPts val="14700"/>
              <a:buNone/>
              <a:defRPr sz="14700"/>
            </a:lvl1pPr>
            <a:lvl2pPr lvl="1" algn="ctr">
              <a:spcBef>
                <a:spcPts val="0"/>
              </a:spcBef>
              <a:spcAft>
                <a:spcPts val="0"/>
              </a:spcAft>
              <a:buSzPts val="14700"/>
              <a:buNone/>
              <a:defRPr sz="14700"/>
            </a:lvl2pPr>
            <a:lvl3pPr lvl="2" algn="ctr">
              <a:spcBef>
                <a:spcPts val="0"/>
              </a:spcBef>
              <a:spcAft>
                <a:spcPts val="0"/>
              </a:spcAft>
              <a:buSzPts val="14700"/>
              <a:buNone/>
              <a:defRPr sz="14700"/>
            </a:lvl3pPr>
            <a:lvl4pPr lvl="3" algn="ctr">
              <a:spcBef>
                <a:spcPts val="0"/>
              </a:spcBef>
              <a:spcAft>
                <a:spcPts val="0"/>
              </a:spcAft>
              <a:buSzPts val="14700"/>
              <a:buNone/>
              <a:defRPr sz="14700"/>
            </a:lvl4pPr>
            <a:lvl5pPr lvl="4" algn="ctr">
              <a:spcBef>
                <a:spcPts val="0"/>
              </a:spcBef>
              <a:spcAft>
                <a:spcPts val="0"/>
              </a:spcAft>
              <a:buSzPts val="14700"/>
              <a:buNone/>
              <a:defRPr sz="14700"/>
            </a:lvl5pPr>
            <a:lvl6pPr lvl="5" algn="ctr">
              <a:spcBef>
                <a:spcPts val="0"/>
              </a:spcBef>
              <a:spcAft>
                <a:spcPts val="0"/>
              </a:spcAft>
              <a:buSzPts val="14700"/>
              <a:buNone/>
              <a:defRPr sz="14700"/>
            </a:lvl6pPr>
            <a:lvl7pPr lvl="6" algn="ctr">
              <a:spcBef>
                <a:spcPts val="0"/>
              </a:spcBef>
              <a:spcAft>
                <a:spcPts val="0"/>
              </a:spcAft>
              <a:buSzPts val="14700"/>
              <a:buNone/>
              <a:defRPr sz="14700"/>
            </a:lvl7pPr>
            <a:lvl8pPr lvl="7" algn="ctr">
              <a:spcBef>
                <a:spcPts val="0"/>
              </a:spcBef>
              <a:spcAft>
                <a:spcPts val="0"/>
              </a:spcAft>
              <a:buSzPts val="14700"/>
              <a:buNone/>
              <a:defRPr sz="14700"/>
            </a:lvl8pPr>
            <a:lvl9pPr lvl="8" algn="ctr">
              <a:spcBef>
                <a:spcPts val="0"/>
              </a:spcBef>
              <a:spcAft>
                <a:spcPts val="0"/>
              </a:spcAft>
              <a:buSzPts val="14700"/>
              <a:buNone/>
              <a:defRPr sz="14700"/>
            </a:lvl9pPr>
          </a:lstStyle>
          <a:p/>
        </p:txBody>
      </p:sp>
      <p:sp>
        <p:nvSpPr>
          <p:cNvPr id="38" name="Google Shape;38;p9"/>
          <p:cNvSpPr txBox="1"/>
          <p:nvPr>
            <p:ph idx="1" type="subTitle"/>
          </p:nvPr>
        </p:nvSpPr>
        <p:spPr>
          <a:xfrm>
            <a:off x="616713" y="16480021"/>
            <a:ext cx="9396300" cy="7261500"/>
          </a:xfrm>
          <a:prstGeom prst="rect">
            <a:avLst/>
          </a:prstGeom>
        </p:spPr>
        <p:txBody>
          <a:bodyPr anchorCtr="0" anchor="t" bIns="319775" lIns="319775" spcFirstLastPara="1" rIns="319775" wrap="square" tIns="319775">
            <a:noAutofit/>
          </a:bodyPr>
          <a:lstStyle>
            <a:lvl1pPr lvl="0" algn="ctr">
              <a:lnSpc>
                <a:spcPct val="100000"/>
              </a:lnSpc>
              <a:spcBef>
                <a:spcPts val="0"/>
              </a:spcBef>
              <a:spcAft>
                <a:spcPts val="0"/>
              </a:spcAft>
              <a:buSzPts val="7300"/>
              <a:buNone/>
              <a:defRPr sz="7300"/>
            </a:lvl1pPr>
            <a:lvl2pPr lvl="1" algn="ctr">
              <a:lnSpc>
                <a:spcPct val="100000"/>
              </a:lnSpc>
              <a:spcBef>
                <a:spcPts val="0"/>
              </a:spcBef>
              <a:spcAft>
                <a:spcPts val="0"/>
              </a:spcAft>
              <a:buSzPts val="7300"/>
              <a:buNone/>
              <a:defRPr sz="7300"/>
            </a:lvl2pPr>
            <a:lvl3pPr lvl="2" algn="ctr">
              <a:lnSpc>
                <a:spcPct val="100000"/>
              </a:lnSpc>
              <a:spcBef>
                <a:spcPts val="0"/>
              </a:spcBef>
              <a:spcAft>
                <a:spcPts val="0"/>
              </a:spcAft>
              <a:buSzPts val="7300"/>
              <a:buNone/>
              <a:defRPr sz="7300"/>
            </a:lvl3pPr>
            <a:lvl4pPr lvl="3" algn="ctr">
              <a:lnSpc>
                <a:spcPct val="100000"/>
              </a:lnSpc>
              <a:spcBef>
                <a:spcPts val="0"/>
              </a:spcBef>
              <a:spcAft>
                <a:spcPts val="0"/>
              </a:spcAft>
              <a:buSzPts val="7300"/>
              <a:buNone/>
              <a:defRPr sz="7300"/>
            </a:lvl4pPr>
            <a:lvl5pPr lvl="4" algn="ctr">
              <a:lnSpc>
                <a:spcPct val="100000"/>
              </a:lnSpc>
              <a:spcBef>
                <a:spcPts val="0"/>
              </a:spcBef>
              <a:spcAft>
                <a:spcPts val="0"/>
              </a:spcAft>
              <a:buSzPts val="7300"/>
              <a:buNone/>
              <a:defRPr sz="7300"/>
            </a:lvl5pPr>
            <a:lvl6pPr lvl="5" algn="ctr">
              <a:lnSpc>
                <a:spcPct val="100000"/>
              </a:lnSpc>
              <a:spcBef>
                <a:spcPts val="0"/>
              </a:spcBef>
              <a:spcAft>
                <a:spcPts val="0"/>
              </a:spcAft>
              <a:buSzPts val="7300"/>
              <a:buNone/>
              <a:defRPr sz="7300"/>
            </a:lvl6pPr>
            <a:lvl7pPr lvl="6" algn="ctr">
              <a:lnSpc>
                <a:spcPct val="100000"/>
              </a:lnSpc>
              <a:spcBef>
                <a:spcPts val="0"/>
              </a:spcBef>
              <a:spcAft>
                <a:spcPts val="0"/>
              </a:spcAft>
              <a:buSzPts val="7300"/>
              <a:buNone/>
              <a:defRPr sz="7300"/>
            </a:lvl7pPr>
            <a:lvl8pPr lvl="7" algn="ctr">
              <a:lnSpc>
                <a:spcPct val="100000"/>
              </a:lnSpc>
              <a:spcBef>
                <a:spcPts val="0"/>
              </a:spcBef>
              <a:spcAft>
                <a:spcPts val="0"/>
              </a:spcAft>
              <a:buSzPts val="7300"/>
              <a:buNone/>
              <a:defRPr sz="7300"/>
            </a:lvl8pPr>
            <a:lvl9pPr lvl="8" algn="ctr">
              <a:lnSpc>
                <a:spcPct val="100000"/>
              </a:lnSpc>
              <a:spcBef>
                <a:spcPts val="0"/>
              </a:spcBef>
              <a:spcAft>
                <a:spcPts val="0"/>
              </a:spcAft>
              <a:buSzPts val="7300"/>
              <a:buNone/>
              <a:defRPr sz="7300"/>
            </a:lvl9pPr>
          </a:lstStyle>
          <a:p/>
        </p:txBody>
      </p:sp>
      <p:sp>
        <p:nvSpPr>
          <p:cNvPr id="39" name="Google Shape;39;p9"/>
          <p:cNvSpPr txBox="1"/>
          <p:nvPr>
            <p:ph idx="2" type="body"/>
          </p:nvPr>
        </p:nvSpPr>
        <p:spPr>
          <a:xfrm>
            <a:off x="11473642" y="4257029"/>
            <a:ext cx="8912700" cy="21724500"/>
          </a:xfrm>
          <a:prstGeom prst="rect">
            <a:avLst/>
          </a:prstGeom>
        </p:spPr>
        <p:txBody>
          <a:bodyPr anchorCtr="0" anchor="ctr" bIns="319775" lIns="319775" spcFirstLastPara="1" rIns="319775" wrap="square" tIns="319775">
            <a:noAutofit/>
          </a:bodyPr>
          <a:lstStyle>
            <a:lvl1pPr indent="-628650" lvl="0" marL="457200">
              <a:spcBef>
                <a:spcPts val="0"/>
              </a:spcBef>
              <a:spcAft>
                <a:spcPts val="0"/>
              </a:spcAft>
              <a:buSzPts val="6300"/>
              <a:buChar char="●"/>
              <a:defRPr/>
            </a:lvl1pPr>
            <a:lvl2pPr indent="-539750" lvl="1" marL="914400">
              <a:spcBef>
                <a:spcPts val="5600"/>
              </a:spcBef>
              <a:spcAft>
                <a:spcPts val="0"/>
              </a:spcAft>
              <a:buSzPts val="4900"/>
              <a:buChar char="○"/>
              <a:defRPr/>
            </a:lvl2pPr>
            <a:lvl3pPr indent="-539750" lvl="2" marL="1371600">
              <a:spcBef>
                <a:spcPts val="5600"/>
              </a:spcBef>
              <a:spcAft>
                <a:spcPts val="0"/>
              </a:spcAft>
              <a:buSzPts val="4900"/>
              <a:buChar char="■"/>
              <a:defRPr/>
            </a:lvl3pPr>
            <a:lvl4pPr indent="-539750" lvl="3" marL="1828800">
              <a:spcBef>
                <a:spcPts val="5600"/>
              </a:spcBef>
              <a:spcAft>
                <a:spcPts val="0"/>
              </a:spcAft>
              <a:buSzPts val="4900"/>
              <a:buChar char="●"/>
              <a:defRPr/>
            </a:lvl4pPr>
            <a:lvl5pPr indent="-539750" lvl="4" marL="2286000">
              <a:spcBef>
                <a:spcPts val="5600"/>
              </a:spcBef>
              <a:spcAft>
                <a:spcPts val="0"/>
              </a:spcAft>
              <a:buSzPts val="4900"/>
              <a:buChar char="○"/>
              <a:defRPr/>
            </a:lvl5pPr>
            <a:lvl6pPr indent="-539750" lvl="5" marL="2743200">
              <a:spcBef>
                <a:spcPts val="5600"/>
              </a:spcBef>
              <a:spcAft>
                <a:spcPts val="0"/>
              </a:spcAft>
              <a:buSzPts val="4900"/>
              <a:buChar char="■"/>
              <a:defRPr/>
            </a:lvl6pPr>
            <a:lvl7pPr indent="-539750" lvl="6" marL="3200400">
              <a:spcBef>
                <a:spcPts val="5600"/>
              </a:spcBef>
              <a:spcAft>
                <a:spcPts val="0"/>
              </a:spcAft>
              <a:buSzPts val="4900"/>
              <a:buChar char="●"/>
              <a:defRPr/>
            </a:lvl7pPr>
            <a:lvl8pPr indent="-539750" lvl="7" marL="3657600">
              <a:spcBef>
                <a:spcPts val="5600"/>
              </a:spcBef>
              <a:spcAft>
                <a:spcPts val="0"/>
              </a:spcAft>
              <a:buSzPts val="4900"/>
              <a:buChar char="○"/>
              <a:defRPr/>
            </a:lvl8pPr>
            <a:lvl9pPr indent="-539750" lvl="8" marL="4114800">
              <a:spcBef>
                <a:spcPts val="5600"/>
              </a:spcBef>
              <a:spcAft>
                <a:spcPts val="5600"/>
              </a:spcAft>
              <a:buSzPts val="4900"/>
              <a:buChar char="■"/>
              <a:defRPr/>
            </a:lvl9pPr>
          </a:lstStyle>
          <a:p/>
        </p:txBody>
      </p:sp>
      <p:sp>
        <p:nvSpPr>
          <p:cNvPr id="40" name="Google Shape;40;p9"/>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724028" y="24872672"/>
            <a:ext cx="13934400" cy="3557400"/>
          </a:xfrm>
          <a:prstGeom prst="rect">
            <a:avLst/>
          </a:prstGeom>
        </p:spPr>
        <p:txBody>
          <a:bodyPr anchorCtr="0" anchor="ctr" bIns="319775" lIns="319775" spcFirstLastPara="1" rIns="319775" wrap="square" tIns="319775">
            <a:noAutofit/>
          </a:bodyPr>
          <a:lstStyle>
            <a:lvl1pPr indent="-228600" lvl="0" marL="457200">
              <a:lnSpc>
                <a:spcPct val="100000"/>
              </a:lnSpc>
              <a:spcBef>
                <a:spcPts val="0"/>
              </a:spcBef>
              <a:spcAft>
                <a:spcPts val="0"/>
              </a:spcAft>
              <a:buSzPts val="6300"/>
              <a:buNone/>
              <a:defRPr/>
            </a:lvl1pPr>
          </a:lstStyle>
          <a:p/>
        </p:txBody>
      </p:sp>
      <p:sp>
        <p:nvSpPr>
          <p:cNvPr id="43" name="Google Shape;43;p10"/>
          <p:cNvSpPr txBox="1"/>
          <p:nvPr>
            <p:ph idx="12" type="sldNum"/>
          </p:nvPr>
        </p:nvSpPr>
        <p:spPr>
          <a:xfrm>
            <a:off x="19680119" y="27416288"/>
            <a:ext cx="1274700" cy="2314200"/>
          </a:xfrm>
          <a:prstGeom prst="rect">
            <a:avLst/>
          </a:prstGeom>
        </p:spPr>
        <p:txBody>
          <a:bodyPr anchorCtr="0" anchor="ctr" bIns="319775" lIns="319775" spcFirstLastPara="1" rIns="319775" wrap="square" tIns="3197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FF8C2F"/>
            </a:gs>
            <a:gs pos="100000">
              <a:srgbClr val="E22828"/>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4028" y="2616420"/>
            <a:ext cx="19791900" cy="3366900"/>
          </a:xfrm>
          <a:prstGeom prst="rect">
            <a:avLst/>
          </a:prstGeom>
          <a:noFill/>
          <a:ln>
            <a:noFill/>
          </a:ln>
        </p:spPr>
        <p:txBody>
          <a:bodyPr anchorCtr="0" anchor="t" bIns="319775" lIns="319775" spcFirstLastPara="1" rIns="319775" wrap="square" tIns="319775">
            <a:noAutofit/>
          </a:bodyPr>
          <a:lstStyle>
            <a:lvl1pPr lvl="0">
              <a:spcBef>
                <a:spcPts val="0"/>
              </a:spcBef>
              <a:spcAft>
                <a:spcPts val="0"/>
              </a:spcAft>
              <a:buClr>
                <a:schemeClr val="dk1"/>
              </a:buClr>
              <a:buSzPts val="9800"/>
              <a:buNone/>
              <a:defRPr sz="9800">
                <a:solidFill>
                  <a:schemeClr val="dk1"/>
                </a:solidFill>
              </a:defRPr>
            </a:lvl1pPr>
            <a:lvl2pPr lvl="1">
              <a:spcBef>
                <a:spcPts val="0"/>
              </a:spcBef>
              <a:spcAft>
                <a:spcPts val="0"/>
              </a:spcAft>
              <a:buClr>
                <a:schemeClr val="dk1"/>
              </a:buClr>
              <a:buSzPts val="9800"/>
              <a:buNone/>
              <a:defRPr sz="9800">
                <a:solidFill>
                  <a:schemeClr val="dk1"/>
                </a:solidFill>
              </a:defRPr>
            </a:lvl2pPr>
            <a:lvl3pPr lvl="2">
              <a:spcBef>
                <a:spcPts val="0"/>
              </a:spcBef>
              <a:spcAft>
                <a:spcPts val="0"/>
              </a:spcAft>
              <a:buClr>
                <a:schemeClr val="dk1"/>
              </a:buClr>
              <a:buSzPts val="9800"/>
              <a:buNone/>
              <a:defRPr sz="9800">
                <a:solidFill>
                  <a:schemeClr val="dk1"/>
                </a:solidFill>
              </a:defRPr>
            </a:lvl3pPr>
            <a:lvl4pPr lvl="3">
              <a:spcBef>
                <a:spcPts val="0"/>
              </a:spcBef>
              <a:spcAft>
                <a:spcPts val="0"/>
              </a:spcAft>
              <a:buClr>
                <a:schemeClr val="dk1"/>
              </a:buClr>
              <a:buSzPts val="9800"/>
              <a:buNone/>
              <a:defRPr sz="9800">
                <a:solidFill>
                  <a:schemeClr val="dk1"/>
                </a:solidFill>
              </a:defRPr>
            </a:lvl4pPr>
            <a:lvl5pPr lvl="4">
              <a:spcBef>
                <a:spcPts val="0"/>
              </a:spcBef>
              <a:spcAft>
                <a:spcPts val="0"/>
              </a:spcAft>
              <a:buClr>
                <a:schemeClr val="dk1"/>
              </a:buClr>
              <a:buSzPts val="9800"/>
              <a:buNone/>
              <a:defRPr sz="9800">
                <a:solidFill>
                  <a:schemeClr val="dk1"/>
                </a:solidFill>
              </a:defRPr>
            </a:lvl5pPr>
            <a:lvl6pPr lvl="5">
              <a:spcBef>
                <a:spcPts val="0"/>
              </a:spcBef>
              <a:spcAft>
                <a:spcPts val="0"/>
              </a:spcAft>
              <a:buClr>
                <a:schemeClr val="dk1"/>
              </a:buClr>
              <a:buSzPts val="9800"/>
              <a:buNone/>
              <a:defRPr sz="9800">
                <a:solidFill>
                  <a:schemeClr val="dk1"/>
                </a:solidFill>
              </a:defRPr>
            </a:lvl6pPr>
            <a:lvl7pPr lvl="6">
              <a:spcBef>
                <a:spcPts val="0"/>
              </a:spcBef>
              <a:spcAft>
                <a:spcPts val="0"/>
              </a:spcAft>
              <a:buClr>
                <a:schemeClr val="dk1"/>
              </a:buClr>
              <a:buSzPts val="9800"/>
              <a:buNone/>
              <a:defRPr sz="9800">
                <a:solidFill>
                  <a:schemeClr val="dk1"/>
                </a:solidFill>
              </a:defRPr>
            </a:lvl7pPr>
            <a:lvl8pPr lvl="7">
              <a:spcBef>
                <a:spcPts val="0"/>
              </a:spcBef>
              <a:spcAft>
                <a:spcPts val="0"/>
              </a:spcAft>
              <a:buClr>
                <a:schemeClr val="dk1"/>
              </a:buClr>
              <a:buSzPts val="9800"/>
              <a:buNone/>
              <a:defRPr sz="9800">
                <a:solidFill>
                  <a:schemeClr val="dk1"/>
                </a:solidFill>
              </a:defRPr>
            </a:lvl8pPr>
            <a:lvl9pPr lvl="8">
              <a:spcBef>
                <a:spcPts val="0"/>
              </a:spcBef>
              <a:spcAft>
                <a:spcPts val="0"/>
              </a:spcAft>
              <a:buClr>
                <a:schemeClr val="dk1"/>
              </a:buClr>
              <a:buSzPts val="9800"/>
              <a:buNone/>
              <a:defRPr sz="9800">
                <a:solidFill>
                  <a:schemeClr val="dk1"/>
                </a:solidFill>
              </a:defRPr>
            </a:lvl9pPr>
          </a:lstStyle>
          <a:p/>
        </p:txBody>
      </p:sp>
      <p:sp>
        <p:nvSpPr>
          <p:cNvPr id="7" name="Google Shape;7;p1"/>
          <p:cNvSpPr txBox="1"/>
          <p:nvPr>
            <p:ph idx="1" type="body"/>
          </p:nvPr>
        </p:nvSpPr>
        <p:spPr>
          <a:xfrm>
            <a:off x="724028" y="6775706"/>
            <a:ext cx="19791900" cy="20085900"/>
          </a:xfrm>
          <a:prstGeom prst="rect">
            <a:avLst/>
          </a:prstGeom>
          <a:noFill/>
          <a:ln>
            <a:noFill/>
          </a:ln>
        </p:spPr>
        <p:txBody>
          <a:bodyPr anchorCtr="0" anchor="t" bIns="319775" lIns="319775" spcFirstLastPara="1" rIns="319775" wrap="square" tIns="319775">
            <a:noAutofit/>
          </a:bodyPr>
          <a:lstStyle>
            <a:lvl1pPr indent="-628650" lvl="0" marL="457200">
              <a:lnSpc>
                <a:spcPct val="115000"/>
              </a:lnSpc>
              <a:spcBef>
                <a:spcPts val="0"/>
              </a:spcBef>
              <a:spcAft>
                <a:spcPts val="0"/>
              </a:spcAft>
              <a:buClr>
                <a:schemeClr val="dk2"/>
              </a:buClr>
              <a:buSzPts val="6300"/>
              <a:buChar char="●"/>
              <a:defRPr sz="6300">
                <a:solidFill>
                  <a:schemeClr val="dk2"/>
                </a:solidFill>
              </a:defRPr>
            </a:lvl1pPr>
            <a:lvl2pPr indent="-539750" lvl="1" marL="914400">
              <a:lnSpc>
                <a:spcPct val="115000"/>
              </a:lnSpc>
              <a:spcBef>
                <a:spcPts val="5600"/>
              </a:spcBef>
              <a:spcAft>
                <a:spcPts val="0"/>
              </a:spcAft>
              <a:buClr>
                <a:schemeClr val="dk2"/>
              </a:buClr>
              <a:buSzPts val="4900"/>
              <a:buChar char="○"/>
              <a:defRPr sz="4900">
                <a:solidFill>
                  <a:schemeClr val="dk2"/>
                </a:solidFill>
              </a:defRPr>
            </a:lvl2pPr>
            <a:lvl3pPr indent="-539750" lvl="2" marL="1371600">
              <a:lnSpc>
                <a:spcPct val="115000"/>
              </a:lnSpc>
              <a:spcBef>
                <a:spcPts val="5600"/>
              </a:spcBef>
              <a:spcAft>
                <a:spcPts val="0"/>
              </a:spcAft>
              <a:buClr>
                <a:schemeClr val="dk2"/>
              </a:buClr>
              <a:buSzPts val="4900"/>
              <a:buChar char="■"/>
              <a:defRPr sz="4900">
                <a:solidFill>
                  <a:schemeClr val="dk2"/>
                </a:solidFill>
              </a:defRPr>
            </a:lvl3pPr>
            <a:lvl4pPr indent="-539750" lvl="3" marL="1828800">
              <a:lnSpc>
                <a:spcPct val="115000"/>
              </a:lnSpc>
              <a:spcBef>
                <a:spcPts val="5600"/>
              </a:spcBef>
              <a:spcAft>
                <a:spcPts val="0"/>
              </a:spcAft>
              <a:buClr>
                <a:schemeClr val="dk2"/>
              </a:buClr>
              <a:buSzPts val="4900"/>
              <a:buChar char="●"/>
              <a:defRPr sz="4900">
                <a:solidFill>
                  <a:schemeClr val="dk2"/>
                </a:solidFill>
              </a:defRPr>
            </a:lvl4pPr>
            <a:lvl5pPr indent="-539750" lvl="4" marL="2286000">
              <a:lnSpc>
                <a:spcPct val="115000"/>
              </a:lnSpc>
              <a:spcBef>
                <a:spcPts val="5600"/>
              </a:spcBef>
              <a:spcAft>
                <a:spcPts val="0"/>
              </a:spcAft>
              <a:buClr>
                <a:schemeClr val="dk2"/>
              </a:buClr>
              <a:buSzPts val="4900"/>
              <a:buChar char="○"/>
              <a:defRPr sz="4900">
                <a:solidFill>
                  <a:schemeClr val="dk2"/>
                </a:solidFill>
              </a:defRPr>
            </a:lvl5pPr>
            <a:lvl6pPr indent="-539750" lvl="5" marL="2743200">
              <a:lnSpc>
                <a:spcPct val="115000"/>
              </a:lnSpc>
              <a:spcBef>
                <a:spcPts val="5600"/>
              </a:spcBef>
              <a:spcAft>
                <a:spcPts val="0"/>
              </a:spcAft>
              <a:buClr>
                <a:schemeClr val="dk2"/>
              </a:buClr>
              <a:buSzPts val="4900"/>
              <a:buChar char="■"/>
              <a:defRPr sz="4900">
                <a:solidFill>
                  <a:schemeClr val="dk2"/>
                </a:solidFill>
              </a:defRPr>
            </a:lvl6pPr>
            <a:lvl7pPr indent="-539750" lvl="6" marL="3200400">
              <a:lnSpc>
                <a:spcPct val="115000"/>
              </a:lnSpc>
              <a:spcBef>
                <a:spcPts val="5600"/>
              </a:spcBef>
              <a:spcAft>
                <a:spcPts val="0"/>
              </a:spcAft>
              <a:buClr>
                <a:schemeClr val="dk2"/>
              </a:buClr>
              <a:buSzPts val="4900"/>
              <a:buChar char="●"/>
              <a:defRPr sz="4900">
                <a:solidFill>
                  <a:schemeClr val="dk2"/>
                </a:solidFill>
              </a:defRPr>
            </a:lvl7pPr>
            <a:lvl8pPr indent="-539750" lvl="7" marL="3657600">
              <a:lnSpc>
                <a:spcPct val="115000"/>
              </a:lnSpc>
              <a:spcBef>
                <a:spcPts val="5600"/>
              </a:spcBef>
              <a:spcAft>
                <a:spcPts val="0"/>
              </a:spcAft>
              <a:buClr>
                <a:schemeClr val="dk2"/>
              </a:buClr>
              <a:buSzPts val="4900"/>
              <a:buChar char="○"/>
              <a:defRPr sz="4900">
                <a:solidFill>
                  <a:schemeClr val="dk2"/>
                </a:solidFill>
              </a:defRPr>
            </a:lvl8pPr>
            <a:lvl9pPr indent="-539750" lvl="8" marL="4114800">
              <a:lnSpc>
                <a:spcPct val="115000"/>
              </a:lnSpc>
              <a:spcBef>
                <a:spcPts val="5600"/>
              </a:spcBef>
              <a:spcAft>
                <a:spcPts val="5600"/>
              </a:spcAft>
              <a:buClr>
                <a:schemeClr val="dk2"/>
              </a:buClr>
              <a:buSzPts val="4900"/>
              <a:buChar char="■"/>
              <a:defRPr sz="4900">
                <a:solidFill>
                  <a:schemeClr val="dk2"/>
                </a:solidFill>
              </a:defRPr>
            </a:lvl9pPr>
          </a:lstStyle>
          <a:p/>
        </p:txBody>
      </p:sp>
      <p:sp>
        <p:nvSpPr>
          <p:cNvPr id="8" name="Google Shape;8;p1"/>
          <p:cNvSpPr txBox="1"/>
          <p:nvPr>
            <p:ph idx="12" type="sldNum"/>
          </p:nvPr>
        </p:nvSpPr>
        <p:spPr>
          <a:xfrm>
            <a:off x="19680119" y="27416288"/>
            <a:ext cx="1274700" cy="2314200"/>
          </a:xfrm>
          <a:prstGeom prst="rect">
            <a:avLst/>
          </a:prstGeom>
          <a:noFill/>
          <a:ln>
            <a:noFill/>
          </a:ln>
        </p:spPr>
        <p:txBody>
          <a:bodyPr anchorCtr="0" anchor="ctr" bIns="319775" lIns="319775" spcFirstLastPara="1" rIns="319775" wrap="square" tIns="319775">
            <a:noAutofit/>
          </a:bodyPr>
          <a:lstStyle>
            <a:lvl1pPr lvl="0" algn="r">
              <a:buNone/>
              <a:defRPr sz="3500">
                <a:solidFill>
                  <a:schemeClr val="dk2"/>
                </a:solidFill>
              </a:defRPr>
            </a:lvl1pPr>
            <a:lvl2pPr lvl="1" algn="r">
              <a:buNone/>
              <a:defRPr sz="3500">
                <a:solidFill>
                  <a:schemeClr val="dk2"/>
                </a:solidFill>
              </a:defRPr>
            </a:lvl2pPr>
            <a:lvl3pPr lvl="2" algn="r">
              <a:buNone/>
              <a:defRPr sz="3500">
                <a:solidFill>
                  <a:schemeClr val="dk2"/>
                </a:solidFill>
              </a:defRPr>
            </a:lvl3pPr>
            <a:lvl4pPr lvl="3" algn="r">
              <a:buNone/>
              <a:defRPr sz="3500">
                <a:solidFill>
                  <a:schemeClr val="dk2"/>
                </a:solidFill>
              </a:defRPr>
            </a:lvl4pPr>
            <a:lvl5pPr lvl="4" algn="r">
              <a:buNone/>
              <a:defRPr sz="3500">
                <a:solidFill>
                  <a:schemeClr val="dk2"/>
                </a:solidFill>
              </a:defRPr>
            </a:lvl5pPr>
            <a:lvl6pPr lvl="5" algn="r">
              <a:buNone/>
              <a:defRPr sz="3500">
                <a:solidFill>
                  <a:schemeClr val="dk2"/>
                </a:solidFill>
              </a:defRPr>
            </a:lvl6pPr>
            <a:lvl7pPr lvl="6" algn="r">
              <a:buNone/>
              <a:defRPr sz="3500">
                <a:solidFill>
                  <a:schemeClr val="dk2"/>
                </a:solidFill>
              </a:defRPr>
            </a:lvl7pPr>
            <a:lvl8pPr lvl="7" algn="r">
              <a:buNone/>
              <a:defRPr sz="3500">
                <a:solidFill>
                  <a:schemeClr val="dk2"/>
                </a:solidFill>
              </a:defRPr>
            </a:lvl8pPr>
            <a:lvl9pPr lvl="8" algn="r">
              <a:buNone/>
              <a:defRPr sz="35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1.jpg"/><Relationship Id="rId6"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8.jp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rot="5400000">
            <a:off x="-10960510" y="10960512"/>
            <a:ext cx="43176396" cy="21255398"/>
          </a:xfrm>
          <a:prstGeom prst="rect">
            <a:avLst/>
          </a:prstGeom>
          <a:noFill/>
          <a:ln>
            <a:noFill/>
          </a:ln>
        </p:spPr>
      </p:pic>
      <p:sp>
        <p:nvSpPr>
          <p:cNvPr id="55" name="Google Shape;55;p13"/>
          <p:cNvSpPr txBox="1"/>
          <p:nvPr/>
        </p:nvSpPr>
        <p:spPr>
          <a:xfrm>
            <a:off x="0" y="239600"/>
            <a:ext cx="21240000" cy="2185200"/>
          </a:xfrm>
          <a:prstGeom prst="rect">
            <a:avLst/>
          </a:prstGeom>
          <a:noFill/>
          <a:ln>
            <a:noFill/>
          </a:ln>
        </p:spPr>
        <p:txBody>
          <a:bodyPr anchorCtr="0" anchor="t" bIns="64500" lIns="64500" spcFirstLastPara="1" rIns="64500" wrap="square" tIns="64500">
            <a:noAutofit/>
          </a:bodyPr>
          <a:lstStyle/>
          <a:p>
            <a:pPr indent="0" lvl="0" marL="0" rtl="0" algn="ctr">
              <a:spcBef>
                <a:spcPts val="0"/>
              </a:spcBef>
              <a:spcAft>
                <a:spcPts val="0"/>
              </a:spcAft>
              <a:buNone/>
            </a:pPr>
            <a:r>
              <a:rPr b="1" lang="de" sz="9600">
                <a:solidFill>
                  <a:srgbClr val="FFFFFF"/>
                </a:solidFill>
              </a:rPr>
              <a:t>Temnothorax Nylanderi</a:t>
            </a:r>
            <a:endParaRPr b="1" sz="9600">
              <a:solidFill>
                <a:srgbClr val="FFFFFF"/>
              </a:solidFill>
            </a:endParaRPr>
          </a:p>
        </p:txBody>
      </p:sp>
      <p:sp>
        <p:nvSpPr>
          <p:cNvPr id="56" name="Google Shape;56;p13"/>
          <p:cNvSpPr/>
          <p:nvPr/>
        </p:nvSpPr>
        <p:spPr>
          <a:xfrm>
            <a:off x="347750" y="2285000"/>
            <a:ext cx="20586900" cy="5709600"/>
          </a:xfrm>
          <a:prstGeom prst="roundRect">
            <a:avLst>
              <a:gd fmla="val 11961"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41175" y="2602250"/>
            <a:ext cx="14384400" cy="4339800"/>
          </a:xfrm>
          <a:prstGeom prst="rect">
            <a:avLst/>
          </a:prstGeom>
          <a:noFill/>
          <a:ln>
            <a:noFill/>
          </a:ln>
        </p:spPr>
        <p:txBody>
          <a:bodyPr anchorCtr="0" anchor="t" bIns="64500" lIns="64500" spcFirstLastPara="1" rIns="64500" wrap="square" tIns="64500">
            <a:noAutofit/>
          </a:bodyPr>
          <a:lstStyle/>
          <a:p>
            <a:pPr indent="0" lvl="0" marL="0" rtl="0" algn="l">
              <a:spcBef>
                <a:spcPts val="0"/>
              </a:spcBef>
              <a:spcAft>
                <a:spcPts val="0"/>
              </a:spcAft>
              <a:buNone/>
            </a:pPr>
            <a:r>
              <a:rPr b="1" lang="de" sz="5500"/>
              <a:t>Allgemeines</a:t>
            </a:r>
            <a:r>
              <a:rPr b="1" lang="de" sz="5500"/>
              <a:t>:</a:t>
            </a:r>
            <a:endParaRPr b="1" sz="5500"/>
          </a:p>
          <a:p>
            <a:pPr indent="-546100" lvl="0" marL="914400" rtl="0" algn="l">
              <a:spcBef>
                <a:spcPts val="0"/>
              </a:spcBef>
              <a:spcAft>
                <a:spcPts val="0"/>
              </a:spcAft>
              <a:buSzPts val="5000"/>
              <a:buChar char="●"/>
            </a:pPr>
            <a:r>
              <a:rPr lang="de" sz="5000"/>
              <a:t>leben meist in Haselnüssen im Wald</a:t>
            </a:r>
            <a:endParaRPr sz="5000"/>
          </a:p>
          <a:p>
            <a:pPr indent="-546100" lvl="0" marL="914400" rtl="0" algn="l">
              <a:spcBef>
                <a:spcPts val="0"/>
              </a:spcBef>
              <a:spcAft>
                <a:spcPts val="0"/>
              </a:spcAft>
              <a:buSzPts val="5000"/>
              <a:buChar char="●"/>
            </a:pPr>
            <a:r>
              <a:rPr lang="de" sz="5000"/>
              <a:t>benutzen keine</a:t>
            </a:r>
            <a:r>
              <a:rPr lang="de" sz="5000"/>
              <a:t> Pheromone</a:t>
            </a:r>
            <a:endParaRPr sz="5000"/>
          </a:p>
          <a:p>
            <a:pPr indent="-546100" lvl="0" marL="914400" rtl="0" algn="l">
              <a:spcBef>
                <a:spcPts val="0"/>
              </a:spcBef>
              <a:spcAft>
                <a:spcPts val="0"/>
              </a:spcAft>
              <a:buSzPts val="5000"/>
              <a:buChar char="●"/>
            </a:pPr>
            <a:r>
              <a:rPr lang="de" sz="5000"/>
              <a:t>deutlich kleiner als z.B. Waldameisen</a:t>
            </a:r>
            <a:endParaRPr sz="5000"/>
          </a:p>
          <a:p>
            <a:pPr indent="-546100" lvl="0" marL="914400" rtl="0" algn="l">
              <a:spcBef>
                <a:spcPts val="0"/>
              </a:spcBef>
              <a:spcAft>
                <a:spcPts val="0"/>
              </a:spcAft>
              <a:buSzPts val="5000"/>
              <a:buChar char="●"/>
            </a:pPr>
            <a:r>
              <a:rPr lang="de" sz="5000"/>
              <a:t>nur 100 bis 200 Ameisen pro Staat</a:t>
            </a:r>
            <a:endParaRPr sz="5000"/>
          </a:p>
          <a:p>
            <a:pPr indent="0" lvl="0" marL="0" rtl="0" algn="l">
              <a:spcBef>
                <a:spcPts val="0"/>
              </a:spcBef>
              <a:spcAft>
                <a:spcPts val="0"/>
              </a:spcAft>
              <a:buNone/>
            </a:pPr>
            <a:r>
              <a:t/>
            </a:r>
            <a:endParaRPr sz="6000"/>
          </a:p>
        </p:txBody>
      </p:sp>
      <p:pic>
        <p:nvPicPr>
          <p:cNvPr id="58" name="Google Shape;58;p13"/>
          <p:cNvPicPr preferRelativeResize="0"/>
          <p:nvPr/>
        </p:nvPicPr>
        <p:blipFill>
          <a:blip r:embed="rId4">
            <a:alphaModFix/>
          </a:blip>
          <a:stretch>
            <a:fillRect/>
          </a:stretch>
        </p:blipFill>
        <p:spPr>
          <a:xfrm>
            <a:off x="16643025" y="2744047"/>
            <a:ext cx="3958200" cy="4791506"/>
          </a:xfrm>
          <a:prstGeom prst="rect">
            <a:avLst/>
          </a:prstGeom>
          <a:noFill/>
          <a:ln>
            <a:noFill/>
          </a:ln>
        </p:spPr>
      </p:pic>
      <p:sp>
        <p:nvSpPr>
          <p:cNvPr id="59" name="Google Shape;59;p13"/>
          <p:cNvSpPr/>
          <p:nvPr/>
        </p:nvSpPr>
        <p:spPr>
          <a:xfrm>
            <a:off x="347750" y="8457200"/>
            <a:ext cx="20586900" cy="7674300"/>
          </a:xfrm>
          <a:prstGeom prst="roundRect">
            <a:avLst>
              <a:gd fmla="val 910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841175" y="8774450"/>
            <a:ext cx="14384400" cy="6891900"/>
          </a:xfrm>
          <a:prstGeom prst="rect">
            <a:avLst/>
          </a:prstGeom>
          <a:noFill/>
          <a:ln>
            <a:noFill/>
          </a:ln>
        </p:spPr>
        <p:txBody>
          <a:bodyPr anchorCtr="0" anchor="t" bIns="64500" lIns="64500" spcFirstLastPara="1" rIns="64500" wrap="square" tIns="64500">
            <a:noAutofit/>
          </a:bodyPr>
          <a:lstStyle/>
          <a:p>
            <a:pPr indent="0" lvl="0" marL="0" rtl="0" algn="l">
              <a:spcBef>
                <a:spcPts val="0"/>
              </a:spcBef>
              <a:spcAft>
                <a:spcPts val="0"/>
              </a:spcAft>
              <a:buNone/>
            </a:pPr>
            <a:r>
              <a:rPr b="1" lang="de" sz="5500"/>
              <a:t>Unterbringung für Untersuchung:</a:t>
            </a:r>
            <a:endParaRPr b="1" sz="5500"/>
          </a:p>
          <a:p>
            <a:pPr indent="-533400" lvl="0" marL="914400" rtl="0" algn="l">
              <a:spcBef>
                <a:spcPts val="0"/>
              </a:spcBef>
              <a:spcAft>
                <a:spcPts val="0"/>
              </a:spcAft>
              <a:buSzPts val="4800"/>
              <a:buChar char="●"/>
            </a:pPr>
            <a:r>
              <a:rPr lang="de" sz="4800"/>
              <a:t>Jedes Volk in eigener Behausung</a:t>
            </a:r>
            <a:endParaRPr sz="4800"/>
          </a:p>
          <a:p>
            <a:pPr indent="-533400" lvl="0" marL="914400" rtl="0" algn="l">
              <a:spcBef>
                <a:spcPts val="0"/>
              </a:spcBef>
              <a:spcAft>
                <a:spcPts val="0"/>
              </a:spcAft>
              <a:buSzPts val="4800"/>
              <a:buChar char="●"/>
            </a:pPr>
            <a:r>
              <a:rPr lang="de" sz="4800"/>
              <a:t>3 Kammern pro Bahausung</a:t>
            </a:r>
            <a:endParaRPr sz="4800"/>
          </a:p>
          <a:p>
            <a:pPr indent="-533400" lvl="1" marL="1371600" rtl="0" algn="l">
              <a:spcBef>
                <a:spcPts val="0"/>
              </a:spcBef>
              <a:spcAft>
                <a:spcPts val="0"/>
              </a:spcAft>
              <a:buSzPts val="4800"/>
              <a:buChar char="○"/>
            </a:pPr>
            <a:r>
              <a:rPr lang="de" sz="4800"/>
              <a:t>Wohnkammer (auch zur Eiablage) (abgedunkelt)</a:t>
            </a:r>
            <a:endParaRPr sz="4800"/>
          </a:p>
          <a:p>
            <a:pPr indent="-533400" lvl="1" marL="1371600" rtl="0" algn="l">
              <a:spcBef>
                <a:spcPts val="0"/>
              </a:spcBef>
              <a:spcAft>
                <a:spcPts val="0"/>
              </a:spcAft>
              <a:buSzPts val="4800"/>
              <a:buChar char="○"/>
            </a:pPr>
            <a:r>
              <a:rPr lang="de" sz="4800"/>
              <a:t>Trinkwasser - Kammer (Tropfen auf Metallplättchen)</a:t>
            </a:r>
            <a:endParaRPr sz="4800"/>
          </a:p>
          <a:p>
            <a:pPr indent="-533400" lvl="1" marL="1371600" rtl="0" algn="l">
              <a:spcBef>
                <a:spcPts val="0"/>
              </a:spcBef>
              <a:spcAft>
                <a:spcPts val="0"/>
              </a:spcAft>
              <a:buSzPts val="4800"/>
              <a:buChar char="○"/>
            </a:pPr>
            <a:r>
              <a:rPr lang="de" sz="4800"/>
              <a:t>Nahrungskammer (Honig in Plastikschale)</a:t>
            </a:r>
            <a:endParaRPr sz="4800"/>
          </a:p>
          <a:p>
            <a:pPr indent="-533400" lvl="0" marL="914400" rtl="0" algn="l">
              <a:spcBef>
                <a:spcPts val="0"/>
              </a:spcBef>
              <a:spcAft>
                <a:spcPts val="0"/>
              </a:spcAft>
              <a:buSzPts val="4800"/>
              <a:buChar char="●"/>
            </a:pPr>
            <a:r>
              <a:rPr lang="de" sz="4800"/>
              <a:t>Boden mit Papier ausgelegt</a:t>
            </a:r>
            <a:endParaRPr sz="6000"/>
          </a:p>
        </p:txBody>
      </p:sp>
      <p:pic>
        <p:nvPicPr>
          <p:cNvPr id="61" name="Google Shape;61;p13"/>
          <p:cNvPicPr preferRelativeResize="0"/>
          <p:nvPr/>
        </p:nvPicPr>
        <p:blipFill rotWithShape="1">
          <a:blip r:embed="rId5">
            <a:alphaModFix/>
          </a:blip>
          <a:srcRect b="23838" l="52495" r="6124" t="0"/>
          <a:stretch/>
        </p:blipFill>
        <p:spPr>
          <a:xfrm>
            <a:off x="16643025" y="10083079"/>
            <a:ext cx="3958200" cy="4856650"/>
          </a:xfrm>
          <a:prstGeom prst="rect">
            <a:avLst/>
          </a:prstGeom>
          <a:noFill/>
          <a:ln>
            <a:noFill/>
          </a:ln>
        </p:spPr>
      </p:pic>
      <p:sp>
        <p:nvSpPr>
          <p:cNvPr id="62" name="Google Shape;62;p13"/>
          <p:cNvSpPr/>
          <p:nvPr/>
        </p:nvSpPr>
        <p:spPr>
          <a:xfrm>
            <a:off x="347750" y="16686800"/>
            <a:ext cx="20586900" cy="5401800"/>
          </a:xfrm>
          <a:prstGeom prst="roundRect">
            <a:avLst>
              <a:gd fmla="val 910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nvSpPr>
        <p:spPr>
          <a:xfrm>
            <a:off x="1062925" y="17386700"/>
            <a:ext cx="19194000" cy="43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6000"/>
              <a:t>Das Ziel:</a:t>
            </a:r>
            <a:endParaRPr b="1" sz="6000"/>
          </a:p>
          <a:p>
            <a:pPr indent="0" lvl="0" marL="0" rtl="0" algn="l">
              <a:spcBef>
                <a:spcPts val="0"/>
              </a:spcBef>
              <a:spcAft>
                <a:spcPts val="0"/>
              </a:spcAft>
              <a:buNone/>
            </a:pPr>
            <a:r>
              <a:rPr lang="de" sz="5000"/>
              <a:t>Wir wollen ein Neuronales Netz entwickeln, dass Ameisen und andere Gegenstände die sich in deren Behausung befinden erkennen kann und damit Bewegungsprofile erstellt.</a:t>
            </a:r>
            <a:endParaRPr sz="5000"/>
          </a:p>
          <a:p>
            <a:pPr indent="0" lvl="0" marL="0" rtl="0" algn="l">
              <a:spcBef>
                <a:spcPts val="0"/>
              </a:spcBef>
              <a:spcAft>
                <a:spcPts val="0"/>
              </a:spcAft>
              <a:buNone/>
            </a:pPr>
            <a:r>
              <a:rPr lang="de" sz="5000"/>
              <a:t>Ein Convolution Neuronal Nework ist dafür am Besten geeignet.</a:t>
            </a:r>
            <a:endParaRPr sz="5000"/>
          </a:p>
        </p:txBody>
      </p:sp>
      <p:sp>
        <p:nvSpPr>
          <p:cNvPr id="64" name="Google Shape;64;p13"/>
          <p:cNvSpPr/>
          <p:nvPr/>
        </p:nvSpPr>
        <p:spPr>
          <a:xfrm>
            <a:off x="347750" y="22630400"/>
            <a:ext cx="20586900" cy="6891900"/>
          </a:xfrm>
          <a:prstGeom prst="roundRect">
            <a:avLst>
              <a:gd fmla="val 910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1062925" y="22767650"/>
            <a:ext cx="13365000" cy="6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6000"/>
              <a:t>Bisher geschafft</a:t>
            </a:r>
            <a:r>
              <a:rPr b="1" lang="de" sz="6000"/>
              <a:t>:</a:t>
            </a:r>
            <a:endParaRPr b="1" sz="6000"/>
          </a:p>
          <a:p>
            <a:pPr indent="0" lvl="0" marL="0" rtl="0" algn="l">
              <a:spcBef>
                <a:spcPts val="0"/>
              </a:spcBef>
              <a:spcAft>
                <a:spcPts val="0"/>
              </a:spcAft>
              <a:buNone/>
            </a:pPr>
            <a:r>
              <a:rPr lang="de" sz="4600"/>
              <a:t>Wir befinden uns noch am Anfang des Projekts, da es sehr aufwendig ist ein NN mit eigenen Daten zu trainieren ohne wie bei vielen anderen Anwendungsfällen auf vorgefertigte Bildbibliotheken (z.B.: MNIST) zurückzugreifen zu können. Wir haben aber bereits ein Programm geschrieben, das die Ameisen anhand unseren Beobachtungen simuliert.</a:t>
            </a:r>
            <a:endParaRPr sz="4600"/>
          </a:p>
        </p:txBody>
      </p:sp>
      <p:pic>
        <p:nvPicPr>
          <p:cNvPr id="66" name="Google Shape;66;p13"/>
          <p:cNvPicPr preferRelativeResize="0"/>
          <p:nvPr/>
        </p:nvPicPr>
        <p:blipFill rotWithShape="1">
          <a:blip r:embed="rId6">
            <a:alphaModFix/>
          </a:blip>
          <a:srcRect b="20401" l="11583" r="11599" t="0"/>
          <a:stretch/>
        </p:blipFill>
        <p:spPr>
          <a:xfrm>
            <a:off x="14427924" y="23109050"/>
            <a:ext cx="5903375" cy="6117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rot="5400000">
            <a:off x="-10960510" y="10960512"/>
            <a:ext cx="43176396" cy="21255398"/>
          </a:xfrm>
          <a:prstGeom prst="rect">
            <a:avLst/>
          </a:prstGeom>
          <a:noFill/>
          <a:ln>
            <a:noFill/>
          </a:ln>
        </p:spPr>
      </p:pic>
      <p:sp>
        <p:nvSpPr>
          <p:cNvPr id="72" name="Google Shape;72;p14"/>
          <p:cNvSpPr txBox="1"/>
          <p:nvPr/>
        </p:nvSpPr>
        <p:spPr>
          <a:xfrm>
            <a:off x="0" y="239600"/>
            <a:ext cx="21240000" cy="2185200"/>
          </a:xfrm>
          <a:prstGeom prst="rect">
            <a:avLst/>
          </a:prstGeom>
          <a:noFill/>
          <a:ln>
            <a:noFill/>
          </a:ln>
        </p:spPr>
        <p:txBody>
          <a:bodyPr anchorCtr="0" anchor="t" bIns="64500" lIns="64500" spcFirstLastPara="1" rIns="64500" wrap="square" tIns="64500">
            <a:noAutofit/>
          </a:bodyPr>
          <a:lstStyle/>
          <a:p>
            <a:pPr indent="0" lvl="0" marL="0" rtl="0" algn="ctr">
              <a:spcBef>
                <a:spcPts val="0"/>
              </a:spcBef>
              <a:spcAft>
                <a:spcPts val="0"/>
              </a:spcAft>
              <a:buNone/>
            </a:pPr>
            <a:r>
              <a:rPr b="1" lang="de" sz="9600">
                <a:solidFill>
                  <a:srgbClr val="FFFFFF"/>
                </a:solidFill>
              </a:rPr>
              <a:t>Neuronale Netze</a:t>
            </a:r>
            <a:endParaRPr b="1" sz="9600">
              <a:solidFill>
                <a:srgbClr val="FFFFFF"/>
              </a:solidFill>
            </a:endParaRPr>
          </a:p>
        </p:txBody>
      </p:sp>
      <p:sp>
        <p:nvSpPr>
          <p:cNvPr id="73" name="Google Shape;73;p14"/>
          <p:cNvSpPr/>
          <p:nvPr/>
        </p:nvSpPr>
        <p:spPr>
          <a:xfrm>
            <a:off x="347750" y="2361200"/>
            <a:ext cx="20586900" cy="10136700"/>
          </a:xfrm>
          <a:prstGeom prst="roundRect">
            <a:avLst>
              <a:gd fmla="val 9432"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764975" y="2678450"/>
            <a:ext cx="9228000" cy="9546000"/>
          </a:xfrm>
          <a:prstGeom prst="rect">
            <a:avLst/>
          </a:prstGeom>
          <a:noFill/>
          <a:ln>
            <a:noFill/>
          </a:ln>
        </p:spPr>
        <p:txBody>
          <a:bodyPr anchorCtr="0" anchor="t" bIns="64500" lIns="64500" spcFirstLastPara="1" rIns="64500" wrap="square" tIns="64500">
            <a:noAutofit/>
          </a:bodyPr>
          <a:lstStyle/>
          <a:p>
            <a:pPr indent="0" lvl="0" marL="0" rtl="0" algn="l">
              <a:spcBef>
                <a:spcPts val="0"/>
              </a:spcBef>
              <a:spcAft>
                <a:spcPts val="0"/>
              </a:spcAft>
              <a:buNone/>
            </a:pPr>
            <a:r>
              <a:rPr b="1" lang="de" sz="6000"/>
              <a:t>Generelle Struktur:</a:t>
            </a:r>
            <a:endParaRPr b="1" sz="6000"/>
          </a:p>
          <a:p>
            <a:pPr indent="-546100" lvl="0" marL="914400" rtl="0" algn="l">
              <a:spcBef>
                <a:spcPts val="0"/>
              </a:spcBef>
              <a:spcAft>
                <a:spcPts val="0"/>
              </a:spcAft>
              <a:buSzPts val="5000"/>
              <a:buChar char="●"/>
            </a:pPr>
            <a:r>
              <a:rPr lang="de" sz="5000"/>
              <a:t>mehrere Layer</a:t>
            </a:r>
            <a:endParaRPr sz="5000"/>
          </a:p>
          <a:p>
            <a:pPr indent="-546100" lvl="0" marL="914400" rtl="0" algn="l">
              <a:spcBef>
                <a:spcPts val="0"/>
              </a:spcBef>
              <a:spcAft>
                <a:spcPts val="0"/>
              </a:spcAft>
              <a:buSzPts val="5000"/>
              <a:buChar char="●"/>
            </a:pPr>
            <a:r>
              <a:rPr lang="de" sz="5000"/>
              <a:t>Input und Output sind Zahlen</a:t>
            </a:r>
            <a:endParaRPr sz="5000"/>
          </a:p>
          <a:p>
            <a:pPr indent="-546100" lvl="0" marL="914400" rtl="0" algn="l">
              <a:spcBef>
                <a:spcPts val="0"/>
              </a:spcBef>
              <a:spcAft>
                <a:spcPts val="0"/>
              </a:spcAft>
              <a:buSzPts val="5000"/>
              <a:buChar char="●"/>
            </a:pPr>
            <a:r>
              <a:rPr lang="de" sz="5000"/>
              <a:t>Verbindungen sind “Gewichte” , die Trainiert werden</a:t>
            </a:r>
            <a:endParaRPr sz="5000"/>
          </a:p>
          <a:p>
            <a:pPr indent="-546100" lvl="0" marL="914400" rtl="0" algn="l">
              <a:spcBef>
                <a:spcPts val="0"/>
              </a:spcBef>
              <a:spcAft>
                <a:spcPts val="0"/>
              </a:spcAft>
              <a:buSzPts val="5000"/>
              <a:buChar char="●"/>
            </a:pPr>
            <a:r>
              <a:rPr lang="de" sz="5000"/>
              <a:t>Input = nachbearbeitetes Bild einer oder mehrerer Ameisen</a:t>
            </a:r>
            <a:endParaRPr sz="5000"/>
          </a:p>
          <a:p>
            <a:pPr indent="-546100" lvl="0" marL="914400" rtl="0" algn="l">
              <a:spcBef>
                <a:spcPts val="0"/>
              </a:spcBef>
              <a:spcAft>
                <a:spcPts val="0"/>
              </a:spcAft>
              <a:buSzPts val="5000"/>
              <a:buChar char="●"/>
            </a:pPr>
            <a:r>
              <a:rPr lang="de" sz="5000"/>
              <a:t>Output = Positionen der Ameisen</a:t>
            </a:r>
            <a:endParaRPr sz="5000"/>
          </a:p>
          <a:p>
            <a:pPr indent="0" lvl="0" marL="0" rtl="0" algn="l">
              <a:spcBef>
                <a:spcPts val="0"/>
              </a:spcBef>
              <a:spcAft>
                <a:spcPts val="0"/>
              </a:spcAft>
              <a:buNone/>
            </a:pPr>
            <a:r>
              <a:t/>
            </a:r>
            <a:endParaRPr sz="6000"/>
          </a:p>
        </p:txBody>
      </p:sp>
      <p:cxnSp>
        <p:nvCxnSpPr>
          <p:cNvPr id="75" name="Google Shape;75;p14"/>
          <p:cNvCxnSpPr>
            <a:stCxn id="76" idx="6"/>
            <a:endCxn id="77" idx="2"/>
          </p:cNvCxnSpPr>
          <p:nvPr/>
        </p:nvCxnSpPr>
        <p:spPr>
          <a:xfrm flipH="1" rot="10800000">
            <a:off x="13281050" y="4895125"/>
            <a:ext cx="1477500" cy="984900"/>
          </a:xfrm>
          <a:prstGeom prst="straightConnector1">
            <a:avLst/>
          </a:prstGeom>
          <a:noFill/>
          <a:ln cap="flat" cmpd="sng" w="38100">
            <a:solidFill>
              <a:schemeClr val="dk2"/>
            </a:solidFill>
            <a:prstDash val="solid"/>
            <a:round/>
            <a:headEnd len="med" w="med" type="none"/>
            <a:tailEnd len="med" w="med" type="none"/>
          </a:ln>
        </p:spPr>
      </p:cxnSp>
      <p:cxnSp>
        <p:nvCxnSpPr>
          <p:cNvPr id="78" name="Google Shape;78;p14"/>
          <p:cNvCxnSpPr>
            <a:stCxn id="76" idx="6"/>
            <a:endCxn id="79" idx="2"/>
          </p:cNvCxnSpPr>
          <p:nvPr/>
        </p:nvCxnSpPr>
        <p:spPr>
          <a:xfrm>
            <a:off x="13281050" y="5880025"/>
            <a:ext cx="1477500" cy="620700"/>
          </a:xfrm>
          <a:prstGeom prst="straightConnector1">
            <a:avLst/>
          </a:prstGeom>
          <a:noFill/>
          <a:ln cap="flat" cmpd="sng" w="38100">
            <a:solidFill>
              <a:schemeClr val="dk2"/>
            </a:solidFill>
            <a:prstDash val="solid"/>
            <a:round/>
            <a:headEnd len="med" w="med" type="none"/>
            <a:tailEnd len="med" w="med" type="none"/>
          </a:ln>
        </p:spPr>
      </p:cxnSp>
      <p:cxnSp>
        <p:nvCxnSpPr>
          <p:cNvPr id="80" name="Google Shape;80;p14"/>
          <p:cNvCxnSpPr>
            <a:stCxn id="76" idx="6"/>
            <a:endCxn id="81" idx="2"/>
          </p:cNvCxnSpPr>
          <p:nvPr/>
        </p:nvCxnSpPr>
        <p:spPr>
          <a:xfrm>
            <a:off x="13281050" y="5880025"/>
            <a:ext cx="1477500" cy="2226300"/>
          </a:xfrm>
          <a:prstGeom prst="straightConnector1">
            <a:avLst/>
          </a:prstGeom>
          <a:noFill/>
          <a:ln cap="flat" cmpd="sng" w="38100">
            <a:solidFill>
              <a:schemeClr val="dk2"/>
            </a:solidFill>
            <a:prstDash val="solid"/>
            <a:round/>
            <a:headEnd len="med" w="med" type="none"/>
            <a:tailEnd len="med" w="med" type="none"/>
          </a:ln>
        </p:spPr>
      </p:cxnSp>
      <p:cxnSp>
        <p:nvCxnSpPr>
          <p:cNvPr id="82" name="Google Shape;82;p14"/>
          <p:cNvCxnSpPr>
            <a:stCxn id="76" idx="6"/>
            <a:endCxn id="83" idx="2"/>
          </p:cNvCxnSpPr>
          <p:nvPr/>
        </p:nvCxnSpPr>
        <p:spPr>
          <a:xfrm>
            <a:off x="13281050" y="5880025"/>
            <a:ext cx="1477500" cy="3831900"/>
          </a:xfrm>
          <a:prstGeom prst="straightConnector1">
            <a:avLst/>
          </a:prstGeom>
          <a:noFill/>
          <a:ln cap="flat" cmpd="sng" w="38100">
            <a:solidFill>
              <a:schemeClr val="dk2"/>
            </a:solidFill>
            <a:prstDash val="solid"/>
            <a:round/>
            <a:headEnd len="med" w="med" type="none"/>
            <a:tailEnd len="med" w="med" type="none"/>
          </a:ln>
        </p:spPr>
      </p:cxnSp>
      <p:cxnSp>
        <p:nvCxnSpPr>
          <p:cNvPr id="84" name="Google Shape;84;p14"/>
          <p:cNvCxnSpPr>
            <a:stCxn id="85" idx="6"/>
            <a:endCxn id="77" idx="2"/>
          </p:cNvCxnSpPr>
          <p:nvPr/>
        </p:nvCxnSpPr>
        <p:spPr>
          <a:xfrm flipH="1" rot="10800000">
            <a:off x="13281050" y="4894988"/>
            <a:ext cx="1477500" cy="2544600"/>
          </a:xfrm>
          <a:prstGeom prst="straightConnector1">
            <a:avLst/>
          </a:prstGeom>
          <a:noFill/>
          <a:ln cap="flat" cmpd="sng" w="38100">
            <a:solidFill>
              <a:schemeClr val="dk2"/>
            </a:solidFill>
            <a:prstDash val="solid"/>
            <a:round/>
            <a:headEnd len="med" w="med" type="none"/>
            <a:tailEnd len="med" w="med" type="none"/>
          </a:ln>
        </p:spPr>
      </p:cxnSp>
      <p:cxnSp>
        <p:nvCxnSpPr>
          <p:cNvPr id="86" name="Google Shape;86;p14"/>
          <p:cNvCxnSpPr>
            <a:stCxn id="85" idx="6"/>
            <a:endCxn id="79" idx="2"/>
          </p:cNvCxnSpPr>
          <p:nvPr/>
        </p:nvCxnSpPr>
        <p:spPr>
          <a:xfrm flipH="1" rot="10800000">
            <a:off x="13281050" y="6500588"/>
            <a:ext cx="1477500" cy="939000"/>
          </a:xfrm>
          <a:prstGeom prst="straightConnector1">
            <a:avLst/>
          </a:prstGeom>
          <a:noFill/>
          <a:ln cap="flat" cmpd="sng" w="38100">
            <a:solidFill>
              <a:schemeClr val="dk2"/>
            </a:solidFill>
            <a:prstDash val="solid"/>
            <a:round/>
            <a:headEnd len="med" w="med" type="none"/>
            <a:tailEnd len="med" w="med" type="none"/>
          </a:ln>
        </p:spPr>
      </p:cxnSp>
      <p:cxnSp>
        <p:nvCxnSpPr>
          <p:cNvPr id="87" name="Google Shape;87;p14"/>
          <p:cNvCxnSpPr>
            <a:stCxn id="85" idx="6"/>
            <a:endCxn id="81" idx="2"/>
          </p:cNvCxnSpPr>
          <p:nvPr/>
        </p:nvCxnSpPr>
        <p:spPr>
          <a:xfrm>
            <a:off x="13281050" y="7439588"/>
            <a:ext cx="1477500" cy="666900"/>
          </a:xfrm>
          <a:prstGeom prst="straightConnector1">
            <a:avLst/>
          </a:prstGeom>
          <a:noFill/>
          <a:ln cap="flat" cmpd="sng" w="38100">
            <a:solidFill>
              <a:schemeClr val="dk2"/>
            </a:solidFill>
            <a:prstDash val="solid"/>
            <a:round/>
            <a:headEnd len="med" w="med" type="none"/>
            <a:tailEnd len="med" w="med" type="none"/>
          </a:ln>
        </p:spPr>
      </p:cxnSp>
      <p:cxnSp>
        <p:nvCxnSpPr>
          <p:cNvPr id="88" name="Google Shape;88;p14"/>
          <p:cNvCxnSpPr>
            <a:stCxn id="85" idx="6"/>
            <a:endCxn id="83" idx="2"/>
          </p:cNvCxnSpPr>
          <p:nvPr/>
        </p:nvCxnSpPr>
        <p:spPr>
          <a:xfrm>
            <a:off x="13281050" y="7439588"/>
            <a:ext cx="1477500" cy="2272500"/>
          </a:xfrm>
          <a:prstGeom prst="straightConnector1">
            <a:avLst/>
          </a:prstGeom>
          <a:noFill/>
          <a:ln cap="flat" cmpd="sng" w="38100">
            <a:solidFill>
              <a:schemeClr val="dk2"/>
            </a:solidFill>
            <a:prstDash val="solid"/>
            <a:round/>
            <a:headEnd len="med" w="med" type="none"/>
            <a:tailEnd len="med" w="med" type="none"/>
          </a:ln>
        </p:spPr>
      </p:cxnSp>
      <p:cxnSp>
        <p:nvCxnSpPr>
          <p:cNvPr id="89" name="Google Shape;89;p14"/>
          <p:cNvCxnSpPr>
            <a:stCxn id="90" idx="6"/>
            <a:endCxn id="77" idx="2"/>
          </p:cNvCxnSpPr>
          <p:nvPr/>
        </p:nvCxnSpPr>
        <p:spPr>
          <a:xfrm flipH="1" rot="10800000">
            <a:off x="13281050" y="4895175"/>
            <a:ext cx="1477500" cy="4104000"/>
          </a:xfrm>
          <a:prstGeom prst="straightConnector1">
            <a:avLst/>
          </a:prstGeom>
          <a:noFill/>
          <a:ln cap="flat" cmpd="sng" w="38100">
            <a:solidFill>
              <a:schemeClr val="dk2"/>
            </a:solidFill>
            <a:prstDash val="solid"/>
            <a:round/>
            <a:headEnd len="med" w="med" type="none"/>
            <a:tailEnd len="med" w="med" type="none"/>
          </a:ln>
        </p:spPr>
      </p:cxnSp>
      <p:cxnSp>
        <p:nvCxnSpPr>
          <p:cNvPr id="91" name="Google Shape;91;p14"/>
          <p:cNvCxnSpPr>
            <a:stCxn id="90" idx="6"/>
            <a:endCxn id="79" idx="2"/>
          </p:cNvCxnSpPr>
          <p:nvPr/>
        </p:nvCxnSpPr>
        <p:spPr>
          <a:xfrm flipH="1" rot="10800000">
            <a:off x="13281050" y="6500775"/>
            <a:ext cx="1477500" cy="2498400"/>
          </a:xfrm>
          <a:prstGeom prst="straightConnector1">
            <a:avLst/>
          </a:prstGeom>
          <a:noFill/>
          <a:ln cap="flat" cmpd="sng" w="38100">
            <a:solidFill>
              <a:schemeClr val="dk2"/>
            </a:solidFill>
            <a:prstDash val="solid"/>
            <a:round/>
            <a:headEnd len="med" w="med" type="none"/>
            <a:tailEnd len="med" w="med" type="none"/>
          </a:ln>
        </p:spPr>
      </p:cxnSp>
      <p:cxnSp>
        <p:nvCxnSpPr>
          <p:cNvPr id="92" name="Google Shape;92;p14"/>
          <p:cNvCxnSpPr>
            <a:stCxn id="90" idx="6"/>
            <a:endCxn id="81" idx="2"/>
          </p:cNvCxnSpPr>
          <p:nvPr/>
        </p:nvCxnSpPr>
        <p:spPr>
          <a:xfrm flipH="1" rot="10800000">
            <a:off x="13281050" y="8106375"/>
            <a:ext cx="1477500" cy="892800"/>
          </a:xfrm>
          <a:prstGeom prst="straightConnector1">
            <a:avLst/>
          </a:prstGeom>
          <a:noFill/>
          <a:ln cap="flat" cmpd="sng" w="38100">
            <a:solidFill>
              <a:schemeClr val="dk2"/>
            </a:solidFill>
            <a:prstDash val="solid"/>
            <a:round/>
            <a:headEnd len="med" w="med" type="none"/>
            <a:tailEnd len="med" w="med" type="none"/>
          </a:ln>
        </p:spPr>
      </p:cxnSp>
      <p:cxnSp>
        <p:nvCxnSpPr>
          <p:cNvPr id="93" name="Google Shape;93;p14"/>
          <p:cNvCxnSpPr>
            <a:stCxn id="90" idx="6"/>
            <a:endCxn id="83" idx="2"/>
          </p:cNvCxnSpPr>
          <p:nvPr/>
        </p:nvCxnSpPr>
        <p:spPr>
          <a:xfrm>
            <a:off x="13281050" y="8999175"/>
            <a:ext cx="1477500" cy="712800"/>
          </a:xfrm>
          <a:prstGeom prst="straightConnector1">
            <a:avLst/>
          </a:prstGeom>
          <a:noFill/>
          <a:ln cap="flat" cmpd="sng" w="38100">
            <a:solidFill>
              <a:schemeClr val="dk2"/>
            </a:solidFill>
            <a:prstDash val="solid"/>
            <a:round/>
            <a:headEnd len="med" w="med" type="none"/>
            <a:tailEnd len="med" w="med" type="none"/>
          </a:ln>
        </p:spPr>
      </p:cxnSp>
      <p:cxnSp>
        <p:nvCxnSpPr>
          <p:cNvPr id="94" name="Google Shape;94;p14"/>
          <p:cNvCxnSpPr>
            <a:stCxn id="77" idx="6"/>
            <a:endCxn id="95" idx="2"/>
          </p:cNvCxnSpPr>
          <p:nvPr/>
        </p:nvCxnSpPr>
        <p:spPr>
          <a:xfrm>
            <a:off x="15929000" y="4895050"/>
            <a:ext cx="1477500" cy="1605600"/>
          </a:xfrm>
          <a:prstGeom prst="straightConnector1">
            <a:avLst/>
          </a:prstGeom>
          <a:noFill/>
          <a:ln cap="flat" cmpd="sng" w="38100">
            <a:solidFill>
              <a:schemeClr val="dk2"/>
            </a:solidFill>
            <a:prstDash val="solid"/>
            <a:round/>
            <a:headEnd len="med" w="med" type="none"/>
            <a:tailEnd len="med" w="med" type="none"/>
          </a:ln>
        </p:spPr>
      </p:cxnSp>
      <p:cxnSp>
        <p:nvCxnSpPr>
          <p:cNvPr id="96" name="Google Shape;96;p14"/>
          <p:cNvCxnSpPr>
            <a:stCxn id="79" idx="6"/>
            <a:endCxn id="97" idx="2"/>
          </p:cNvCxnSpPr>
          <p:nvPr/>
        </p:nvCxnSpPr>
        <p:spPr>
          <a:xfrm>
            <a:off x="15929000" y="6500700"/>
            <a:ext cx="1477500" cy="1605600"/>
          </a:xfrm>
          <a:prstGeom prst="straightConnector1">
            <a:avLst/>
          </a:prstGeom>
          <a:noFill/>
          <a:ln cap="flat" cmpd="sng" w="38100">
            <a:solidFill>
              <a:schemeClr val="dk2"/>
            </a:solidFill>
            <a:prstDash val="solid"/>
            <a:round/>
            <a:headEnd len="med" w="med" type="none"/>
            <a:tailEnd len="med" w="med" type="none"/>
          </a:ln>
        </p:spPr>
      </p:cxnSp>
      <p:cxnSp>
        <p:nvCxnSpPr>
          <p:cNvPr id="98" name="Google Shape;98;p14"/>
          <p:cNvCxnSpPr>
            <a:stCxn id="81" idx="6"/>
            <a:endCxn id="97" idx="2"/>
          </p:cNvCxnSpPr>
          <p:nvPr/>
        </p:nvCxnSpPr>
        <p:spPr>
          <a:xfrm>
            <a:off x="15929000" y="8106350"/>
            <a:ext cx="1477500" cy="0"/>
          </a:xfrm>
          <a:prstGeom prst="straightConnector1">
            <a:avLst/>
          </a:prstGeom>
          <a:noFill/>
          <a:ln cap="flat" cmpd="sng" w="38100">
            <a:solidFill>
              <a:schemeClr val="dk2"/>
            </a:solidFill>
            <a:prstDash val="solid"/>
            <a:round/>
            <a:headEnd len="med" w="med" type="none"/>
            <a:tailEnd len="med" w="med" type="none"/>
          </a:ln>
        </p:spPr>
      </p:cxnSp>
      <p:cxnSp>
        <p:nvCxnSpPr>
          <p:cNvPr id="99" name="Google Shape;99;p14"/>
          <p:cNvCxnSpPr>
            <a:stCxn id="83" idx="6"/>
            <a:endCxn id="97" idx="2"/>
          </p:cNvCxnSpPr>
          <p:nvPr/>
        </p:nvCxnSpPr>
        <p:spPr>
          <a:xfrm flipH="1" rot="10800000">
            <a:off x="15929000" y="8106400"/>
            <a:ext cx="1477500" cy="1605600"/>
          </a:xfrm>
          <a:prstGeom prst="straightConnector1">
            <a:avLst/>
          </a:prstGeom>
          <a:noFill/>
          <a:ln cap="flat" cmpd="sng" w="38100">
            <a:solidFill>
              <a:schemeClr val="dk2"/>
            </a:solidFill>
            <a:prstDash val="solid"/>
            <a:round/>
            <a:headEnd len="med" w="med" type="none"/>
            <a:tailEnd len="med" w="med" type="none"/>
          </a:ln>
        </p:spPr>
      </p:cxnSp>
      <p:cxnSp>
        <p:nvCxnSpPr>
          <p:cNvPr id="100" name="Google Shape;100;p14"/>
          <p:cNvCxnSpPr>
            <a:stCxn id="83" idx="6"/>
            <a:endCxn id="95" idx="2"/>
          </p:cNvCxnSpPr>
          <p:nvPr/>
        </p:nvCxnSpPr>
        <p:spPr>
          <a:xfrm flipH="1" rot="10800000">
            <a:off x="15929000" y="6500800"/>
            <a:ext cx="1477500" cy="3211200"/>
          </a:xfrm>
          <a:prstGeom prst="straightConnector1">
            <a:avLst/>
          </a:prstGeom>
          <a:noFill/>
          <a:ln cap="flat" cmpd="sng" w="38100">
            <a:solidFill>
              <a:schemeClr val="dk2"/>
            </a:solidFill>
            <a:prstDash val="solid"/>
            <a:round/>
            <a:headEnd len="med" w="med" type="none"/>
            <a:tailEnd len="med" w="med" type="none"/>
          </a:ln>
        </p:spPr>
      </p:cxnSp>
      <p:cxnSp>
        <p:nvCxnSpPr>
          <p:cNvPr id="101" name="Google Shape;101;p14"/>
          <p:cNvCxnSpPr>
            <a:stCxn id="81" idx="6"/>
            <a:endCxn id="95" idx="2"/>
          </p:cNvCxnSpPr>
          <p:nvPr/>
        </p:nvCxnSpPr>
        <p:spPr>
          <a:xfrm flipH="1" rot="10800000">
            <a:off x="15929000" y="6500750"/>
            <a:ext cx="1477500" cy="1605600"/>
          </a:xfrm>
          <a:prstGeom prst="straightConnector1">
            <a:avLst/>
          </a:prstGeom>
          <a:noFill/>
          <a:ln cap="flat" cmpd="sng" w="38100">
            <a:solidFill>
              <a:schemeClr val="dk2"/>
            </a:solidFill>
            <a:prstDash val="solid"/>
            <a:round/>
            <a:headEnd len="med" w="med" type="none"/>
            <a:tailEnd len="med" w="med" type="none"/>
          </a:ln>
        </p:spPr>
      </p:cxnSp>
      <p:cxnSp>
        <p:nvCxnSpPr>
          <p:cNvPr id="102" name="Google Shape;102;p14"/>
          <p:cNvCxnSpPr>
            <a:stCxn id="77" idx="6"/>
            <a:endCxn id="97" idx="2"/>
          </p:cNvCxnSpPr>
          <p:nvPr/>
        </p:nvCxnSpPr>
        <p:spPr>
          <a:xfrm>
            <a:off x="15929000" y="4895050"/>
            <a:ext cx="1477500" cy="3211200"/>
          </a:xfrm>
          <a:prstGeom prst="straightConnector1">
            <a:avLst/>
          </a:prstGeom>
          <a:noFill/>
          <a:ln cap="flat" cmpd="sng" w="38100">
            <a:solidFill>
              <a:schemeClr val="dk2"/>
            </a:solidFill>
            <a:prstDash val="solid"/>
            <a:round/>
            <a:headEnd len="med" w="med" type="none"/>
            <a:tailEnd len="med" w="med" type="none"/>
          </a:ln>
        </p:spPr>
      </p:cxnSp>
      <p:cxnSp>
        <p:nvCxnSpPr>
          <p:cNvPr id="103" name="Google Shape;103;p14"/>
          <p:cNvCxnSpPr>
            <a:stCxn id="79" idx="6"/>
            <a:endCxn id="95" idx="2"/>
          </p:cNvCxnSpPr>
          <p:nvPr/>
        </p:nvCxnSpPr>
        <p:spPr>
          <a:xfrm>
            <a:off x="15929000" y="6500700"/>
            <a:ext cx="1477500" cy="0"/>
          </a:xfrm>
          <a:prstGeom prst="straightConnector1">
            <a:avLst/>
          </a:prstGeom>
          <a:noFill/>
          <a:ln cap="flat" cmpd="sng" w="38100">
            <a:solidFill>
              <a:schemeClr val="dk2"/>
            </a:solidFill>
            <a:prstDash val="solid"/>
            <a:round/>
            <a:headEnd len="med" w="med" type="none"/>
            <a:tailEnd len="med" w="med" type="none"/>
          </a:ln>
        </p:spPr>
      </p:cxnSp>
      <p:grpSp>
        <p:nvGrpSpPr>
          <p:cNvPr id="104" name="Google Shape;104;p14"/>
          <p:cNvGrpSpPr/>
          <p:nvPr/>
        </p:nvGrpSpPr>
        <p:grpSpPr>
          <a:xfrm>
            <a:off x="10191150" y="2481825"/>
            <a:ext cx="10306950" cy="7813375"/>
            <a:chOff x="10191150" y="2481825"/>
            <a:chExt cx="10306950" cy="7813375"/>
          </a:xfrm>
        </p:grpSpPr>
        <p:sp>
          <p:nvSpPr>
            <p:cNvPr id="76" name="Google Shape;76;p14"/>
            <p:cNvSpPr/>
            <p:nvPr/>
          </p:nvSpPr>
          <p:spPr>
            <a:xfrm>
              <a:off x="12110450" y="5296825"/>
              <a:ext cx="1170600" cy="116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12110450" y="6856388"/>
              <a:ext cx="1170600" cy="116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12110450" y="8415975"/>
              <a:ext cx="1170600" cy="116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4758400" y="4311850"/>
              <a:ext cx="1170600" cy="116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14758400" y="5917500"/>
              <a:ext cx="1170600" cy="116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14758400" y="7523150"/>
              <a:ext cx="1170600" cy="116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14758400" y="9128800"/>
              <a:ext cx="1170600" cy="116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4"/>
            <p:cNvCxnSpPr>
              <a:stCxn id="106" idx="6"/>
              <a:endCxn id="76" idx="2"/>
            </p:cNvCxnSpPr>
            <p:nvPr/>
          </p:nvCxnSpPr>
          <p:spPr>
            <a:xfrm>
              <a:off x="10290050" y="5880025"/>
              <a:ext cx="1820400" cy="0"/>
            </a:xfrm>
            <a:prstGeom prst="straightConnector1">
              <a:avLst/>
            </a:prstGeom>
            <a:noFill/>
            <a:ln cap="flat" cmpd="sng" w="38100">
              <a:solidFill>
                <a:schemeClr val="dk2"/>
              </a:solidFill>
              <a:prstDash val="solid"/>
              <a:round/>
              <a:headEnd len="med" w="med" type="none"/>
              <a:tailEnd len="med" w="med" type="triangle"/>
            </a:ln>
          </p:spPr>
        </p:cxnSp>
        <p:cxnSp>
          <p:nvCxnSpPr>
            <p:cNvPr id="107" name="Google Shape;107;p14"/>
            <p:cNvCxnSpPr/>
            <p:nvPr/>
          </p:nvCxnSpPr>
          <p:spPr>
            <a:xfrm>
              <a:off x="10290200" y="7439600"/>
              <a:ext cx="1820400" cy="0"/>
            </a:xfrm>
            <a:prstGeom prst="straightConnector1">
              <a:avLst/>
            </a:prstGeom>
            <a:noFill/>
            <a:ln cap="flat" cmpd="sng" w="38100">
              <a:solidFill>
                <a:schemeClr val="dk2"/>
              </a:solidFill>
              <a:prstDash val="solid"/>
              <a:round/>
              <a:headEnd len="med" w="med" type="none"/>
              <a:tailEnd len="med" w="med" type="triangle"/>
            </a:ln>
          </p:spPr>
        </p:cxnSp>
        <p:cxnSp>
          <p:nvCxnSpPr>
            <p:cNvPr id="108" name="Google Shape;108;p14"/>
            <p:cNvCxnSpPr/>
            <p:nvPr/>
          </p:nvCxnSpPr>
          <p:spPr>
            <a:xfrm>
              <a:off x="10290200" y="8999175"/>
              <a:ext cx="1820400" cy="0"/>
            </a:xfrm>
            <a:prstGeom prst="straightConnector1">
              <a:avLst/>
            </a:prstGeom>
            <a:noFill/>
            <a:ln cap="flat" cmpd="sng" w="38100">
              <a:solidFill>
                <a:schemeClr val="dk2"/>
              </a:solidFill>
              <a:prstDash val="solid"/>
              <a:round/>
              <a:headEnd len="med" w="med" type="none"/>
              <a:tailEnd len="med" w="med" type="triangle"/>
            </a:ln>
          </p:spPr>
        </p:cxnSp>
        <p:sp>
          <p:nvSpPr>
            <p:cNvPr id="95" name="Google Shape;95;p14"/>
            <p:cNvSpPr/>
            <p:nvPr/>
          </p:nvSpPr>
          <p:spPr>
            <a:xfrm>
              <a:off x="17406350" y="5917500"/>
              <a:ext cx="1170600" cy="116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17406350" y="7523150"/>
              <a:ext cx="1170600" cy="116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4"/>
            <p:cNvCxnSpPr>
              <a:stCxn id="95" idx="6"/>
            </p:cNvCxnSpPr>
            <p:nvPr/>
          </p:nvCxnSpPr>
          <p:spPr>
            <a:xfrm>
              <a:off x="18576950" y="6500700"/>
              <a:ext cx="1858500" cy="0"/>
            </a:xfrm>
            <a:prstGeom prst="straightConnector1">
              <a:avLst/>
            </a:prstGeom>
            <a:noFill/>
            <a:ln cap="flat" cmpd="sng" w="38100">
              <a:solidFill>
                <a:schemeClr val="dk2"/>
              </a:solidFill>
              <a:prstDash val="solid"/>
              <a:round/>
              <a:headEnd len="med" w="med" type="none"/>
              <a:tailEnd len="med" w="med" type="triangle"/>
            </a:ln>
          </p:spPr>
        </p:cxnSp>
        <p:cxnSp>
          <p:nvCxnSpPr>
            <p:cNvPr id="110" name="Google Shape;110;p14"/>
            <p:cNvCxnSpPr>
              <a:stCxn id="97" idx="6"/>
            </p:cNvCxnSpPr>
            <p:nvPr/>
          </p:nvCxnSpPr>
          <p:spPr>
            <a:xfrm>
              <a:off x="18576950" y="8106350"/>
              <a:ext cx="1839600" cy="0"/>
            </a:xfrm>
            <a:prstGeom prst="straightConnector1">
              <a:avLst/>
            </a:prstGeom>
            <a:noFill/>
            <a:ln cap="flat" cmpd="sng" w="38100">
              <a:solidFill>
                <a:schemeClr val="dk2"/>
              </a:solidFill>
              <a:prstDash val="solid"/>
              <a:round/>
              <a:headEnd len="med" w="med" type="none"/>
              <a:tailEnd len="med" w="med" type="triangle"/>
            </a:ln>
          </p:spPr>
        </p:cxnSp>
        <p:sp>
          <p:nvSpPr>
            <p:cNvPr id="111" name="Google Shape;111;p14"/>
            <p:cNvSpPr txBox="1"/>
            <p:nvPr/>
          </p:nvSpPr>
          <p:spPr>
            <a:xfrm>
              <a:off x="10549051" y="2913275"/>
              <a:ext cx="11706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3000"/>
                <a:t>Input</a:t>
              </a:r>
              <a:endParaRPr sz="3000"/>
            </a:p>
          </p:txBody>
        </p:sp>
        <p:sp>
          <p:nvSpPr>
            <p:cNvPr id="112" name="Google Shape;112;p14"/>
            <p:cNvSpPr txBox="1"/>
            <p:nvPr/>
          </p:nvSpPr>
          <p:spPr>
            <a:xfrm>
              <a:off x="11985650" y="2913275"/>
              <a:ext cx="21144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3000"/>
                <a:t>Input Layer</a:t>
              </a:r>
              <a:endParaRPr sz="3000"/>
            </a:p>
          </p:txBody>
        </p:sp>
        <p:sp>
          <p:nvSpPr>
            <p:cNvPr id="113" name="Google Shape;113;p14"/>
            <p:cNvSpPr txBox="1"/>
            <p:nvPr/>
          </p:nvSpPr>
          <p:spPr>
            <a:xfrm>
              <a:off x="14712463" y="2481825"/>
              <a:ext cx="14772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3000"/>
                <a:t>Hidden</a:t>
              </a:r>
              <a:endParaRPr sz="3000"/>
            </a:p>
            <a:p>
              <a:pPr indent="0" lvl="0" marL="0" rtl="0" algn="l">
                <a:spcBef>
                  <a:spcPts val="0"/>
                </a:spcBef>
                <a:spcAft>
                  <a:spcPts val="0"/>
                </a:spcAft>
                <a:buNone/>
              </a:pPr>
              <a:r>
                <a:rPr lang="de" sz="3000"/>
                <a:t>Layer</a:t>
              </a:r>
              <a:endParaRPr sz="3000"/>
            </a:p>
          </p:txBody>
        </p:sp>
        <p:sp>
          <p:nvSpPr>
            <p:cNvPr id="114" name="Google Shape;114;p14"/>
            <p:cNvSpPr/>
            <p:nvPr/>
          </p:nvSpPr>
          <p:spPr>
            <a:xfrm rot="-5400000">
              <a:off x="10756350" y="2937975"/>
              <a:ext cx="756000" cy="1886400"/>
            </a:xfrm>
            <a:prstGeom prst="rightBrace">
              <a:avLst>
                <a:gd fmla="val 8333"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5400000">
              <a:off x="12664825" y="2941275"/>
              <a:ext cx="756000" cy="1879800"/>
            </a:xfrm>
            <a:prstGeom prst="rightBrace">
              <a:avLst>
                <a:gd fmla="val 8333"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rot="-5400000">
              <a:off x="15004950" y="2480925"/>
              <a:ext cx="756000" cy="2800500"/>
            </a:xfrm>
            <a:prstGeom prst="rightBrace">
              <a:avLst>
                <a:gd fmla="val 8333"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5400000">
              <a:off x="17319450" y="2985825"/>
              <a:ext cx="756000" cy="1790700"/>
            </a:xfrm>
            <a:prstGeom prst="rightBrace">
              <a:avLst>
                <a:gd fmla="val 8333"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nvSpPr>
          <p:spPr>
            <a:xfrm>
              <a:off x="17099750" y="2481825"/>
              <a:ext cx="14772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3000"/>
                <a:t>Output</a:t>
              </a:r>
              <a:endParaRPr sz="3000"/>
            </a:p>
            <a:p>
              <a:pPr indent="0" lvl="0" marL="0" rtl="0" algn="l">
                <a:spcBef>
                  <a:spcPts val="0"/>
                </a:spcBef>
                <a:spcAft>
                  <a:spcPts val="0"/>
                </a:spcAft>
                <a:buNone/>
              </a:pPr>
              <a:r>
                <a:rPr lang="de" sz="3000"/>
                <a:t>Layer</a:t>
              </a:r>
              <a:endParaRPr sz="3000"/>
            </a:p>
          </p:txBody>
        </p:sp>
        <p:sp>
          <p:nvSpPr>
            <p:cNvPr id="119" name="Google Shape;119;p14"/>
            <p:cNvSpPr/>
            <p:nvPr/>
          </p:nvSpPr>
          <p:spPr>
            <a:xfrm rot="-5400000">
              <a:off x="19176900" y="2937975"/>
              <a:ext cx="756000" cy="1886400"/>
            </a:xfrm>
            <a:prstGeom prst="rightBrace">
              <a:avLst>
                <a:gd fmla="val 8333"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txBox="1"/>
            <p:nvPr/>
          </p:nvSpPr>
          <p:spPr>
            <a:xfrm>
              <a:off x="18824600" y="2913275"/>
              <a:ext cx="14772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3000"/>
                <a:t>Out</a:t>
              </a:r>
              <a:r>
                <a:rPr lang="de" sz="3000"/>
                <a:t>put</a:t>
              </a:r>
              <a:endParaRPr sz="3000"/>
            </a:p>
          </p:txBody>
        </p:sp>
      </p:grpSp>
      <p:sp>
        <p:nvSpPr>
          <p:cNvPr id="121" name="Google Shape;121;p14"/>
          <p:cNvSpPr/>
          <p:nvPr/>
        </p:nvSpPr>
        <p:spPr>
          <a:xfrm>
            <a:off x="347750" y="13181600"/>
            <a:ext cx="20586900" cy="10136700"/>
          </a:xfrm>
          <a:prstGeom prst="roundRect">
            <a:avLst>
              <a:gd fmla="val 583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nvSpPr>
        <p:spPr>
          <a:xfrm>
            <a:off x="764975" y="13575050"/>
            <a:ext cx="19733100" cy="1392000"/>
          </a:xfrm>
          <a:prstGeom prst="rect">
            <a:avLst/>
          </a:prstGeom>
          <a:noFill/>
          <a:ln>
            <a:noFill/>
          </a:ln>
        </p:spPr>
        <p:txBody>
          <a:bodyPr anchorCtr="0" anchor="t" bIns="64500" lIns="64500" spcFirstLastPara="1" rIns="64500" wrap="square" tIns="64500">
            <a:noAutofit/>
          </a:bodyPr>
          <a:lstStyle/>
          <a:p>
            <a:pPr indent="0" lvl="0" marL="0" rtl="0" algn="l">
              <a:spcBef>
                <a:spcPts val="0"/>
              </a:spcBef>
              <a:spcAft>
                <a:spcPts val="0"/>
              </a:spcAft>
              <a:buNone/>
            </a:pPr>
            <a:r>
              <a:rPr b="1" lang="de" sz="6000"/>
              <a:t>Typen von NNs:</a:t>
            </a:r>
            <a:endParaRPr sz="5000"/>
          </a:p>
          <a:p>
            <a:pPr indent="0" lvl="0" marL="0" rtl="0" algn="l">
              <a:spcBef>
                <a:spcPts val="0"/>
              </a:spcBef>
              <a:spcAft>
                <a:spcPts val="0"/>
              </a:spcAft>
              <a:buNone/>
            </a:pPr>
            <a:r>
              <a:t/>
            </a:r>
            <a:endParaRPr sz="6000"/>
          </a:p>
        </p:txBody>
      </p:sp>
      <p:grpSp>
        <p:nvGrpSpPr>
          <p:cNvPr id="123" name="Google Shape;123;p14"/>
          <p:cNvGrpSpPr/>
          <p:nvPr/>
        </p:nvGrpSpPr>
        <p:grpSpPr>
          <a:xfrm>
            <a:off x="14334636" y="13964673"/>
            <a:ext cx="6072568" cy="8668906"/>
            <a:chOff x="13572442" y="14879175"/>
            <a:chExt cx="6757810" cy="10136700"/>
          </a:xfrm>
        </p:grpSpPr>
        <p:pic>
          <p:nvPicPr>
            <p:cNvPr id="124" name="Google Shape;124;p14"/>
            <p:cNvPicPr preferRelativeResize="0"/>
            <p:nvPr/>
          </p:nvPicPr>
          <p:blipFill>
            <a:blip r:embed="rId4">
              <a:alphaModFix/>
            </a:blip>
            <a:stretch>
              <a:fillRect/>
            </a:stretch>
          </p:blipFill>
          <p:spPr>
            <a:xfrm>
              <a:off x="13572442" y="14879175"/>
              <a:ext cx="6757810" cy="10136700"/>
            </a:xfrm>
            <a:prstGeom prst="rect">
              <a:avLst/>
            </a:prstGeom>
            <a:noFill/>
            <a:ln>
              <a:noFill/>
            </a:ln>
          </p:spPr>
        </p:pic>
        <p:sp>
          <p:nvSpPr>
            <p:cNvPr id="125" name="Google Shape;125;p14"/>
            <p:cNvSpPr/>
            <p:nvPr/>
          </p:nvSpPr>
          <p:spPr>
            <a:xfrm>
              <a:off x="13572450" y="20458050"/>
              <a:ext cx="2456100" cy="1605600"/>
            </a:xfrm>
            <a:prstGeom prst="rect">
              <a:avLst/>
            </a:prstGeom>
            <a:noFill/>
            <a:ln cap="flat" cmpd="sng" w="114300">
              <a:solidFill>
                <a:srgbClr val="FF8C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6" name="Google Shape;126;p14"/>
          <p:cNvPicPr preferRelativeResize="0"/>
          <p:nvPr/>
        </p:nvPicPr>
        <p:blipFill rotWithShape="1">
          <a:blip r:embed="rId5">
            <a:alphaModFix/>
          </a:blip>
          <a:srcRect b="0" l="0" r="0" t="11559"/>
          <a:stretch/>
        </p:blipFill>
        <p:spPr>
          <a:xfrm>
            <a:off x="3190925" y="16317500"/>
            <a:ext cx="5131830" cy="3252600"/>
          </a:xfrm>
          <a:prstGeom prst="rect">
            <a:avLst/>
          </a:prstGeom>
          <a:noFill/>
          <a:ln>
            <a:noFill/>
          </a:ln>
        </p:spPr>
      </p:pic>
      <p:cxnSp>
        <p:nvCxnSpPr>
          <p:cNvPr id="127" name="Google Shape;127;p14"/>
          <p:cNvCxnSpPr>
            <a:stCxn id="125" idx="1"/>
            <a:endCxn id="126" idx="3"/>
          </p:cNvCxnSpPr>
          <p:nvPr/>
        </p:nvCxnSpPr>
        <p:spPr>
          <a:xfrm rot="10800000">
            <a:off x="8322643" y="17943882"/>
            <a:ext cx="6012000" cy="1478400"/>
          </a:xfrm>
          <a:prstGeom prst="straightConnector1">
            <a:avLst/>
          </a:prstGeom>
          <a:noFill/>
          <a:ln cap="flat" cmpd="sng" w="76200">
            <a:solidFill>
              <a:srgbClr val="FF8C2F"/>
            </a:solidFill>
            <a:prstDash val="solid"/>
            <a:round/>
            <a:headEnd len="med" w="med" type="none"/>
            <a:tailEnd len="med" w="med" type="triangle"/>
          </a:ln>
        </p:spPr>
      </p:cxnSp>
      <p:sp>
        <p:nvSpPr>
          <p:cNvPr id="128" name="Google Shape;128;p14"/>
          <p:cNvSpPr txBox="1"/>
          <p:nvPr/>
        </p:nvSpPr>
        <p:spPr>
          <a:xfrm>
            <a:off x="828725" y="14965900"/>
            <a:ext cx="11312400" cy="19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5000"/>
              <a:t>Convolutional Neuronal Network</a:t>
            </a:r>
            <a:endParaRPr b="1" sz="5000"/>
          </a:p>
        </p:txBody>
      </p:sp>
      <p:sp>
        <p:nvSpPr>
          <p:cNvPr id="129" name="Google Shape;129;p14"/>
          <p:cNvSpPr txBox="1"/>
          <p:nvPr/>
        </p:nvSpPr>
        <p:spPr>
          <a:xfrm>
            <a:off x="575375" y="19733325"/>
            <a:ext cx="12822000" cy="3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sz="5000">
                <a:solidFill>
                  <a:schemeClr val="dk1"/>
                </a:solidFill>
              </a:rPr>
              <a:t>-</a:t>
            </a:r>
            <a:r>
              <a:rPr lang="de" sz="5000">
                <a:solidFill>
                  <a:schemeClr val="dk1"/>
                </a:solidFill>
              </a:rPr>
              <a:t>viele Layer</a:t>
            </a:r>
            <a:endParaRPr sz="5000"/>
          </a:p>
          <a:p>
            <a:pPr indent="0" lvl="0" marL="0" rtl="0" algn="l">
              <a:spcBef>
                <a:spcPts val="0"/>
              </a:spcBef>
              <a:spcAft>
                <a:spcPts val="0"/>
              </a:spcAft>
              <a:buNone/>
            </a:pPr>
            <a:r>
              <a:rPr lang="de" sz="5000"/>
              <a:t>-eignet sich gut für Objekterkennung</a:t>
            </a:r>
            <a:endParaRPr sz="5000"/>
          </a:p>
          <a:p>
            <a:pPr indent="0" lvl="0" marL="0" rtl="0" algn="l">
              <a:spcBef>
                <a:spcPts val="0"/>
              </a:spcBef>
              <a:spcAft>
                <a:spcPts val="0"/>
              </a:spcAft>
              <a:buNone/>
            </a:pPr>
            <a:r>
              <a:rPr lang="de" sz="5000"/>
              <a:t>-Layer spezialisieren sich auf Linien, Farbverläufe oder Formen</a:t>
            </a:r>
            <a:endParaRPr sz="5000"/>
          </a:p>
        </p:txBody>
      </p:sp>
      <p:sp>
        <p:nvSpPr>
          <p:cNvPr id="130" name="Google Shape;130;p14"/>
          <p:cNvSpPr/>
          <p:nvPr/>
        </p:nvSpPr>
        <p:spPr>
          <a:xfrm>
            <a:off x="347750" y="23860675"/>
            <a:ext cx="20586900" cy="5796900"/>
          </a:xfrm>
          <a:prstGeom prst="roundRect">
            <a:avLst>
              <a:gd fmla="val 11781"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txBox="1"/>
          <p:nvPr/>
        </p:nvSpPr>
        <p:spPr>
          <a:xfrm>
            <a:off x="764975" y="24014450"/>
            <a:ext cx="19733100" cy="1392000"/>
          </a:xfrm>
          <a:prstGeom prst="rect">
            <a:avLst/>
          </a:prstGeom>
          <a:noFill/>
          <a:ln>
            <a:noFill/>
          </a:ln>
        </p:spPr>
        <p:txBody>
          <a:bodyPr anchorCtr="0" anchor="t" bIns="64500" lIns="64500" spcFirstLastPara="1" rIns="64500" wrap="square" tIns="64500">
            <a:noAutofit/>
          </a:bodyPr>
          <a:lstStyle/>
          <a:p>
            <a:pPr indent="0" lvl="0" marL="0" rtl="0" algn="l">
              <a:spcBef>
                <a:spcPts val="0"/>
              </a:spcBef>
              <a:spcAft>
                <a:spcPts val="0"/>
              </a:spcAft>
              <a:buNone/>
            </a:pPr>
            <a:r>
              <a:rPr b="1" lang="de" sz="6000"/>
              <a:t>Umsetung:</a:t>
            </a:r>
            <a:endParaRPr sz="5000"/>
          </a:p>
          <a:p>
            <a:pPr indent="0" lvl="0" marL="0" rtl="0" algn="l">
              <a:spcBef>
                <a:spcPts val="0"/>
              </a:spcBef>
              <a:spcAft>
                <a:spcPts val="0"/>
              </a:spcAft>
              <a:buNone/>
            </a:pPr>
            <a:r>
              <a:t/>
            </a:r>
            <a:endParaRPr sz="6000"/>
          </a:p>
        </p:txBody>
      </p:sp>
      <p:pic>
        <p:nvPicPr>
          <p:cNvPr id="132" name="Google Shape;132;p14"/>
          <p:cNvPicPr preferRelativeResize="0"/>
          <p:nvPr/>
        </p:nvPicPr>
        <p:blipFill>
          <a:blip r:embed="rId6">
            <a:alphaModFix/>
          </a:blip>
          <a:stretch>
            <a:fillRect/>
          </a:stretch>
        </p:blipFill>
        <p:spPr>
          <a:xfrm>
            <a:off x="11256175" y="25032375"/>
            <a:ext cx="3252599" cy="3479096"/>
          </a:xfrm>
          <a:prstGeom prst="rect">
            <a:avLst/>
          </a:prstGeom>
          <a:noFill/>
          <a:ln>
            <a:noFill/>
          </a:ln>
        </p:spPr>
      </p:pic>
      <p:pic>
        <p:nvPicPr>
          <p:cNvPr id="133" name="Google Shape;133;p14"/>
          <p:cNvPicPr preferRelativeResize="0"/>
          <p:nvPr/>
        </p:nvPicPr>
        <p:blipFill>
          <a:blip r:embed="rId7">
            <a:alphaModFix/>
          </a:blip>
          <a:stretch>
            <a:fillRect/>
          </a:stretch>
        </p:blipFill>
        <p:spPr>
          <a:xfrm>
            <a:off x="1406000" y="25184775"/>
            <a:ext cx="3479100" cy="3479073"/>
          </a:xfrm>
          <a:prstGeom prst="rect">
            <a:avLst/>
          </a:prstGeom>
          <a:noFill/>
          <a:ln>
            <a:noFill/>
          </a:ln>
        </p:spPr>
      </p:pic>
      <p:pic>
        <p:nvPicPr>
          <p:cNvPr id="134" name="Google Shape;134;p14"/>
          <p:cNvPicPr preferRelativeResize="0"/>
          <p:nvPr/>
        </p:nvPicPr>
        <p:blipFill>
          <a:blip r:embed="rId8">
            <a:alphaModFix/>
          </a:blip>
          <a:stretch>
            <a:fillRect/>
          </a:stretch>
        </p:blipFill>
        <p:spPr>
          <a:xfrm>
            <a:off x="6331101" y="25056626"/>
            <a:ext cx="3479100" cy="3479100"/>
          </a:xfrm>
          <a:prstGeom prst="rect">
            <a:avLst/>
          </a:prstGeom>
          <a:noFill/>
          <a:ln>
            <a:noFill/>
          </a:ln>
        </p:spPr>
      </p:pic>
      <p:sp>
        <p:nvSpPr>
          <p:cNvPr id="135" name="Google Shape;135;p14"/>
          <p:cNvSpPr/>
          <p:nvPr/>
        </p:nvSpPr>
        <p:spPr>
          <a:xfrm>
            <a:off x="5141125" y="26056050"/>
            <a:ext cx="1352700" cy="1392000"/>
          </a:xfrm>
          <a:prstGeom prst="mathPlus">
            <a:avLst>
              <a:gd fmla="val 23520" name="adj1"/>
            </a:avLst>
          </a:prstGeom>
          <a:solidFill>
            <a:srgbClr val="FF8C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9560725" y="26056050"/>
            <a:ext cx="1352700" cy="1392000"/>
          </a:xfrm>
          <a:prstGeom prst="mathPlus">
            <a:avLst>
              <a:gd fmla="val 23520" name="adj1"/>
            </a:avLst>
          </a:prstGeom>
          <a:solidFill>
            <a:srgbClr val="FF8C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14"/>
          <p:cNvPicPr preferRelativeResize="0"/>
          <p:nvPr/>
        </p:nvPicPr>
        <p:blipFill>
          <a:blip r:embed="rId9">
            <a:alphaModFix/>
          </a:blip>
          <a:stretch>
            <a:fillRect/>
          </a:stretch>
        </p:blipFill>
        <p:spPr>
          <a:xfrm>
            <a:off x="16716750" y="25525825"/>
            <a:ext cx="2857500" cy="2857500"/>
          </a:xfrm>
          <a:prstGeom prst="rect">
            <a:avLst/>
          </a:prstGeom>
          <a:noFill/>
          <a:ln>
            <a:noFill/>
          </a:ln>
        </p:spPr>
      </p:pic>
      <p:sp>
        <p:nvSpPr>
          <p:cNvPr id="138" name="Google Shape;138;p14"/>
          <p:cNvSpPr/>
          <p:nvPr/>
        </p:nvSpPr>
        <p:spPr>
          <a:xfrm>
            <a:off x="15047125" y="26056050"/>
            <a:ext cx="1352700" cy="1392000"/>
          </a:xfrm>
          <a:prstGeom prst="mathPlus">
            <a:avLst>
              <a:gd fmla="val 23520" name="adj1"/>
            </a:avLst>
          </a:prstGeom>
          <a:solidFill>
            <a:srgbClr val="FF8C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nvSpPr>
        <p:spPr>
          <a:xfrm>
            <a:off x="1802450" y="28535725"/>
            <a:ext cx="2686200" cy="9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6000"/>
              <a:t>Python</a:t>
            </a:r>
            <a:endParaRPr sz="6000"/>
          </a:p>
        </p:txBody>
      </p:sp>
      <p:sp>
        <p:nvSpPr>
          <p:cNvPr id="140" name="Google Shape;140;p14"/>
          <p:cNvSpPr txBox="1"/>
          <p:nvPr/>
        </p:nvSpPr>
        <p:spPr>
          <a:xfrm>
            <a:off x="6727552" y="28535725"/>
            <a:ext cx="3082800" cy="60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6000"/>
              <a:t>Jupyter</a:t>
            </a:r>
            <a:endParaRPr sz="6000"/>
          </a:p>
        </p:txBody>
      </p:sp>
      <p:sp>
        <p:nvSpPr>
          <p:cNvPr id="141" name="Google Shape;141;p14"/>
          <p:cNvSpPr txBox="1"/>
          <p:nvPr/>
        </p:nvSpPr>
        <p:spPr>
          <a:xfrm>
            <a:off x="10665325" y="28535725"/>
            <a:ext cx="4434300" cy="9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6000"/>
              <a:t>Tensor Flow</a:t>
            </a:r>
            <a:endParaRPr sz="6000"/>
          </a:p>
        </p:txBody>
      </p:sp>
      <p:sp>
        <p:nvSpPr>
          <p:cNvPr id="142" name="Google Shape;142;p14"/>
          <p:cNvSpPr txBox="1"/>
          <p:nvPr/>
        </p:nvSpPr>
        <p:spPr>
          <a:xfrm>
            <a:off x="16802400" y="28502700"/>
            <a:ext cx="2686200" cy="9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6000"/>
              <a:t>Keras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5"/>
          <p:cNvPicPr preferRelativeResize="0"/>
          <p:nvPr/>
        </p:nvPicPr>
        <p:blipFill>
          <a:blip r:embed="rId3">
            <a:alphaModFix/>
          </a:blip>
          <a:stretch>
            <a:fillRect/>
          </a:stretch>
        </p:blipFill>
        <p:spPr>
          <a:xfrm rot="5400000">
            <a:off x="-10960510" y="10960512"/>
            <a:ext cx="43176396" cy="21255398"/>
          </a:xfrm>
          <a:prstGeom prst="rect">
            <a:avLst/>
          </a:prstGeom>
          <a:noFill/>
          <a:ln>
            <a:noFill/>
          </a:ln>
        </p:spPr>
      </p:pic>
      <p:sp>
        <p:nvSpPr>
          <p:cNvPr id="148" name="Google Shape;148;p15"/>
          <p:cNvSpPr txBox="1"/>
          <p:nvPr/>
        </p:nvSpPr>
        <p:spPr>
          <a:xfrm>
            <a:off x="0" y="239600"/>
            <a:ext cx="21240000" cy="2185200"/>
          </a:xfrm>
          <a:prstGeom prst="rect">
            <a:avLst/>
          </a:prstGeom>
          <a:noFill/>
          <a:ln>
            <a:noFill/>
          </a:ln>
        </p:spPr>
        <p:txBody>
          <a:bodyPr anchorCtr="0" anchor="t" bIns="64500" lIns="64500" spcFirstLastPara="1" rIns="64500" wrap="square" tIns="64500">
            <a:noAutofit/>
          </a:bodyPr>
          <a:lstStyle/>
          <a:p>
            <a:pPr indent="0" lvl="0" marL="0" rtl="0" algn="ctr">
              <a:spcBef>
                <a:spcPts val="0"/>
              </a:spcBef>
              <a:spcAft>
                <a:spcPts val="0"/>
              </a:spcAft>
              <a:buNone/>
            </a:pPr>
            <a:r>
              <a:rPr b="1" lang="de" sz="9600">
                <a:solidFill>
                  <a:srgbClr val="FFFFFF"/>
                </a:solidFill>
              </a:rPr>
              <a:t>Vorbereitungen für unser NN</a:t>
            </a:r>
            <a:endParaRPr b="1" sz="9600">
              <a:solidFill>
                <a:srgbClr val="FFFFFF"/>
              </a:solidFill>
            </a:endParaRPr>
          </a:p>
        </p:txBody>
      </p:sp>
      <p:sp>
        <p:nvSpPr>
          <p:cNvPr id="149" name="Google Shape;149;p15"/>
          <p:cNvSpPr/>
          <p:nvPr/>
        </p:nvSpPr>
        <p:spPr>
          <a:xfrm>
            <a:off x="347750" y="2285000"/>
            <a:ext cx="20586900" cy="11342100"/>
          </a:xfrm>
          <a:prstGeom prst="roundRect">
            <a:avLst>
              <a:gd fmla="val 535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15"/>
          <p:cNvPicPr preferRelativeResize="0"/>
          <p:nvPr/>
        </p:nvPicPr>
        <p:blipFill>
          <a:blip r:embed="rId4">
            <a:alphaModFix/>
          </a:blip>
          <a:stretch>
            <a:fillRect/>
          </a:stretch>
        </p:blipFill>
        <p:spPr>
          <a:xfrm>
            <a:off x="4326100" y="9487600"/>
            <a:ext cx="12587810" cy="3994962"/>
          </a:xfrm>
          <a:prstGeom prst="rect">
            <a:avLst/>
          </a:prstGeom>
          <a:noFill/>
          <a:ln>
            <a:noFill/>
          </a:ln>
        </p:spPr>
      </p:pic>
      <p:sp>
        <p:nvSpPr>
          <p:cNvPr id="151" name="Google Shape;151;p15"/>
          <p:cNvSpPr txBox="1"/>
          <p:nvPr/>
        </p:nvSpPr>
        <p:spPr>
          <a:xfrm>
            <a:off x="672600" y="2744550"/>
            <a:ext cx="19894800" cy="88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6000"/>
              <a:t>Bildbearbeitung:</a:t>
            </a:r>
            <a:endParaRPr b="1" sz="6000"/>
          </a:p>
          <a:p>
            <a:pPr indent="0" lvl="0" marL="0" rtl="0" algn="l">
              <a:spcBef>
                <a:spcPts val="0"/>
              </a:spcBef>
              <a:spcAft>
                <a:spcPts val="0"/>
              </a:spcAft>
              <a:buNone/>
            </a:pPr>
            <a:r>
              <a:rPr lang="de" sz="4500">
                <a:solidFill>
                  <a:schemeClr val="dk1"/>
                </a:solidFill>
              </a:rPr>
              <a:t>Um ein Neuronales Netz zu trainieren braucht man viele Beispielbilder von den Objekten die es erkennen soll. Bis jetzt haben wir 13 Gigabyte an Rohdaten die allerdings per Hand zugeschnitten und aufbereitet werden müssen. Wir werden auch versuchen dies zu Automatisieren und untersuchen wie das die Ergebnisse verändert. Die Aufbereitung ist nötig , da das neuronale Netz sich sonst unwichtige Dinge wie z.B. den Hintergrund einprägen könnte was sich negativ auf die Ergebnisse auswirken würde. Wir haben auch Fotos der Wasser und Futter - Schüsseln aufgenommen um auch diese erkenne zu können.</a:t>
            </a:r>
            <a:endParaRPr b="1" sz="4500"/>
          </a:p>
        </p:txBody>
      </p:sp>
      <p:sp>
        <p:nvSpPr>
          <p:cNvPr id="152" name="Google Shape;152;p15"/>
          <p:cNvSpPr/>
          <p:nvPr/>
        </p:nvSpPr>
        <p:spPr>
          <a:xfrm>
            <a:off x="347750" y="14090400"/>
            <a:ext cx="20586900" cy="7042500"/>
          </a:xfrm>
          <a:prstGeom prst="roundRect">
            <a:avLst>
              <a:gd fmla="val 535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txBox="1"/>
          <p:nvPr/>
        </p:nvSpPr>
        <p:spPr>
          <a:xfrm>
            <a:off x="672600" y="14348025"/>
            <a:ext cx="15474900" cy="42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6000"/>
              <a:t>In Pixelarray konvertieren</a:t>
            </a:r>
            <a:r>
              <a:rPr b="1" lang="de" sz="6000"/>
              <a:t>:</a:t>
            </a:r>
            <a:endParaRPr b="1" sz="6000"/>
          </a:p>
          <a:p>
            <a:pPr indent="0" lvl="0" marL="0" rtl="0" algn="l">
              <a:spcBef>
                <a:spcPts val="0"/>
              </a:spcBef>
              <a:spcAft>
                <a:spcPts val="0"/>
              </a:spcAft>
              <a:buNone/>
            </a:pPr>
            <a:r>
              <a:rPr lang="de" sz="5000"/>
              <a:t>Damit das NN die Bilder verwerten kann müssen diese in Pixelarrays umgewandelt werden.</a:t>
            </a:r>
            <a:endParaRPr sz="5000"/>
          </a:p>
          <a:p>
            <a:pPr indent="0" lvl="0" marL="0" rtl="0" algn="l">
              <a:spcBef>
                <a:spcPts val="0"/>
              </a:spcBef>
              <a:spcAft>
                <a:spcPts val="0"/>
              </a:spcAft>
              <a:buNone/>
            </a:pPr>
            <a:r>
              <a:rPr lang="de" sz="5000"/>
              <a:t>[0,0,0] = Schwarz, [255,255,255] = Weiß</a:t>
            </a:r>
            <a:endParaRPr sz="5000"/>
          </a:p>
          <a:p>
            <a:pPr indent="0" lvl="0" marL="0" rtl="0" algn="l">
              <a:spcBef>
                <a:spcPts val="0"/>
              </a:spcBef>
              <a:spcAft>
                <a:spcPts val="0"/>
              </a:spcAft>
              <a:buNone/>
            </a:pPr>
            <a:r>
              <a:t/>
            </a:r>
            <a:endParaRPr sz="5000"/>
          </a:p>
        </p:txBody>
      </p:sp>
      <p:pic>
        <p:nvPicPr>
          <p:cNvPr id="154" name="Google Shape;154;p15"/>
          <p:cNvPicPr preferRelativeResize="0"/>
          <p:nvPr/>
        </p:nvPicPr>
        <p:blipFill rotWithShape="1">
          <a:blip r:embed="rId5">
            <a:alphaModFix/>
          </a:blip>
          <a:srcRect b="20443" l="19694" r="27434" t="27970"/>
          <a:stretch/>
        </p:blipFill>
        <p:spPr>
          <a:xfrm>
            <a:off x="2157900" y="17886600"/>
            <a:ext cx="2544150" cy="1784325"/>
          </a:xfrm>
          <a:prstGeom prst="rect">
            <a:avLst/>
          </a:prstGeom>
          <a:noFill/>
          <a:ln>
            <a:noFill/>
          </a:ln>
        </p:spPr>
      </p:pic>
      <p:sp>
        <p:nvSpPr>
          <p:cNvPr id="155" name="Google Shape;155;p15"/>
          <p:cNvSpPr txBox="1"/>
          <p:nvPr/>
        </p:nvSpPr>
        <p:spPr>
          <a:xfrm>
            <a:off x="16623150" y="14348025"/>
            <a:ext cx="2222100" cy="59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  0   0   0]</a:t>
            </a:r>
            <a:br>
              <a:rPr lang="de" sz="2000">
                <a:solidFill>
                  <a:schemeClr val="dk1"/>
                </a:solidFill>
              </a:rPr>
            </a:br>
            <a:r>
              <a:rPr lang="de" sz="2000">
                <a:solidFill>
                  <a:schemeClr val="dk1"/>
                </a:solidFill>
              </a:rPr>
              <a:t> [  0   0   0]</a:t>
            </a:r>
            <a:br>
              <a:rPr lang="de" sz="2000">
                <a:solidFill>
                  <a:schemeClr val="dk1"/>
                </a:solidFill>
              </a:rPr>
            </a:br>
            <a:r>
              <a:rPr lang="de" sz="2000">
                <a:solidFill>
                  <a:schemeClr val="dk1"/>
                </a:solidFill>
              </a:rPr>
              <a:t> [255 255 255]</a:t>
            </a:r>
            <a:br>
              <a:rPr lang="de" sz="2000">
                <a:solidFill>
                  <a:schemeClr val="dk1"/>
                </a:solidFill>
              </a:rPr>
            </a:br>
            <a:r>
              <a:rPr lang="de" sz="2000">
                <a:solidFill>
                  <a:schemeClr val="dk1"/>
                </a:solidFill>
              </a:rPr>
              <a:t> [255 255 255]</a:t>
            </a:r>
            <a:endParaRPr sz="2000">
              <a:solidFill>
                <a:schemeClr val="dk1"/>
              </a:solidFill>
            </a:endParaRPr>
          </a:p>
          <a:p>
            <a:pPr indent="0" lvl="0" marL="0" rtl="0" algn="l">
              <a:lnSpc>
                <a:spcPct val="115000"/>
              </a:lnSpc>
              <a:spcBef>
                <a:spcPts val="0"/>
              </a:spcBef>
              <a:spcAft>
                <a:spcPts val="0"/>
              </a:spcAft>
              <a:buNone/>
            </a:pPr>
            <a:r>
              <a:rPr lang="de" sz="2000">
                <a:solidFill>
                  <a:schemeClr val="dk1"/>
                </a:solidFill>
              </a:rPr>
              <a:t>...</a:t>
            </a:r>
            <a:endParaRPr sz="2000">
              <a:solidFill>
                <a:schemeClr val="dk1"/>
              </a:solidFill>
            </a:endParaRPr>
          </a:p>
        </p:txBody>
      </p:sp>
      <p:sp>
        <p:nvSpPr>
          <p:cNvPr id="156" name="Google Shape;156;p15"/>
          <p:cNvSpPr/>
          <p:nvPr/>
        </p:nvSpPr>
        <p:spPr>
          <a:xfrm>
            <a:off x="16702700" y="15122325"/>
            <a:ext cx="1704900" cy="354300"/>
          </a:xfrm>
          <a:prstGeom prst="rect">
            <a:avLst/>
          </a:prstGeom>
          <a:noFill/>
          <a:ln cap="flat" cmpd="sng" w="38100">
            <a:solidFill>
              <a:srgbClr val="FF8C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txBox="1"/>
          <p:nvPr/>
        </p:nvSpPr>
        <p:spPr>
          <a:xfrm>
            <a:off x="18712550" y="14833450"/>
            <a:ext cx="22221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4800"/>
              <a:t>1 Pixel</a:t>
            </a:r>
            <a:endParaRPr sz="4800"/>
          </a:p>
        </p:txBody>
      </p:sp>
      <p:sp>
        <p:nvSpPr>
          <p:cNvPr id="158" name="Google Shape;158;p15"/>
          <p:cNvSpPr/>
          <p:nvPr/>
        </p:nvSpPr>
        <p:spPr>
          <a:xfrm>
            <a:off x="16740800" y="15822400"/>
            <a:ext cx="566700" cy="354300"/>
          </a:xfrm>
          <a:prstGeom prst="rect">
            <a:avLst/>
          </a:prstGeom>
          <a:noFill/>
          <a:ln cap="flat" cmpd="sng" w="38100">
            <a:solidFill>
              <a:srgbClr val="FF8C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5"/>
          <p:cNvCxnSpPr>
            <a:stCxn id="158" idx="3"/>
          </p:cNvCxnSpPr>
          <p:nvPr/>
        </p:nvCxnSpPr>
        <p:spPr>
          <a:xfrm>
            <a:off x="17307500" y="15999550"/>
            <a:ext cx="1352700" cy="3600"/>
          </a:xfrm>
          <a:prstGeom prst="straightConnector1">
            <a:avLst/>
          </a:prstGeom>
          <a:noFill/>
          <a:ln cap="flat" cmpd="sng" w="38100">
            <a:solidFill>
              <a:srgbClr val="FF8C2F"/>
            </a:solidFill>
            <a:prstDash val="solid"/>
            <a:round/>
            <a:headEnd len="med" w="med" type="none"/>
            <a:tailEnd len="med" w="med" type="triangle"/>
          </a:ln>
        </p:spPr>
      </p:cxnSp>
      <p:cxnSp>
        <p:nvCxnSpPr>
          <p:cNvPr id="160" name="Google Shape;160;p15"/>
          <p:cNvCxnSpPr/>
          <p:nvPr/>
        </p:nvCxnSpPr>
        <p:spPr>
          <a:xfrm>
            <a:off x="18407600" y="15299475"/>
            <a:ext cx="314400" cy="13200"/>
          </a:xfrm>
          <a:prstGeom prst="straightConnector1">
            <a:avLst/>
          </a:prstGeom>
          <a:noFill/>
          <a:ln cap="flat" cmpd="sng" w="38100">
            <a:solidFill>
              <a:srgbClr val="FF8C2F"/>
            </a:solidFill>
            <a:prstDash val="solid"/>
            <a:round/>
            <a:headEnd len="med" w="med" type="none"/>
            <a:tailEnd len="med" w="med" type="triangle"/>
          </a:ln>
        </p:spPr>
      </p:cxnSp>
      <p:sp>
        <p:nvSpPr>
          <p:cNvPr id="161" name="Google Shape;161;p15"/>
          <p:cNvSpPr/>
          <p:nvPr/>
        </p:nvSpPr>
        <p:spPr>
          <a:xfrm>
            <a:off x="17271800" y="16522475"/>
            <a:ext cx="566700" cy="354300"/>
          </a:xfrm>
          <a:prstGeom prst="rect">
            <a:avLst/>
          </a:prstGeom>
          <a:noFill/>
          <a:ln cap="flat" cmpd="sng" w="38100">
            <a:solidFill>
              <a:srgbClr val="FF8C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15"/>
          <p:cNvCxnSpPr/>
          <p:nvPr/>
        </p:nvCxnSpPr>
        <p:spPr>
          <a:xfrm flipH="1" rot="10800000">
            <a:off x="17836175" y="16703300"/>
            <a:ext cx="809700" cy="2400"/>
          </a:xfrm>
          <a:prstGeom prst="straightConnector1">
            <a:avLst/>
          </a:prstGeom>
          <a:noFill/>
          <a:ln cap="flat" cmpd="sng" w="38100">
            <a:solidFill>
              <a:srgbClr val="FF8C2F"/>
            </a:solidFill>
            <a:prstDash val="solid"/>
            <a:round/>
            <a:headEnd len="med" w="med" type="none"/>
            <a:tailEnd len="med" w="med" type="triangle"/>
          </a:ln>
        </p:spPr>
      </p:cxnSp>
      <p:sp>
        <p:nvSpPr>
          <p:cNvPr id="163" name="Google Shape;163;p15"/>
          <p:cNvSpPr/>
          <p:nvPr/>
        </p:nvSpPr>
        <p:spPr>
          <a:xfrm>
            <a:off x="17792025" y="17241600"/>
            <a:ext cx="566700" cy="354300"/>
          </a:xfrm>
          <a:prstGeom prst="rect">
            <a:avLst/>
          </a:prstGeom>
          <a:noFill/>
          <a:ln cap="flat" cmpd="sng" w="38100">
            <a:solidFill>
              <a:srgbClr val="FF8C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15"/>
          <p:cNvCxnSpPr/>
          <p:nvPr/>
        </p:nvCxnSpPr>
        <p:spPr>
          <a:xfrm flipH="1" rot="10800000">
            <a:off x="18360050" y="17489075"/>
            <a:ext cx="352500" cy="7200"/>
          </a:xfrm>
          <a:prstGeom prst="straightConnector1">
            <a:avLst/>
          </a:prstGeom>
          <a:noFill/>
          <a:ln cap="flat" cmpd="sng" w="38100">
            <a:solidFill>
              <a:srgbClr val="FF8C2F"/>
            </a:solidFill>
            <a:prstDash val="solid"/>
            <a:round/>
            <a:headEnd len="med" w="med" type="none"/>
            <a:tailEnd len="med" w="med" type="triangle"/>
          </a:ln>
        </p:spPr>
      </p:cxnSp>
      <p:sp>
        <p:nvSpPr>
          <p:cNvPr id="165" name="Google Shape;165;p15"/>
          <p:cNvSpPr txBox="1"/>
          <p:nvPr/>
        </p:nvSpPr>
        <p:spPr>
          <a:xfrm>
            <a:off x="18712550" y="15476625"/>
            <a:ext cx="12003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4800"/>
              <a:t>Rot</a:t>
            </a:r>
            <a:endParaRPr sz="4800"/>
          </a:p>
        </p:txBody>
      </p:sp>
      <p:sp>
        <p:nvSpPr>
          <p:cNvPr id="166" name="Google Shape;166;p15"/>
          <p:cNvSpPr txBox="1"/>
          <p:nvPr/>
        </p:nvSpPr>
        <p:spPr>
          <a:xfrm>
            <a:off x="18712550" y="16200525"/>
            <a:ext cx="16716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4800"/>
              <a:t>Grün</a:t>
            </a:r>
            <a:endParaRPr sz="4800"/>
          </a:p>
        </p:txBody>
      </p:sp>
      <p:sp>
        <p:nvSpPr>
          <p:cNvPr id="167" name="Google Shape;167;p15"/>
          <p:cNvSpPr txBox="1"/>
          <p:nvPr/>
        </p:nvSpPr>
        <p:spPr>
          <a:xfrm>
            <a:off x="18713875" y="16876775"/>
            <a:ext cx="14241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4800"/>
              <a:t>Blau</a:t>
            </a:r>
            <a:endParaRPr sz="4800"/>
          </a:p>
        </p:txBody>
      </p:sp>
      <p:cxnSp>
        <p:nvCxnSpPr>
          <p:cNvPr id="168" name="Google Shape;168;p15"/>
          <p:cNvCxnSpPr/>
          <p:nvPr/>
        </p:nvCxnSpPr>
        <p:spPr>
          <a:xfrm>
            <a:off x="6086825" y="18610625"/>
            <a:ext cx="3059400" cy="0"/>
          </a:xfrm>
          <a:prstGeom prst="straightConnector1">
            <a:avLst/>
          </a:prstGeom>
          <a:noFill/>
          <a:ln cap="flat" cmpd="sng" w="76200">
            <a:solidFill>
              <a:srgbClr val="FF8C2F"/>
            </a:solidFill>
            <a:prstDash val="solid"/>
            <a:round/>
            <a:headEnd len="med" w="med" type="none"/>
            <a:tailEnd len="med" w="med" type="triangle"/>
          </a:ln>
        </p:spPr>
      </p:cxnSp>
      <p:pic>
        <p:nvPicPr>
          <p:cNvPr id="169" name="Google Shape;169;p15"/>
          <p:cNvPicPr preferRelativeResize="0"/>
          <p:nvPr/>
        </p:nvPicPr>
        <p:blipFill rotWithShape="1">
          <a:blip r:embed="rId6">
            <a:alphaModFix/>
          </a:blip>
          <a:srcRect b="0" l="0" r="60967" t="0"/>
          <a:stretch/>
        </p:blipFill>
        <p:spPr>
          <a:xfrm>
            <a:off x="10066775" y="17886612"/>
            <a:ext cx="1424101" cy="1448037"/>
          </a:xfrm>
          <a:prstGeom prst="rect">
            <a:avLst/>
          </a:prstGeom>
          <a:noFill/>
          <a:ln>
            <a:noFill/>
          </a:ln>
        </p:spPr>
      </p:pic>
      <p:sp>
        <p:nvSpPr>
          <p:cNvPr id="170" name="Google Shape;170;p15"/>
          <p:cNvSpPr txBox="1"/>
          <p:nvPr/>
        </p:nvSpPr>
        <p:spPr>
          <a:xfrm>
            <a:off x="9121325" y="19624513"/>
            <a:ext cx="3315000" cy="9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6000"/>
              <a:t>NumPy</a:t>
            </a:r>
            <a:endParaRPr sz="6000"/>
          </a:p>
        </p:txBody>
      </p:sp>
      <p:cxnSp>
        <p:nvCxnSpPr>
          <p:cNvPr id="171" name="Google Shape;171;p15"/>
          <p:cNvCxnSpPr/>
          <p:nvPr/>
        </p:nvCxnSpPr>
        <p:spPr>
          <a:xfrm>
            <a:off x="12411425" y="18610625"/>
            <a:ext cx="3059400" cy="0"/>
          </a:xfrm>
          <a:prstGeom prst="straightConnector1">
            <a:avLst/>
          </a:prstGeom>
          <a:noFill/>
          <a:ln cap="flat" cmpd="sng" w="76200">
            <a:solidFill>
              <a:srgbClr val="FF8C2F"/>
            </a:solidFill>
            <a:prstDash val="solid"/>
            <a:round/>
            <a:headEnd len="med" w="med" type="none"/>
            <a:tailEnd len="med" w="med" type="triangle"/>
          </a:ln>
        </p:spPr>
      </p:cxnSp>
      <p:sp>
        <p:nvSpPr>
          <p:cNvPr id="172" name="Google Shape;172;p15"/>
          <p:cNvSpPr/>
          <p:nvPr/>
        </p:nvSpPr>
        <p:spPr>
          <a:xfrm>
            <a:off x="347750" y="21596200"/>
            <a:ext cx="20586900" cy="8319000"/>
          </a:xfrm>
          <a:prstGeom prst="roundRect">
            <a:avLst>
              <a:gd fmla="val 535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txBox="1"/>
          <p:nvPr/>
        </p:nvSpPr>
        <p:spPr>
          <a:xfrm>
            <a:off x="607550" y="21964850"/>
            <a:ext cx="20067300" cy="77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6000"/>
              <a:t>Codebeispiele (Keras)</a:t>
            </a:r>
            <a:r>
              <a:rPr b="1" lang="de" sz="6000"/>
              <a:t>:</a:t>
            </a:r>
            <a:endParaRPr b="1" sz="6000"/>
          </a:p>
          <a:p>
            <a:pPr indent="0" lvl="0" marL="0" rtl="0" algn="l">
              <a:spcBef>
                <a:spcPts val="0"/>
              </a:spcBef>
              <a:spcAft>
                <a:spcPts val="0"/>
              </a:spcAft>
              <a:buNone/>
            </a:pPr>
            <a:r>
              <a:rPr lang="de" sz="4000">
                <a:solidFill>
                  <a:srgbClr val="666666"/>
                </a:solidFill>
                <a:latin typeface="Courier New"/>
                <a:ea typeface="Courier New"/>
                <a:cs typeface="Courier New"/>
                <a:sym typeface="Courier New"/>
              </a:rPr>
              <a:t>//erstelle neues Modell</a:t>
            </a:r>
            <a:endParaRPr b="1" sz="4000">
              <a:solidFill>
                <a:srgbClr val="666666"/>
              </a:solidFill>
            </a:endParaRPr>
          </a:p>
          <a:p>
            <a:pPr indent="0" lvl="0" marL="0" rtl="0" algn="l">
              <a:spcBef>
                <a:spcPts val="0"/>
              </a:spcBef>
              <a:spcAft>
                <a:spcPts val="0"/>
              </a:spcAft>
              <a:buNone/>
            </a:pPr>
            <a:r>
              <a:rPr lang="de" sz="4000">
                <a:solidFill>
                  <a:schemeClr val="dk1"/>
                </a:solidFill>
                <a:latin typeface="Courier New"/>
                <a:ea typeface="Courier New"/>
                <a:cs typeface="Courier New"/>
                <a:sym typeface="Courier New"/>
              </a:rPr>
              <a:t>model = Sequential</a:t>
            </a:r>
            <a:r>
              <a:rPr lang="de" sz="4000">
                <a:solidFill>
                  <a:srgbClr val="999999"/>
                </a:solidFill>
                <a:latin typeface="Courier New"/>
                <a:ea typeface="Courier New"/>
                <a:cs typeface="Courier New"/>
                <a:sym typeface="Courier New"/>
              </a:rPr>
              <a:t>()</a:t>
            </a:r>
            <a:endParaRPr sz="4000">
              <a:solidFill>
                <a:srgbClr val="999999"/>
              </a:solidFill>
              <a:latin typeface="Courier New"/>
              <a:ea typeface="Courier New"/>
              <a:cs typeface="Courier New"/>
              <a:sym typeface="Courier New"/>
            </a:endParaRPr>
          </a:p>
          <a:p>
            <a:pPr indent="0" lvl="0" marL="0" rtl="0" algn="l">
              <a:spcBef>
                <a:spcPts val="0"/>
              </a:spcBef>
              <a:spcAft>
                <a:spcPts val="0"/>
              </a:spcAft>
              <a:buNone/>
            </a:pPr>
            <a:r>
              <a:t/>
            </a:r>
            <a:endParaRPr sz="2000">
              <a:solidFill>
                <a:srgbClr val="999999"/>
              </a:solidFill>
              <a:latin typeface="Courier New"/>
              <a:ea typeface="Courier New"/>
              <a:cs typeface="Courier New"/>
              <a:sym typeface="Courier New"/>
            </a:endParaRPr>
          </a:p>
          <a:p>
            <a:pPr indent="0" lvl="0" marL="0" rtl="0" algn="l">
              <a:spcBef>
                <a:spcPts val="0"/>
              </a:spcBef>
              <a:spcAft>
                <a:spcPts val="0"/>
              </a:spcAft>
              <a:buNone/>
            </a:pPr>
            <a:r>
              <a:rPr lang="de" sz="4000">
                <a:solidFill>
                  <a:srgbClr val="666666"/>
                </a:solidFill>
                <a:latin typeface="Courier New"/>
                <a:ea typeface="Courier New"/>
                <a:cs typeface="Courier New"/>
                <a:sym typeface="Courier New"/>
              </a:rPr>
              <a:t>//füge einen neuen Convolutional Layer mit 32 Neuronen hinzu</a:t>
            </a:r>
            <a:endParaRPr sz="40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de" sz="4000">
                <a:solidFill>
                  <a:schemeClr val="dk1"/>
                </a:solidFill>
                <a:latin typeface="Courier New"/>
                <a:ea typeface="Courier New"/>
                <a:cs typeface="Courier New"/>
                <a:sym typeface="Courier New"/>
              </a:rPr>
              <a:t>model</a:t>
            </a:r>
            <a:r>
              <a:rPr lang="de" sz="4000">
                <a:solidFill>
                  <a:srgbClr val="999999"/>
                </a:solidFill>
                <a:latin typeface="Courier New"/>
                <a:ea typeface="Courier New"/>
                <a:cs typeface="Courier New"/>
                <a:sym typeface="Courier New"/>
              </a:rPr>
              <a:t>.</a:t>
            </a:r>
            <a:r>
              <a:rPr lang="de" sz="4000">
                <a:solidFill>
                  <a:schemeClr val="dk1"/>
                </a:solidFill>
                <a:latin typeface="Courier New"/>
                <a:ea typeface="Courier New"/>
                <a:cs typeface="Courier New"/>
                <a:sym typeface="Courier New"/>
              </a:rPr>
              <a:t>add</a:t>
            </a:r>
            <a:r>
              <a:rPr lang="de" sz="4000">
                <a:solidFill>
                  <a:srgbClr val="999999"/>
                </a:solidFill>
                <a:latin typeface="Courier New"/>
                <a:ea typeface="Courier New"/>
                <a:cs typeface="Courier New"/>
                <a:sym typeface="Courier New"/>
              </a:rPr>
              <a:t>(</a:t>
            </a:r>
            <a:r>
              <a:rPr lang="de" sz="4000">
                <a:solidFill>
                  <a:schemeClr val="dk1"/>
                </a:solidFill>
                <a:latin typeface="Courier New"/>
                <a:ea typeface="Courier New"/>
                <a:cs typeface="Courier New"/>
                <a:sym typeface="Courier New"/>
              </a:rPr>
              <a:t>Conv2D</a:t>
            </a:r>
            <a:r>
              <a:rPr lang="de" sz="4000">
                <a:solidFill>
                  <a:srgbClr val="999999"/>
                </a:solidFill>
                <a:latin typeface="Courier New"/>
                <a:ea typeface="Courier New"/>
                <a:cs typeface="Courier New"/>
                <a:sym typeface="Courier New"/>
              </a:rPr>
              <a:t>(</a:t>
            </a:r>
            <a:r>
              <a:rPr lang="de" sz="4000">
                <a:solidFill>
                  <a:srgbClr val="990055"/>
                </a:solidFill>
                <a:latin typeface="Courier New"/>
                <a:ea typeface="Courier New"/>
                <a:cs typeface="Courier New"/>
                <a:sym typeface="Courier New"/>
              </a:rPr>
              <a:t>32</a:t>
            </a:r>
            <a:r>
              <a:rPr lang="de" sz="4000">
                <a:solidFill>
                  <a:srgbClr val="999999"/>
                </a:solidFill>
                <a:latin typeface="Courier New"/>
                <a:ea typeface="Courier New"/>
                <a:cs typeface="Courier New"/>
                <a:sym typeface="Courier New"/>
              </a:rPr>
              <a:t>))</a:t>
            </a:r>
            <a:endParaRPr sz="4000">
              <a:solidFill>
                <a:srgbClr val="999999"/>
              </a:solidFill>
              <a:latin typeface="Courier New"/>
              <a:ea typeface="Courier New"/>
              <a:cs typeface="Courier New"/>
              <a:sym typeface="Courier New"/>
            </a:endParaRPr>
          </a:p>
          <a:p>
            <a:pPr indent="0" lvl="0" marL="0" rtl="0" algn="l">
              <a:spcBef>
                <a:spcPts val="0"/>
              </a:spcBef>
              <a:spcAft>
                <a:spcPts val="0"/>
              </a:spcAft>
              <a:buNone/>
            </a:pPr>
            <a:r>
              <a:t/>
            </a:r>
            <a:endParaRPr sz="2000">
              <a:solidFill>
                <a:srgbClr val="999999"/>
              </a:solidFill>
              <a:latin typeface="Courier New"/>
              <a:ea typeface="Courier New"/>
              <a:cs typeface="Courier New"/>
              <a:sym typeface="Courier New"/>
            </a:endParaRPr>
          </a:p>
          <a:p>
            <a:pPr indent="0" lvl="0" marL="0" rtl="0" algn="l">
              <a:spcBef>
                <a:spcPts val="0"/>
              </a:spcBef>
              <a:spcAft>
                <a:spcPts val="0"/>
              </a:spcAft>
              <a:buNone/>
            </a:pPr>
            <a:r>
              <a:rPr lang="de" sz="4000">
                <a:solidFill>
                  <a:srgbClr val="666666"/>
                </a:solidFill>
                <a:latin typeface="Courier New"/>
                <a:ea typeface="Courier New"/>
                <a:cs typeface="Courier New"/>
                <a:sym typeface="Courier New"/>
              </a:rPr>
              <a:t>//Kompiliere d. Modell = Bereite auf Datenaufahme u Training vor</a:t>
            </a:r>
            <a:endParaRPr sz="40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de" sz="4000">
                <a:solidFill>
                  <a:schemeClr val="dk1"/>
                </a:solidFill>
                <a:latin typeface="Courier New"/>
                <a:ea typeface="Courier New"/>
                <a:cs typeface="Courier New"/>
                <a:sym typeface="Courier New"/>
              </a:rPr>
              <a:t>model</a:t>
            </a:r>
            <a:r>
              <a:rPr lang="de" sz="4000">
                <a:solidFill>
                  <a:srgbClr val="999999"/>
                </a:solidFill>
                <a:latin typeface="Courier New"/>
                <a:ea typeface="Courier New"/>
                <a:cs typeface="Courier New"/>
                <a:sym typeface="Courier New"/>
              </a:rPr>
              <a:t>.</a:t>
            </a:r>
            <a:r>
              <a:rPr lang="de" sz="4000">
                <a:solidFill>
                  <a:schemeClr val="dk1"/>
                </a:solidFill>
                <a:latin typeface="Courier New"/>
                <a:ea typeface="Courier New"/>
                <a:cs typeface="Courier New"/>
                <a:sym typeface="Courier New"/>
              </a:rPr>
              <a:t>compile</a:t>
            </a:r>
            <a:r>
              <a:rPr lang="de" sz="4000">
                <a:solidFill>
                  <a:srgbClr val="999999"/>
                </a:solidFill>
                <a:latin typeface="Courier New"/>
                <a:ea typeface="Courier New"/>
                <a:cs typeface="Courier New"/>
                <a:sym typeface="Courier New"/>
              </a:rPr>
              <a:t>()</a:t>
            </a:r>
            <a:endParaRPr sz="4000">
              <a:solidFill>
                <a:srgbClr val="999999"/>
              </a:solidFill>
              <a:latin typeface="Courier New"/>
              <a:ea typeface="Courier New"/>
              <a:cs typeface="Courier New"/>
              <a:sym typeface="Courier New"/>
            </a:endParaRPr>
          </a:p>
          <a:p>
            <a:pPr indent="0" lvl="0" marL="0" rtl="0" algn="l">
              <a:spcBef>
                <a:spcPts val="0"/>
              </a:spcBef>
              <a:spcAft>
                <a:spcPts val="0"/>
              </a:spcAft>
              <a:buNone/>
            </a:pPr>
            <a:r>
              <a:t/>
            </a:r>
            <a:endParaRPr sz="2000">
              <a:solidFill>
                <a:srgbClr val="999999"/>
              </a:solidFill>
              <a:latin typeface="Courier New"/>
              <a:ea typeface="Courier New"/>
              <a:cs typeface="Courier New"/>
              <a:sym typeface="Courier New"/>
            </a:endParaRPr>
          </a:p>
          <a:p>
            <a:pPr indent="0" lvl="0" marL="0" rtl="0" algn="l">
              <a:spcBef>
                <a:spcPts val="0"/>
              </a:spcBef>
              <a:spcAft>
                <a:spcPts val="0"/>
              </a:spcAft>
              <a:buNone/>
            </a:pPr>
            <a:r>
              <a:rPr lang="de" sz="4000">
                <a:solidFill>
                  <a:srgbClr val="666666"/>
                </a:solidFill>
                <a:latin typeface="Courier New"/>
                <a:ea typeface="Courier New"/>
                <a:cs typeface="Courier New"/>
                <a:sym typeface="Courier New"/>
              </a:rPr>
              <a:t>//Trainiere d. Modell (x_train und y_train sind die Trainingsdaten)</a:t>
            </a:r>
            <a:endParaRPr sz="40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de" sz="4000">
                <a:solidFill>
                  <a:schemeClr val="dk1"/>
                </a:solidFill>
                <a:latin typeface="Courier New"/>
                <a:ea typeface="Courier New"/>
                <a:cs typeface="Courier New"/>
                <a:sym typeface="Courier New"/>
              </a:rPr>
              <a:t>model</a:t>
            </a:r>
            <a:r>
              <a:rPr lang="de" sz="4000">
                <a:solidFill>
                  <a:srgbClr val="999999"/>
                </a:solidFill>
                <a:latin typeface="Courier New"/>
                <a:ea typeface="Courier New"/>
                <a:cs typeface="Courier New"/>
                <a:sym typeface="Courier New"/>
              </a:rPr>
              <a:t>.</a:t>
            </a:r>
            <a:r>
              <a:rPr lang="de" sz="4000">
                <a:solidFill>
                  <a:schemeClr val="dk1"/>
                </a:solidFill>
                <a:latin typeface="Courier New"/>
                <a:ea typeface="Courier New"/>
                <a:cs typeface="Courier New"/>
                <a:sym typeface="Courier New"/>
              </a:rPr>
              <a:t>fit</a:t>
            </a:r>
            <a:r>
              <a:rPr lang="de" sz="4000">
                <a:solidFill>
                  <a:srgbClr val="999999"/>
                </a:solidFill>
                <a:latin typeface="Courier New"/>
                <a:ea typeface="Courier New"/>
                <a:cs typeface="Courier New"/>
                <a:sym typeface="Courier New"/>
              </a:rPr>
              <a:t>(</a:t>
            </a:r>
            <a:r>
              <a:rPr lang="de" sz="4000">
                <a:solidFill>
                  <a:schemeClr val="dk1"/>
                </a:solidFill>
                <a:latin typeface="Courier New"/>
                <a:ea typeface="Courier New"/>
                <a:cs typeface="Courier New"/>
                <a:sym typeface="Courier New"/>
              </a:rPr>
              <a:t>x_train</a:t>
            </a:r>
            <a:r>
              <a:rPr lang="de" sz="4000">
                <a:solidFill>
                  <a:srgbClr val="999999"/>
                </a:solidFill>
                <a:latin typeface="Courier New"/>
                <a:ea typeface="Courier New"/>
                <a:cs typeface="Courier New"/>
                <a:sym typeface="Courier New"/>
              </a:rPr>
              <a:t>,</a:t>
            </a:r>
            <a:r>
              <a:rPr lang="de" sz="4000">
                <a:solidFill>
                  <a:schemeClr val="dk1"/>
                </a:solidFill>
                <a:latin typeface="Courier New"/>
                <a:ea typeface="Courier New"/>
                <a:cs typeface="Courier New"/>
                <a:sym typeface="Courier New"/>
              </a:rPr>
              <a:t> y_train </a:t>
            </a:r>
            <a:r>
              <a:rPr lang="de" sz="4000">
                <a:solidFill>
                  <a:srgbClr val="666666"/>
                </a:solidFill>
                <a:latin typeface="Courier New"/>
                <a:ea typeface="Courier New"/>
                <a:cs typeface="Courier New"/>
                <a:sym typeface="Courier New"/>
              </a:rPr>
              <a:t>...</a:t>
            </a:r>
            <a:r>
              <a:rPr lang="de" sz="4000">
                <a:latin typeface="Courier New"/>
                <a:ea typeface="Courier New"/>
                <a:cs typeface="Courier New"/>
                <a:sym typeface="Courier New"/>
              </a:rPr>
              <a:t>)</a:t>
            </a:r>
            <a:endParaRPr sz="40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