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6" r:id="rId6"/>
    <p:sldId id="259" r:id="rId7"/>
    <p:sldId id="261" r:id="rId8"/>
    <p:sldId id="260" r:id="rId9"/>
    <p:sldId id="262" r:id="rId10"/>
    <p:sldId id="265" r:id="rId11"/>
    <p:sldId id="25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EDE4-107E-370A-785E-44EE7D33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7DC41-95BB-070F-097B-EAA0EDD6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CA292-E181-8F7D-F085-A73F08B4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B799D-4F08-7A05-D15D-AA6B1B67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655FD-1F70-1EC0-6911-7980D53A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5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DEF2-DCAD-1C48-D7C1-3A4D846D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0D1402-1018-0FB7-71B2-B4201CE3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3E365-8266-BBA6-58EB-AC5E0C3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C800C-3D5D-85BA-DAE8-70059C3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5808F-4038-B49C-11E6-28CD909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85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B83B6-77BB-2A78-F34B-BD86AAEBE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A2E9CB-488F-31AE-DE61-41F8F926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DB5F0-F043-ED3F-39B6-7717F27E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E5652-1411-6888-C760-626A84A1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64C72-F7FA-C26A-99B1-37C5E402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47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C6D9-7B95-95C7-0307-239ACB2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DA32A-FB6C-C178-E084-33C6BE47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25068-04D1-5F60-7DE5-87B3628E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B1FFD-42B6-54F3-E1AC-15EF7CF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ED371-37F9-8246-0973-9F776094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61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A667-7F79-1195-A51B-572A2C0F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F26C9-198B-0ABF-38BF-B21E132D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63CC1-BDC9-2DA2-16B3-0011195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0D5D6-9590-0DB1-933E-872D4FA9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B15D6-34B8-3341-96A8-5B2BDC2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61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0C78-B5C8-4545-0E6C-E8DC018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853AF-3681-9F11-20E9-79E52F2D7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170BB-DAC6-0364-97A4-97551BB4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C6F75D-7FC3-E180-39EE-2C7C920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0CEE2-80B3-5E83-55D5-12891C0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EB792-CBF0-541B-ABB2-6D2A803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23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C8E8-C0EA-FC2D-0DAF-2096BDFA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76C60-9E5B-B511-8B62-E85264FC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B4D6FD-322B-82FD-15DB-7C326B74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2A714C-8D3C-3C20-1B0C-967EA4B5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BDDD40-0D8A-F80A-9ECB-DECEA8A88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CACA81-8085-9FA9-E799-1D78F85C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E2B218-6B64-DD2C-AD57-8C14572F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155D42-7B4E-3EEF-A31E-8F0B5DC8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1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91906-9ADB-8583-0E2B-EF668771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ADFD20-FD87-E593-53BB-5D239313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8D7B2-55FF-6E04-FDEF-D2156728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CAB2AA-59FE-C65A-767C-7886331A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7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E7D11-FA3C-1C2F-7D88-F7A9E45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DFDCB0-568C-8265-C736-CEC6F7D6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11B0E-934A-17E9-803A-909B84EF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F4E5-E9CB-7D0F-24AD-998686C7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084D4-4AC6-A0B5-38B9-F5D568C4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CAF78-6B1F-CFF6-2A05-408AD474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4FF29-67C6-904C-92B8-D51894B2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D641D-A891-7F26-4A46-7F269695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CD5C5-4CFF-4DB6-52E6-A6C744AD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4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3F40-2C0E-74B2-30EC-D1BBD3C8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EEA1DC-6449-24B8-862B-4BF466ECB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6E8DDF-9499-50F5-93E7-0D38EF9F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A80FA-3F16-1B97-5804-B90E7321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24359-E4C3-ACC6-44E6-37BFC596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E4CE3-F169-4E42-EE3E-55253245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4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D10F93-C81E-ADD1-9634-D6EBC148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C846C5-F89A-BBF2-0164-2C7CF661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618DC-9C04-455F-2953-D9FF782B4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3B0-4976-4D90-BEEF-91EBDDDAAB4B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50051-9E61-4074-4A18-A9F424239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B8986-A04E-33C8-9328-D4F83AA1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E5AA-A0E0-48B5-B838-F508FA2676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63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56CEB-F844-67FD-C4A3-52A01D17F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262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Machine </a:t>
            </a:r>
            <a:r>
              <a:rPr lang="es-CO" dirty="0" err="1"/>
              <a:t>learning</a:t>
            </a:r>
            <a:r>
              <a:rPr lang="es-CO" dirty="0"/>
              <a:t> aplicado al transporte de sedimentos en corrientes aluviales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60968B-EC02-187A-A917-DA6AF21FAD4C}"/>
              </a:ext>
            </a:extLst>
          </p:cNvPr>
          <p:cNvSpPr txBox="1">
            <a:spLocks/>
          </p:cNvSpPr>
          <p:nvPr/>
        </p:nvSpPr>
        <p:spPr>
          <a:xfrm>
            <a:off x="1032588" y="36354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000" dirty="0"/>
              <a:t>Juan Felipe Ochoa</a:t>
            </a:r>
          </a:p>
        </p:txBody>
      </p:sp>
    </p:spTree>
    <p:extLst>
      <p:ext uri="{BB962C8B-B14F-4D97-AF65-F5344CB8AC3E}">
        <p14:creationId xmlns:p14="http://schemas.microsoft.com/office/powerpoint/2010/main" val="38849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E65E3-5DAF-DE91-D711-B3FFD61F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bases de datos (en revisión)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4AE9E-CD06-216E-ADC6-C7F72A9D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Samaga</a:t>
            </a:r>
            <a:r>
              <a:rPr lang="es-CO" dirty="0"/>
              <a:t> (1986)</a:t>
            </a:r>
          </a:p>
          <a:p>
            <a:r>
              <a:rPr lang="es-CO" dirty="0"/>
              <a:t>Posada (1995)</a:t>
            </a:r>
          </a:p>
          <a:p>
            <a:r>
              <a:rPr lang="es-CO" dirty="0"/>
              <a:t>Wang et al. (1998)</a:t>
            </a:r>
          </a:p>
          <a:p>
            <a:r>
              <a:rPr lang="es-CO" dirty="0" err="1"/>
              <a:t>Sinnakaudan</a:t>
            </a:r>
            <a:r>
              <a:rPr lang="es-CO" dirty="0"/>
              <a:t> et al. (2006)</a:t>
            </a:r>
          </a:p>
        </p:txBody>
      </p:sp>
    </p:spTree>
    <p:extLst>
      <p:ext uri="{BB962C8B-B14F-4D97-AF65-F5344CB8AC3E}">
        <p14:creationId xmlns:p14="http://schemas.microsoft.com/office/powerpoint/2010/main" val="139460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AA7C-86EB-80B6-184C-4E24B28E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DAEB9-9F8D-2CC5-3E89-C0E62FF6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Brownlie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William R. "Prediction of flow depth and sediment discharge in open channels." (1981).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Shah-Fairbank, S. C., Julien, P. Y., &amp; Baird, D. C. (2011). Total sediment load from SEMEP using depth-integrated concentration measurements.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Hydraulic 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1606-1614.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Williams, G. P.,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Rosgen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L. (1989).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Measured total sediment loads (suspended loads and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bedloads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for 93 United States streams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(p. 128). Washington, DC: US Geological Survey.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2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F427A-E27F-121C-0C66-9A708FE6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1" y="239779"/>
            <a:ext cx="10157149" cy="57781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A88FFC-B005-77B2-734C-F56B48906B74}"/>
              </a:ext>
            </a:extLst>
          </p:cNvPr>
          <p:cNvSpPr txBox="1"/>
          <p:nvPr/>
        </p:nvSpPr>
        <p:spPr>
          <a:xfrm>
            <a:off x="5194819" y="62488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Shah-Fairbank et al. (2011)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52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EA88FFC-B005-77B2-734C-F56B48906B74}"/>
              </a:ext>
            </a:extLst>
          </p:cNvPr>
          <p:cNvSpPr txBox="1"/>
          <p:nvPr/>
        </p:nvSpPr>
        <p:spPr>
          <a:xfrm>
            <a:off x="5194819" y="62488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Dey (2014)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59111-12E2-574E-5C0F-FBE25957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96" y="1091682"/>
            <a:ext cx="9422728" cy="43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FA89-7AD7-7B7C-B57F-A363A77D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39" y="156260"/>
            <a:ext cx="10515600" cy="1325563"/>
          </a:xfrm>
        </p:spPr>
        <p:txBody>
          <a:bodyPr/>
          <a:lstStyle/>
          <a:p>
            <a:r>
              <a:rPr lang="es-CO" dirty="0"/>
              <a:t>Aplicaciones machine </a:t>
            </a:r>
            <a:r>
              <a:rPr lang="es-CO" dirty="0" err="1"/>
              <a:t>learning</a:t>
            </a:r>
            <a:r>
              <a:rPr lang="es-CO" dirty="0"/>
              <a:t> en transporte de sedimentos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0BC9485-ACD8-1219-C32F-0F36FC64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DFE4B81-6082-69E9-9B07-8C4FF7B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DB158C1-7B4E-53D1-28D5-385C5275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69781" y="1481823"/>
            <a:ext cx="330814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8CB382E-7B60-5E79-2921-A03ACB969C1A}"/>
              </a:ext>
            </a:extLst>
          </p:cNvPr>
          <p:cNvSpPr txBox="1"/>
          <p:nvPr/>
        </p:nvSpPr>
        <p:spPr>
          <a:xfrm>
            <a:off x="370928" y="1804988"/>
            <a:ext cx="108876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Bhattacharya, B., Price, R. K.,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Solomatine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P. (2007). Machine learning approach to modeling sediment transport.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Hydraulic 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440-450.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Dogan, E., Tripathi, S., Lyn, D. A.,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Govindaraju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S. (2009). From flumes to rivers: Can sediment transport in natural alluvial channels be predicted from observations at the laboratory scale?.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Water resources research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Tayfur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Karimi, Y., &amp; Singh, V. P. (2013). Principle component analysis 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conjuction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 data driven methods for sediment load prediction.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Water resources management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2541-2554.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Kitsikoudis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Sidiropoulos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Hrissanthou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 (2015). Assessment of sediment transport approaches for sand-bed rivers by means of machine learning.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Hydrological sciences journal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1566-1586.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Sahraei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Shahram, et al. "Bed material load estimation in channels using machine learning and meta-heuristic methods."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Hydroinformatics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 (2018): 100-116.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Goldstein, Evan B., Giovanni Coco, and Nathaniel G. Plant. "A review of machine learning applications to coastal sediment transport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morphodynamics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Earth-science reviews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194 (2019): 97-108.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98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FA89-7AD7-7B7C-B57F-A363A77D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39" y="156260"/>
            <a:ext cx="10515600" cy="1325563"/>
          </a:xfrm>
        </p:spPr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0BC9485-ACD8-1219-C32F-0F36FC64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DFE4B81-6082-69E9-9B07-8C4FF7B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DB158C1-7B4E-53D1-28D5-385C5275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69781" y="1481823"/>
            <a:ext cx="330814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8CB382E-7B60-5E79-2921-A03ACB969C1A}"/>
              </a:ext>
            </a:extLst>
          </p:cNvPr>
          <p:cNvSpPr txBox="1"/>
          <p:nvPr/>
        </p:nvSpPr>
        <p:spPr>
          <a:xfrm>
            <a:off x="370928" y="1804988"/>
            <a:ext cx="108876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¿Es posible obtener un(os) modelos de transporte por rangos de tamaños diferenciado por tamaños (arenas, gravas) ?</a:t>
            </a:r>
          </a:p>
          <a:p>
            <a:pPr algn="just"/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s-C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¿Se presentan diferencias entre la aplicabilidad de modelos en canales de laboratorio y canales naturales?</a:t>
            </a:r>
          </a:p>
          <a:p>
            <a:pPr algn="just"/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es-CO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C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¿ Se logran identificar umbrales en los cambios de modelos aplicables a canales con arenas y canales con gravas?</a:t>
            </a:r>
          </a:p>
          <a:p>
            <a:pPr algn="just"/>
            <a:endParaRPr lang="es-C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s-C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¿Se identifican alguna asociación entre </a:t>
            </a:r>
            <a:r>
              <a:rPr lang="es-CO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intensidad del </a:t>
            </a:r>
            <a:r>
              <a:rPr lang="es-C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transporte de sedimentos con la forma de lecho?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217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799A1F8-E2D9-55DD-E5D7-9B2EDD39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14"/>
            <a:ext cx="6288622" cy="40140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A66DB5-3BD4-6632-0F0C-A2A0E397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00" y="1870841"/>
            <a:ext cx="7314500" cy="49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EA7D4-3F80-FAD1-F799-8D00B996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8" y="530444"/>
            <a:ext cx="7810500" cy="3905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0B2F10-F4CE-11F3-36B8-E21A3CC2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57" y="1127234"/>
            <a:ext cx="97059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FA89-7AD7-7B7C-B57F-A363A77D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Variables y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3752B-3A76-912A-CCD3-CAF1CD13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Para mediciones en </a:t>
            </a:r>
            <a:r>
              <a:rPr lang="es-CO" u="sng" dirty="0">
                <a:solidFill>
                  <a:srgbClr val="00B0F0"/>
                </a:solidFill>
              </a:rPr>
              <a:t>ríos naturales </a:t>
            </a:r>
            <a:r>
              <a:rPr lang="es-CO" dirty="0"/>
              <a:t>y </a:t>
            </a:r>
            <a:r>
              <a:rPr lang="es-CO" u="sng" dirty="0">
                <a:solidFill>
                  <a:srgbClr val="002060"/>
                </a:solidFill>
              </a:rPr>
              <a:t>canales de laboratorio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/>
              <a:t> - Caudal</a:t>
            </a:r>
          </a:p>
          <a:p>
            <a:pPr marL="0" indent="0">
              <a:buNone/>
            </a:pPr>
            <a:r>
              <a:rPr lang="es-CO" dirty="0"/>
              <a:t>- Ancho del flujo</a:t>
            </a:r>
          </a:p>
          <a:p>
            <a:pPr>
              <a:buFontTx/>
              <a:buChar char="-"/>
            </a:pPr>
            <a:r>
              <a:rPr lang="es-CO" dirty="0"/>
              <a:t>Profundidad del flujo</a:t>
            </a:r>
          </a:p>
          <a:p>
            <a:pPr>
              <a:buFontTx/>
              <a:buChar char="-"/>
            </a:pPr>
            <a:r>
              <a:rPr lang="es-CO" dirty="0"/>
              <a:t>Pendiente</a:t>
            </a:r>
          </a:p>
          <a:p>
            <a:pPr>
              <a:buFontTx/>
              <a:buChar char="-"/>
            </a:pPr>
            <a:r>
              <a:rPr lang="es-CO" dirty="0"/>
              <a:t>Tamaño medio, d50</a:t>
            </a:r>
          </a:p>
          <a:p>
            <a:pPr>
              <a:buFontTx/>
              <a:buChar char="-"/>
            </a:pPr>
            <a:r>
              <a:rPr lang="es-CO" dirty="0"/>
              <a:t>Coeficiente de gradación del lecho</a:t>
            </a:r>
          </a:p>
          <a:p>
            <a:pPr>
              <a:buFontTx/>
              <a:buChar char="-"/>
            </a:pPr>
            <a:r>
              <a:rPr lang="es-CO" dirty="0"/>
              <a:t>Concentración total de sedimentos</a:t>
            </a:r>
          </a:p>
          <a:p>
            <a:pPr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73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3E29FD-4CC6-6ECF-FEEF-BB597429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1" y="1532262"/>
            <a:ext cx="11771946" cy="48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9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522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Machine learning aplicado al transporte de sedimentos en corrientes aluviales</vt:lpstr>
      <vt:lpstr>Presentación de PowerPoint</vt:lpstr>
      <vt:lpstr>Presentación de PowerPoint</vt:lpstr>
      <vt:lpstr>Aplicaciones machine learning en transporte de sedimentos</vt:lpstr>
      <vt:lpstr>Preguntas</vt:lpstr>
      <vt:lpstr>Presentación de PowerPoint</vt:lpstr>
      <vt:lpstr>Presentación de PowerPoint</vt:lpstr>
      <vt:lpstr>Variables y datos</vt:lpstr>
      <vt:lpstr>Presentación de PowerPoint</vt:lpstr>
      <vt:lpstr>Otras bases de datos (en revisión)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Ochoa</dc:creator>
  <cp:lastModifiedBy>Juan Felipe Ochoa</cp:lastModifiedBy>
  <cp:revision>14</cp:revision>
  <dcterms:created xsi:type="dcterms:W3CDTF">2022-08-30T20:34:02Z</dcterms:created>
  <dcterms:modified xsi:type="dcterms:W3CDTF">2022-09-06T15:21:46Z</dcterms:modified>
</cp:coreProperties>
</file>