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57" r:id="rId4"/>
    <p:sldId id="261" r:id="rId5"/>
    <p:sldId id="258" r:id="rId6"/>
    <p:sldId id="259" r:id="rId7"/>
    <p:sldId id="264" r:id="rId8"/>
    <p:sldId id="265" r:id="rId9"/>
    <p:sldId id="260" r:id="rId10"/>
    <p:sldId id="26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/>
    <p:restoredTop sz="94643"/>
  </p:normalViewPr>
  <p:slideViewPr>
    <p:cSldViewPr snapToGrid="0" snapToObjects="1">
      <p:cViewPr varScale="1">
        <p:scale>
          <a:sx n="115" d="100"/>
          <a:sy n="115" d="100"/>
        </p:scale>
        <p:origin x="208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6C6C0D-C8D4-4740-9A56-5E51BF77DC50}" type="datetimeFigureOut">
              <a:rPr kumimoji="1" lang="zh-CN" altLang="en-US" smtClean="0"/>
              <a:t>2017/6/28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32ED86-EA07-3445-94D8-A86790998D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3010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ED86-EA07-3445-94D8-A86790998D38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4365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Style</a:t>
            </a:r>
            <a:r>
              <a:rPr kumimoji="1" lang="zh-CN" altLang="en-US" dirty="0" smtClean="0"/>
              <a:t>   </a:t>
            </a:r>
            <a:r>
              <a:rPr kumimoji="1" lang="en-US" altLang="zh-CN" dirty="0" err="1" smtClean="0"/>
              <a:t>className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ED86-EA07-3445-94D8-A86790998D38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811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ED86-EA07-3445-94D8-A86790998D38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633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F566C-05FC-C143-9581-D73C1B21DA83}" type="datetimeFigureOut">
              <a:rPr kumimoji="1" lang="zh-CN" altLang="en-US" smtClean="0"/>
              <a:t>2017/6/28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7B4B-6F16-824F-8A65-16B5FC5947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6918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F566C-05FC-C143-9581-D73C1B21DA83}" type="datetimeFigureOut">
              <a:rPr kumimoji="1" lang="zh-CN" altLang="en-US" smtClean="0"/>
              <a:t>2017/6/28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7B4B-6F16-824F-8A65-16B5FC5947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1049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F566C-05FC-C143-9581-D73C1B21DA83}" type="datetimeFigureOut">
              <a:rPr kumimoji="1" lang="zh-CN" altLang="en-US" smtClean="0"/>
              <a:t>2017/6/28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7B4B-6F16-824F-8A65-16B5FC5947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1213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F566C-05FC-C143-9581-D73C1B21DA83}" type="datetimeFigureOut">
              <a:rPr kumimoji="1" lang="zh-CN" altLang="en-US" smtClean="0"/>
              <a:t>2017/6/28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7B4B-6F16-824F-8A65-16B5FC5947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426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F566C-05FC-C143-9581-D73C1B21DA83}" type="datetimeFigureOut">
              <a:rPr kumimoji="1" lang="zh-CN" altLang="en-US" smtClean="0"/>
              <a:t>2017/6/28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7B4B-6F16-824F-8A65-16B5FC5947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7895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F566C-05FC-C143-9581-D73C1B21DA83}" type="datetimeFigureOut">
              <a:rPr kumimoji="1" lang="zh-CN" altLang="en-US" smtClean="0"/>
              <a:t>2017/6/28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7B4B-6F16-824F-8A65-16B5FC5947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1939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F566C-05FC-C143-9581-D73C1B21DA83}" type="datetimeFigureOut">
              <a:rPr kumimoji="1" lang="zh-CN" altLang="en-US" smtClean="0"/>
              <a:t>2017/6/28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7B4B-6F16-824F-8A65-16B5FC5947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956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F566C-05FC-C143-9581-D73C1B21DA83}" type="datetimeFigureOut">
              <a:rPr kumimoji="1" lang="zh-CN" altLang="en-US" smtClean="0"/>
              <a:t>2017/6/28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7B4B-6F16-824F-8A65-16B5FC5947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0995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F566C-05FC-C143-9581-D73C1B21DA83}" type="datetimeFigureOut">
              <a:rPr kumimoji="1" lang="zh-CN" altLang="en-US" smtClean="0"/>
              <a:t>2017/6/28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7B4B-6F16-824F-8A65-16B5FC5947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1855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F566C-05FC-C143-9581-D73C1B21DA83}" type="datetimeFigureOut">
              <a:rPr kumimoji="1" lang="zh-CN" altLang="en-US" smtClean="0"/>
              <a:t>2017/6/28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7B4B-6F16-824F-8A65-16B5FC5947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0058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F566C-05FC-C143-9581-D73C1B21DA83}" type="datetimeFigureOut">
              <a:rPr kumimoji="1" lang="zh-CN" altLang="en-US" smtClean="0"/>
              <a:t>2017/6/28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7B4B-6F16-824F-8A65-16B5FC5947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6358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F566C-05FC-C143-9581-D73C1B21DA83}" type="datetimeFigureOut">
              <a:rPr kumimoji="1" lang="zh-CN" altLang="en-US" smtClean="0"/>
              <a:t>2017/6/28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67B4B-6F16-824F-8A65-16B5FC5947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1006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22400" y="2627086"/>
            <a:ext cx="9245600" cy="3889827"/>
          </a:xfrm>
        </p:spPr>
        <p:txBody>
          <a:bodyPr>
            <a:normAutofit lnSpcReduction="10000"/>
          </a:bodyPr>
          <a:lstStyle/>
          <a:p>
            <a:pPr algn="l"/>
            <a:r>
              <a:rPr kumimoji="1" lang="zh-CN" altLang="en-US" dirty="0" smtClean="0">
                <a:solidFill>
                  <a:srgbClr val="FF0000"/>
                </a:solidFill>
              </a:rPr>
              <a:t>前端主流技术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 algn="l"/>
            <a:r>
              <a:rPr lang="en-US" altLang="zh-CN" dirty="0" smtClean="0">
                <a:solidFill>
                  <a:srgbClr val="FF0000"/>
                </a:solidFill>
              </a:rPr>
              <a:t>React</a:t>
            </a:r>
            <a:r>
              <a:rPr kumimoji="1" lang="zh-CN" altLang="en-US" dirty="0" smtClean="0">
                <a:solidFill>
                  <a:srgbClr val="FF0000"/>
                </a:solidFill>
              </a:rPr>
              <a:t>简介</a:t>
            </a:r>
          </a:p>
          <a:p>
            <a:pPr algn="l"/>
            <a:r>
              <a:rPr kumimoji="1" lang="zh-CN" altLang="en-US" dirty="0" smtClean="0">
                <a:solidFill>
                  <a:srgbClr val="FF0000"/>
                </a:solidFill>
              </a:rPr>
              <a:t>基于</a:t>
            </a:r>
            <a:r>
              <a:rPr kumimoji="1" lang="en-US" altLang="zh-CN" dirty="0" smtClean="0">
                <a:solidFill>
                  <a:srgbClr val="FF0000"/>
                </a:solidFill>
              </a:rPr>
              <a:t>React+webpack+es6</a:t>
            </a:r>
            <a:r>
              <a:rPr kumimoji="1" lang="zh-CN" altLang="en-US" dirty="0" smtClean="0">
                <a:solidFill>
                  <a:srgbClr val="FF0000"/>
                </a:solidFill>
              </a:rPr>
              <a:t>的 开发环境介绍</a:t>
            </a:r>
            <a:endParaRPr kumimoji="1" lang="zh-CN" altLang="en-US" dirty="0">
              <a:solidFill>
                <a:srgbClr val="FF0000"/>
              </a:solidFill>
            </a:endParaRPr>
          </a:p>
          <a:p>
            <a:pPr algn="l"/>
            <a:r>
              <a:rPr lang="en-US" altLang="zh-CN" dirty="0" smtClean="0">
                <a:solidFill>
                  <a:srgbClr val="FF0000"/>
                </a:solidFill>
              </a:rPr>
              <a:t>React 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jsx</a:t>
            </a:r>
            <a:endParaRPr kumimoji="1" lang="zh-CN" altLang="en-US" dirty="0" smtClean="0">
              <a:solidFill>
                <a:srgbClr val="FF0000"/>
              </a:solidFill>
            </a:endParaRPr>
          </a:p>
          <a:p>
            <a:pPr algn="l"/>
            <a:r>
              <a:rPr kumimoji="1" lang="en-US" altLang="zh-CN" dirty="0" smtClean="0">
                <a:solidFill>
                  <a:srgbClr val="FF0000"/>
                </a:solidFill>
              </a:rPr>
              <a:t>React</a:t>
            </a:r>
            <a:r>
              <a:rPr kumimoji="1" lang="zh-CN" altLang="en-US" dirty="0" smtClean="0">
                <a:solidFill>
                  <a:srgbClr val="FF0000"/>
                </a:solidFill>
              </a:rPr>
              <a:t> 组件</a:t>
            </a:r>
          </a:p>
          <a:p>
            <a:pPr algn="l"/>
            <a:r>
              <a:rPr kumimoji="1" lang="en-US" altLang="zh-CN" dirty="0" smtClean="0">
                <a:solidFill>
                  <a:srgbClr val="FF0000"/>
                </a:solidFill>
              </a:rPr>
              <a:t>React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state</a:t>
            </a:r>
            <a:endParaRPr kumimoji="1" lang="zh-CN" altLang="en-US" dirty="0" smtClean="0">
              <a:solidFill>
                <a:srgbClr val="FF0000"/>
              </a:solidFill>
            </a:endParaRPr>
          </a:p>
          <a:p>
            <a:pPr algn="l"/>
            <a:r>
              <a:rPr kumimoji="1" lang="en-US" altLang="zh-CN" dirty="0" smtClean="0">
                <a:solidFill>
                  <a:srgbClr val="FF0000"/>
                </a:solidFill>
              </a:rPr>
              <a:t>React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props</a:t>
            </a:r>
            <a:endParaRPr kumimoji="1" lang="zh-CN" altLang="en-US" dirty="0" smtClean="0">
              <a:solidFill>
                <a:srgbClr val="FF0000"/>
              </a:solidFill>
            </a:endParaRPr>
          </a:p>
          <a:p>
            <a:pPr algn="l"/>
            <a:r>
              <a:rPr kumimoji="1" lang="en-US" altLang="zh-CN" dirty="0" smtClean="0">
                <a:solidFill>
                  <a:srgbClr val="FF0000"/>
                </a:solidFill>
              </a:rPr>
              <a:t>React</a:t>
            </a:r>
            <a:r>
              <a:rPr kumimoji="1" lang="zh-CN" altLang="en-US" dirty="0" smtClean="0">
                <a:solidFill>
                  <a:srgbClr val="FF0000"/>
                </a:solidFill>
              </a:rPr>
              <a:t> 组件生命周期</a:t>
            </a:r>
          </a:p>
          <a:p>
            <a:pPr algn="l"/>
            <a:r>
              <a:rPr kumimoji="1" lang="zh-CN" altLang="en-US" dirty="0" smtClean="0">
                <a:solidFill>
                  <a:srgbClr val="FF0000"/>
                </a:solidFill>
              </a:rPr>
              <a:t>福利赠送（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ReactNative</a:t>
            </a:r>
            <a:r>
              <a:rPr kumimoji="1" lang="zh-CN" altLang="en-US" dirty="0" smtClean="0">
                <a:solidFill>
                  <a:srgbClr val="FF0000"/>
                </a:solidFill>
              </a:rPr>
              <a:t>简介）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118" y="487247"/>
            <a:ext cx="7620000" cy="199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73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>
                <a:solidFill>
                  <a:srgbClr val="FF0000"/>
                </a:solidFill>
              </a:rPr>
              <a:t>ReactNative</a:t>
            </a:r>
            <a:r>
              <a:rPr kumimoji="1" lang="zh-CN" altLang="en-US" dirty="0" smtClean="0">
                <a:solidFill>
                  <a:srgbClr val="FF0000"/>
                </a:solidFill>
              </a:rPr>
              <a:t>简介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1918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面向前端开发者</a:t>
            </a:r>
            <a:r>
              <a:rPr lang="zh-CN" altLang="en-US" dirty="0" smtClean="0"/>
              <a:t>的用于编写移动应用的框架</a:t>
            </a:r>
          </a:p>
          <a:p>
            <a:pPr marL="0" indent="0">
              <a:buNone/>
            </a:pPr>
            <a:endParaRPr lang="zh-CN" altLang="en-US" dirty="0" smtClean="0"/>
          </a:p>
          <a:p>
            <a:r>
              <a:rPr lang="zh-CN" altLang="en-US" b="1" dirty="0" smtClean="0"/>
              <a:t>优点</a:t>
            </a:r>
          </a:p>
          <a:p>
            <a:pPr marL="457200" lvl="1" indent="0">
              <a:buNone/>
            </a:pPr>
            <a:r>
              <a:rPr lang="zh-CN" altLang="en-US" dirty="0" smtClean="0"/>
              <a:t>降低成本，</a:t>
            </a:r>
            <a:r>
              <a:rPr lang="en-US" altLang="zh-CN" dirty="0" smtClean="0"/>
              <a:t>Learn once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Write anywhere!</a:t>
            </a:r>
            <a:endParaRPr lang="zh-CN" altLang="en-US" b="1" dirty="0" smtClean="0"/>
          </a:p>
          <a:p>
            <a:pPr marL="0" indent="0">
              <a:buNone/>
            </a:pPr>
            <a:r>
              <a:rPr lang="zh-CN" altLang="en-US" b="1" dirty="0"/>
              <a:t>  </a:t>
            </a:r>
            <a:r>
              <a:rPr lang="zh-CN" altLang="en-US" b="1" dirty="0" smtClean="0"/>
              <a:t>    </a:t>
            </a:r>
            <a:r>
              <a:rPr lang="zh-CN" altLang="en-US" dirty="0" smtClean="0"/>
              <a:t>跨</a:t>
            </a:r>
            <a:r>
              <a:rPr lang="zh-CN" altLang="en-US" dirty="0"/>
              <a:t>平台＋动态</a:t>
            </a:r>
            <a:r>
              <a:rPr lang="zh-CN" altLang="en-US" dirty="0" smtClean="0"/>
              <a:t>更新</a:t>
            </a:r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    代码复用</a:t>
            </a:r>
          </a:p>
          <a:p>
            <a:pPr marL="457200" lvl="1" indent="0">
              <a:buNone/>
            </a:pPr>
            <a:r>
              <a:rPr lang="zh-CN" altLang="en-US" dirty="0" smtClean="0"/>
              <a:t>开发</a:t>
            </a:r>
            <a:r>
              <a:rPr lang="zh-CN" altLang="en-US" dirty="0"/>
              <a:t>速度更快，相比于 </a:t>
            </a:r>
            <a:r>
              <a:rPr lang="en-US" altLang="zh-CN" dirty="0"/>
              <a:t>Hybrid </a:t>
            </a:r>
            <a:r>
              <a:rPr lang="zh-CN" altLang="en-US" dirty="0"/>
              <a:t>框架，性能更好。</a:t>
            </a:r>
          </a:p>
          <a:p>
            <a:r>
              <a:rPr lang="zh-CN" altLang="en-US" b="1" dirty="0"/>
              <a:t>缺点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 sz="2200" dirty="0"/>
              <a:t>做不到 </a:t>
            </a:r>
            <a:r>
              <a:rPr lang="en-US" altLang="zh-CN" sz="2200" dirty="0"/>
              <a:t>Write once, Run everywhere</a:t>
            </a:r>
            <a:r>
              <a:rPr lang="zh-CN" altLang="en-US" sz="2200" dirty="0" smtClean="0"/>
              <a:t>，依然</a:t>
            </a:r>
            <a:r>
              <a:rPr lang="zh-CN" altLang="en-US" sz="2200" dirty="0"/>
              <a:t>需要为 </a:t>
            </a:r>
            <a:r>
              <a:rPr lang="en-US" altLang="zh-CN" sz="2200" dirty="0"/>
              <a:t>iOS </a:t>
            </a:r>
            <a:r>
              <a:rPr lang="zh-CN" altLang="en-US" sz="2200" dirty="0"/>
              <a:t>和 </a:t>
            </a:r>
            <a:r>
              <a:rPr lang="en-US" altLang="zh-CN" sz="2200" b="1" dirty="0" smtClean="0"/>
              <a:t>Android</a:t>
            </a:r>
            <a:r>
              <a:rPr lang="zh-CN" altLang="en-US" sz="2200" dirty="0" smtClean="0"/>
              <a:t>平台</a:t>
            </a:r>
            <a:r>
              <a:rPr lang="zh-CN" altLang="en-US" sz="2200" dirty="0"/>
              <a:t>提供两套不同的代码</a:t>
            </a:r>
            <a:r>
              <a:rPr lang="zh-CN" altLang="en-US" sz="2200" dirty="0" smtClean="0"/>
              <a:t>，即使</a:t>
            </a:r>
            <a:r>
              <a:rPr lang="zh-CN" altLang="en-US" sz="2200" dirty="0"/>
              <a:t>是共用组件，也会有平台独享的函数。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 sz="2200" dirty="0"/>
              <a:t>不能做到完全屏蔽 </a:t>
            </a:r>
            <a:r>
              <a:rPr lang="en-US" altLang="zh-CN" sz="2200" dirty="0"/>
              <a:t>iOS </a:t>
            </a:r>
            <a:r>
              <a:rPr lang="zh-CN" altLang="en-US" sz="2200" dirty="0"/>
              <a:t>端或 </a:t>
            </a:r>
            <a:r>
              <a:rPr lang="en-US" altLang="zh-CN" sz="2200" dirty="0"/>
              <a:t>Android </a:t>
            </a:r>
            <a:r>
              <a:rPr lang="zh-CN" altLang="en-US" sz="2200" dirty="0"/>
              <a:t>的细节，前端开发者必须对原生平台有所了解。加重了学习成本。对于移动端开发者来说，</a:t>
            </a:r>
            <a:r>
              <a:rPr lang="zh-CN" altLang="en-US" sz="2200" b="1" dirty="0"/>
              <a:t>完全不具备</a:t>
            </a:r>
            <a:r>
              <a:rPr lang="zh-CN" altLang="en-US" sz="2200" dirty="0"/>
              <a:t>用 </a:t>
            </a:r>
            <a:r>
              <a:rPr lang="en-US" altLang="zh-CN" sz="2200" dirty="0"/>
              <a:t>React Native </a:t>
            </a:r>
            <a:r>
              <a:rPr lang="zh-CN" altLang="en-US" sz="2200" dirty="0"/>
              <a:t>开发的能力。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 sz="2200" dirty="0" smtClean="0">
                <a:effectLst/>
              </a:rPr>
              <a:t>利用脚本语言进行原生平台开发的一次成功尝试，降低了前端开发者入门移动端的门槛，一定业务场景下具有独特的优势，几乎不可能取代原生平台开发。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008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solidFill>
                  <a:srgbClr val="FF0000"/>
                </a:solidFill>
              </a:rPr>
              <a:t>前端主流技术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Node.js</a:t>
            </a:r>
            <a:r>
              <a:rPr kumimoji="1" lang="zh-CN" altLang="en-US" dirty="0" smtClean="0"/>
              <a:t>  </a:t>
            </a:r>
          </a:p>
          <a:p>
            <a:r>
              <a:rPr kumimoji="1" lang="zh-CN" altLang="en-US" dirty="0" smtClean="0"/>
              <a:t>模块化：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commonjs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es6</a:t>
            </a:r>
            <a:r>
              <a:rPr kumimoji="1" lang="zh-CN" altLang="en-US" dirty="0" smtClean="0"/>
              <a:t>  </a:t>
            </a:r>
            <a:r>
              <a:rPr kumimoji="1" lang="en-US" altLang="zh-CN" dirty="0" err="1" smtClean="0"/>
              <a:t>amd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require.js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 </a:t>
            </a:r>
            <a:r>
              <a:rPr lang="zh-CN" altLang="en-US" b="1" dirty="0" smtClean="0"/>
              <a:t>  </a:t>
            </a:r>
            <a:r>
              <a:rPr lang="en-US" altLang="zh-CN" dirty="0" err="1" smtClean="0"/>
              <a:t>cmd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seajs</a:t>
            </a:r>
            <a:r>
              <a:rPr lang="en-US" altLang="zh-CN" dirty="0" smtClean="0"/>
              <a:t>)</a:t>
            </a:r>
            <a:endParaRPr kumimoji="1" lang="zh-CN" altLang="en-US" dirty="0"/>
          </a:p>
          <a:p>
            <a:r>
              <a:rPr kumimoji="1" lang="zh-CN" altLang="en-US" dirty="0" smtClean="0"/>
              <a:t>包管理：</a:t>
            </a:r>
            <a:r>
              <a:rPr kumimoji="1" lang="en-US" altLang="zh-CN" dirty="0" err="1" smtClean="0"/>
              <a:t>npm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bower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yarn</a:t>
            </a:r>
            <a:r>
              <a:rPr kumimoji="1" lang="zh-CN" altLang="en-US" dirty="0" smtClean="0"/>
              <a:t>   </a:t>
            </a:r>
          </a:p>
          <a:p>
            <a:r>
              <a:rPr kumimoji="1" lang="zh-CN" altLang="en-US" dirty="0" smtClean="0"/>
              <a:t>构建工具</a:t>
            </a:r>
            <a:r>
              <a:rPr kumimoji="1" lang="en-US" altLang="zh-CN" dirty="0" smtClean="0"/>
              <a:t>grunt 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gulp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  </a:t>
            </a:r>
            <a:r>
              <a:rPr kumimoji="1" lang="en-US" altLang="zh-CN" dirty="0" err="1" smtClean="0"/>
              <a:t>webpack</a:t>
            </a:r>
            <a:endParaRPr kumimoji="1" lang="zh-CN" altLang="en-US" dirty="0" smtClean="0"/>
          </a:p>
          <a:p>
            <a:r>
              <a:rPr kumimoji="1" lang="zh-CN" altLang="en-US" dirty="0" smtClean="0"/>
              <a:t>框架：</a:t>
            </a:r>
            <a:r>
              <a:rPr kumimoji="1" lang="en-US" altLang="zh-CN" dirty="0" smtClean="0"/>
              <a:t>angular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react</a:t>
            </a:r>
            <a:r>
              <a:rPr kumimoji="1" lang="zh-CN" altLang="en-US" dirty="0" smtClean="0"/>
              <a:t>    </a:t>
            </a:r>
            <a:r>
              <a:rPr kumimoji="1" lang="en-US" altLang="zh-CN" dirty="0" err="1" smtClean="0"/>
              <a:t>vue</a:t>
            </a:r>
            <a:r>
              <a:rPr kumimoji="1" lang="zh-CN" altLang="en-US" dirty="0" smtClean="0"/>
              <a:t>  </a:t>
            </a:r>
          </a:p>
          <a:p>
            <a:endParaRPr kumimoji="1" lang="zh-CN" altLang="en-US" dirty="0" smtClean="0"/>
          </a:p>
          <a:p>
            <a:r>
              <a:rPr kumimoji="1" lang="en-US" altLang="zh-CN" dirty="0" smtClean="0"/>
              <a:t>react</a:t>
            </a:r>
            <a:r>
              <a:rPr kumimoji="1" lang="zh-CN" altLang="en-US" dirty="0" smtClean="0"/>
              <a:t>全家桶：</a:t>
            </a:r>
            <a:r>
              <a:rPr kumimoji="1" lang="en-US" altLang="zh-CN" dirty="0" smtClean="0"/>
              <a:t>react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react-router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redux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615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React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简介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React </a:t>
            </a:r>
            <a:r>
              <a:rPr lang="zh-CN" altLang="en-US" dirty="0" smtClean="0"/>
              <a:t>起源于 </a:t>
            </a:r>
            <a:r>
              <a:rPr lang="en-US" altLang="zh-CN" dirty="0" smtClean="0"/>
              <a:t>Facebook </a:t>
            </a:r>
            <a:endParaRPr lang="zh-CN" altLang="en-US" dirty="0" smtClean="0"/>
          </a:p>
          <a:p>
            <a:r>
              <a:rPr lang="zh-CN" altLang="en-US" dirty="0" smtClean="0"/>
              <a:t>优点：</a:t>
            </a:r>
          </a:p>
          <a:p>
            <a:pPr marL="0" indent="0">
              <a:buNone/>
            </a:pPr>
            <a:r>
              <a:rPr lang="zh-CN" altLang="en-US" dirty="0" smtClean="0"/>
              <a:t>    </a:t>
            </a:r>
            <a:r>
              <a:rPr lang="en-US" altLang="zh-CN" dirty="0" smtClean="0"/>
              <a:t>Virtual DOM </a:t>
            </a:r>
            <a:r>
              <a:rPr lang="zh-CN" altLang="en-US" dirty="0" smtClean="0"/>
              <a:t>机制，</a:t>
            </a:r>
            <a:r>
              <a:rPr lang="de-DE" altLang="zh-CN" dirty="0" smtClean="0"/>
              <a:t>DOM </a:t>
            </a:r>
            <a:r>
              <a:rPr lang="de-DE" altLang="zh-CN" dirty="0" err="1" smtClean="0"/>
              <a:t>Diff</a:t>
            </a:r>
            <a:r>
              <a:rPr lang="de-DE" altLang="zh-CN" dirty="0" smtClean="0"/>
              <a:t> </a:t>
            </a:r>
            <a:r>
              <a:rPr lang="zh-CN" altLang="de-DE" dirty="0" smtClean="0"/>
              <a:t>算</a:t>
            </a:r>
            <a:r>
              <a:rPr lang="zh-CN" altLang="en-US" dirty="0" smtClean="0"/>
              <a:t>法</a:t>
            </a:r>
            <a:r>
              <a:rPr lang="zh-CN" altLang="en-US" dirty="0" smtClean="0"/>
              <a:t>。</a:t>
            </a:r>
          </a:p>
          <a:p>
            <a:pPr marL="0" indent="0">
              <a:buNone/>
            </a:pPr>
            <a:r>
              <a:rPr lang="zh-CN" altLang="en-US" dirty="0" smtClean="0"/>
              <a:t>    </a:t>
            </a:r>
            <a:r>
              <a:rPr lang="zh-CN" altLang="en-US" dirty="0" smtClean="0"/>
              <a:t>组件化开发，代码复用。</a:t>
            </a:r>
          </a:p>
          <a:p>
            <a:pPr marL="0" indent="0">
              <a:buNone/>
            </a:pPr>
            <a:r>
              <a:rPr lang="zh-CN" altLang="en-US" dirty="0" smtClean="0"/>
              <a:t>    自动更新，免去繁琐的</a:t>
            </a:r>
            <a:r>
              <a:rPr lang="en-US" altLang="zh-CN" dirty="0" smtClean="0"/>
              <a:t>Dom</a:t>
            </a:r>
            <a:r>
              <a:rPr lang="zh-CN" altLang="en-US" dirty="0" smtClean="0"/>
              <a:t>操作</a:t>
            </a:r>
          </a:p>
          <a:p>
            <a:pPr marL="0" indent="0">
              <a:buNone/>
            </a:pPr>
            <a:r>
              <a:rPr lang="zh-CN" altLang="en-US" dirty="0" smtClean="0"/>
              <a:t>    代码</a:t>
            </a:r>
            <a:r>
              <a:rPr lang="zh-CN" altLang="en-US" dirty="0"/>
              <a:t>更容易维护</a:t>
            </a:r>
            <a:endParaRPr lang="zh-CN" altLang="en-US" dirty="0" smtClean="0"/>
          </a:p>
          <a:p>
            <a:r>
              <a:rPr lang="zh-CN" altLang="en-US" dirty="0" smtClean="0"/>
              <a:t>缺点：</a:t>
            </a:r>
          </a:p>
          <a:p>
            <a:pPr marL="0" indent="0">
              <a:buNone/>
            </a:pPr>
            <a:r>
              <a:rPr lang="zh-CN" altLang="en-US" dirty="0" smtClean="0"/>
              <a:t>      </a:t>
            </a:r>
            <a:r>
              <a:rPr lang="en-US" altLang="zh-CN" dirty="0" smtClean="0"/>
              <a:t>React</a:t>
            </a:r>
            <a:r>
              <a:rPr lang="zh-CN" altLang="en-US" dirty="0"/>
              <a:t>本身只是一个</a:t>
            </a:r>
            <a:r>
              <a:rPr lang="en-US" altLang="zh-CN" dirty="0"/>
              <a:t>V</a:t>
            </a:r>
            <a:r>
              <a:rPr lang="zh-CN" altLang="en-US" dirty="0"/>
              <a:t>而已，并不是一个完整的</a:t>
            </a:r>
            <a:r>
              <a:rPr lang="zh-CN" altLang="en-US" dirty="0" smtClean="0"/>
              <a:t>框架</a:t>
            </a:r>
          </a:p>
        </p:txBody>
      </p:sp>
    </p:spTree>
    <p:extLst>
      <p:ext uri="{BB962C8B-B14F-4D97-AF65-F5344CB8AC3E}">
        <p14:creationId xmlns:p14="http://schemas.microsoft.com/office/powerpoint/2010/main" val="96113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solidFill>
                  <a:srgbClr val="FF0000"/>
                </a:solidFill>
              </a:rPr>
              <a:t>基于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React+webpack+es6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的 开发环境介绍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36642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35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solidFill>
                  <a:srgbClr val="FF0000"/>
                </a:solidFill>
              </a:rPr>
              <a:t>React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b="1" dirty="0" err="1" smtClean="0">
                <a:solidFill>
                  <a:srgbClr val="FF0000"/>
                </a:solidFill>
              </a:rPr>
              <a:t>jsx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838200" y="1690688"/>
            <a:ext cx="10515600" cy="125548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JSX </a:t>
            </a:r>
            <a:r>
              <a:rPr lang="zh-CN" altLang="en-US" sz="1800" dirty="0"/>
              <a:t>执行更快，因为它在编译为 </a:t>
            </a:r>
            <a:r>
              <a:rPr lang="en-US" altLang="zh-CN" sz="1800" dirty="0"/>
              <a:t>JavaScript </a:t>
            </a:r>
            <a:r>
              <a:rPr lang="zh-CN" altLang="en-US" sz="1800" dirty="0"/>
              <a:t>代码后进行了优化。</a:t>
            </a:r>
          </a:p>
          <a:p>
            <a:r>
              <a:rPr lang="zh-CN" altLang="en-US" sz="1800" dirty="0"/>
              <a:t>它是类型安全的，在编译过程中就能发现错误。</a:t>
            </a:r>
          </a:p>
          <a:p>
            <a:r>
              <a:rPr lang="zh-CN" altLang="en-US" sz="1800" dirty="0"/>
              <a:t>使用 </a:t>
            </a:r>
            <a:r>
              <a:rPr lang="en-US" altLang="zh-CN" sz="1800" dirty="0"/>
              <a:t>JSX </a:t>
            </a:r>
            <a:r>
              <a:rPr lang="zh-CN" altLang="en-US" sz="1800" dirty="0"/>
              <a:t>编写模板更加简单快速。</a:t>
            </a:r>
          </a:p>
          <a:p>
            <a:pPr marL="0" indent="0">
              <a:buFont typeface="Arial"/>
              <a:buNone/>
            </a:pPr>
            <a:endParaRPr kumimoji="1" lang="zh-CN" altLang="en-US" dirty="0" smtClean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186" y="3016251"/>
            <a:ext cx="54102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73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solidFill>
                  <a:srgbClr val="FF0000"/>
                </a:solidFill>
              </a:rPr>
              <a:t>React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 组件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0286" y="4940782"/>
            <a:ext cx="63546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React.createClass</a:t>
            </a:r>
            <a:r>
              <a:rPr lang="zh-CN" altLang="en-US" dirty="0"/>
              <a:t> 方法用于</a:t>
            </a:r>
            <a:r>
              <a:rPr lang="zh-CN" altLang="en-US" dirty="0" smtClean="0"/>
              <a:t>生成一</a:t>
            </a:r>
            <a:r>
              <a:rPr lang="zh-CN" altLang="en-US" dirty="0"/>
              <a:t>个组件类 </a:t>
            </a:r>
            <a:r>
              <a:rPr lang="en-US" altLang="zh-CN" b="1" dirty="0" err="1"/>
              <a:t>HelloMessage</a:t>
            </a:r>
            <a:r>
              <a:rPr lang="zh-CN" altLang="en-US" dirty="0"/>
              <a:t>。</a:t>
            </a:r>
          </a:p>
          <a:p>
            <a:r>
              <a:rPr lang="en-US" altLang="zh-CN" b="1" dirty="0"/>
              <a:t>&lt;</a:t>
            </a:r>
            <a:r>
              <a:rPr lang="en-US" altLang="zh-CN" b="1" dirty="0" err="1"/>
              <a:t>HelloMessage</a:t>
            </a:r>
            <a:r>
              <a:rPr lang="en-US" altLang="zh-CN" b="1" dirty="0"/>
              <a:t> /&gt;</a:t>
            </a:r>
            <a:r>
              <a:rPr lang="zh-CN" altLang="en-US" dirty="0"/>
              <a:t> 实例组件类并输出信息</a:t>
            </a:r>
            <a:r>
              <a:rPr lang="zh-CN" altLang="en-US" dirty="0" smtClean="0"/>
              <a:t>。</a:t>
            </a:r>
          </a:p>
          <a:p>
            <a:endParaRPr lang="zh-CN" altLang="en-US" dirty="0"/>
          </a:p>
          <a:p>
            <a:endParaRPr lang="zh-CN" altLang="en-US" dirty="0" smtClean="0"/>
          </a:p>
          <a:p>
            <a:r>
              <a:rPr lang="zh-CN" altLang="en-US" dirty="0" smtClean="0"/>
              <a:t>复合组件</a:t>
            </a:r>
            <a:endParaRPr lang="zh-CN" altLang="en-US" dirty="0"/>
          </a:p>
          <a:p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100" y="1690688"/>
            <a:ext cx="6184900" cy="2628900"/>
          </a:xfrm>
          <a:prstGeom prst="rect">
            <a:avLst/>
          </a:prstGeom>
        </p:spPr>
      </p:pic>
      <p:cxnSp>
        <p:nvCxnSpPr>
          <p:cNvPr id="7" name="直线连接符 6"/>
          <p:cNvCxnSpPr/>
          <p:nvPr/>
        </p:nvCxnSpPr>
        <p:spPr>
          <a:xfrm>
            <a:off x="5685970" y="1618113"/>
            <a:ext cx="18144" cy="2920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286" y="1705197"/>
            <a:ext cx="5225143" cy="283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73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solidFill>
                  <a:srgbClr val="FF0000"/>
                </a:solidFill>
              </a:rPr>
              <a:t>React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state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React </a:t>
            </a:r>
            <a:r>
              <a:rPr lang="zh-CN" altLang="en-US" dirty="0"/>
              <a:t>把组件看成是一个状态机（</a:t>
            </a:r>
            <a:r>
              <a:rPr lang="en-US" altLang="zh-CN" dirty="0"/>
              <a:t>State Machines</a:t>
            </a:r>
            <a:r>
              <a:rPr lang="zh-CN" altLang="en-US" dirty="0"/>
              <a:t>）。通过与用户的交互，实现不同状态</a:t>
            </a:r>
            <a:r>
              <a:rPr lang="zh-CN" altLang="en-US" dirty="0" smtClean="0"/>
              <a:t>，你</a:t>
            </a:r>
            <a:r>
              <a:rPr lang="zh-CN" altLang="en-US" dirty="0"/>
              <a:t>只要改变组件的状态，就会重新渲染</a:t>
            </a:r>
            <a:r>
              <a:rPr lang="en-US" altLang="zh-CN" dirty="0" smtClean="0"/>
              <a:t>UI</a:t>
            </a:r>
            <a:endParaRPr lang="zh-CN" altLang="en-US" dirty="0" smtClean="0"/>
          </a:p>
          <a:p>
            <a:r>
              <a:rPr kumimoji="1" lang="zh-CN" altLang="en-US" dirty="0" smtClean="0"/>
              <a:t>通过</a:t>
            </a:r>
            <a:r>
              <a:rPr kumimoji="1" lang="en-US" altLang="zh-CN" dirty="0" err="1" smtClean="0"/>
              <a:t>setState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data,callback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函数改变</a:t>
            </a:r>
            <a:r>
              <a:rPr kumimoji="1" lang="en-US" altLang="zh-CN" dirty="0" smtClean="0"/>
              <a:t>state,</a:t>
            </a:r>
            <a:r>
              <a:rPr lang="zh-CN" altLang="en-US" dirty="0"/>
              <a:t>改变状态，就会触发</a:t>
            </a:r>
            <a:r>
              <a:rPr lang="en-US" altLang="zh-CN" dirty="0"/>
              <a:t>React</a:t>
            </a:r>
            <a:r>
              <a:rPr lang="zh-CN" altLang="en-US" dirty="0"/>
              <a:t>更新</a:t>
            </a:r>
            <a:r>
              <a:rPr lang="en-US" altLang="zh-CN" dirty="0"/>
              <a:t>UI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96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solidFill>
                  <a:srgbClr val="FF0000"/>
                </a:solidFill>
              </a:rPr>
              <a:t>React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props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组件与组件</a:t>
            </a:r>
            <a:r>
              <a:rPr lang="zh-CN" altLang="en-US" dirty="0"/>
              <a:t>之间的一种</a:t>
            </a:r>
            <a:r>
              <a:rPr lang="zh-CN" altLang="en-US" dirty="0" smtClean="0"/>
              <a:t>传值方式。</a:t>
            </a:r>
            <a:br>
              <a:rPr lang="zh-CN" altLang="en-US" dirty="0" smtClean="0"/>
            </a:br>
            <a:endParaRPr lang="zh-CN" altLang="en-US" dirty="0" smtClean="0"/>
          </a:p>
          <a:p>
            <a:r>
              <a:rPr lang="en-US" altLang="zh-CN" dirty="0" smtClean="0"/>
              <a:t>state </a:t>
            </a:r>
            <a:r>
              <a:rPr lang="zh-CN" altLang="en-US" dirty="0"/>
              <a:t>和 </a:t>
            </a:r>
            <a:r>
              <a:rPr lang="en-US" altLang="zh-CN" dirty="0"/>
              <a:t>props </a:t>
            </a:r>
            <a:r>
              <a:rPr lang="zh-CN" altLang="en-US" dirty="0"/>
              <a:t>主要的区别在于 </a:t>
            </a:r>
            <a:r>
              <a:rPr lang="en-US" altLang="zh-CN" dirty="0"/>
              <a:t>props</a:t>
            </a:r>
            <a:r>
              <a:rPr lang="zh-CN" altLang="en-US" dirty="0"/>
              <a:t> 是不可变的，而 </a:t>
            </a:r>
            <a:r>
              <a:rPr lang="en-US" altLang="zh-CN" dirty="0"/>
              <a:t>state </a:t>
            </a:r>
            <a:r>
              <a:rPr lang="zh-CN" altLang="en-US" dirty="0"/>
              <a:t>可以根据与用户交互来改变</a:t>
            </a:r>
            <a:r>
              <a:rPr lang="zh-CN" altLang="en-US" dirty="0" smtClean="0"/>
              <a:t>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45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1115" y="180181"/>
            <a:ext cx="10515600" cy="1325563"/>
          </a:xfrm>
        </p:spPr>
        <p:txBody>
          <a:bodyPr/>
          <a:lstStyle/>
          <a:p>
            <a:r>
              <a:rPr kumimoji="1" lang="en-US" altLang="zh-CN" b="1" dirty="0" smtClean="0">
                <a:solidFill>
                  <a:srgbClr val="FF0000"/>
                </a:solidFill>
              </a:rPr>
              <a:t>React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 组件生命周期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65" y="1505744"/>
            <a:ext cx="8629650" cy="49911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91886" y="2177143"/>
            <a:ext cx="301076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getDefaultProps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getInitialState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componentWillMount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componentDidMount</a:t>
            </a:r>
            <a:endParaRPr kumimoji="1" lang="zh-CN" altLang="en-US" dirty="0" smtClean="0"/>
          </a:p>
          <a:p>
            <a:endParaRPr kumimoji="1" lang="zh-CN" altLang="en-US" dirty="0"/>
          </a:p>
          <a:p>
            <a:r>
              <a:rPr kumimoji="1" lang="en-US" altLang="zh-CN" dirty="0" err="1" smtClean="0"/>
              <a:t>componentWillReceiveProps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shouldComponentUpdate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componentWillUpdate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componentDidUpdate</a:t>
            </a:r>
            <a:endParaRPr kumimoji="1" lang="zh-CN" altLang="en-US" dirty="0" smtClean="0"/>
          </a:p>
          <a:p>
            <a:endParaRPr kumimoji="1" lang="zh-CN" altLang="en-US" dirty="0"/>
          </a:p>
          <a:p>
            <a:r>
              <a:rPr kumimoji="1" lang="en-US" altLang="zh-CN" dirty="0" err="1" smtClean="0"/>
              <a:t>componentWillUnmount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552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15602</TotalTime>
  <Words>236</Words>
  <Application>Microsoft Macintosh PowerPoint</Application>
  <PresentationFormat>宽屏</PresentationFormat>
  <Paragraphs>71</Paragraphs>
  <Slides>10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DengXian</vt:lpstr>
      <vt:lpstr>DengXian Light</vt:lpstr>
      <vt:lpstr>Arial</vt:lpstr>
      <vt:lpstr>Office 主题</vt:lpstr>
      <vt:lpstr>PowerPoint 演示文稿</vt:lpstr>
      <vt:lpstr>前端主流技术</vt:lpstr>
      <vt:lpstr>React简介</vt:lpstr>
      <vt:lpstr>基于React+webpack+es6的 开发环境介绍</vt:lpstr>
      <vt:lpstr>React jsx</vt:lpstr>
      <vt:lpstr>React 组件</vt:lpstr>
      <vt:lpstr>React state</vt:lpstr>
      <vt:lpstr>React props</vt:lpstr>
      <vt:lpstr>React 组件生命周期</vt:lpstr>
      <vt:lpstr>ReactNative简介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初识React</dc:title>
  <dc:creator>jia bi</dc:creator>
  <cp:lastModifiedBy>jia bi</cp:lastModifiedBy>
  <cp:revision>71</cp:revision>
  <dcterms:created xsi:type="dcterms:W3CDTF">2017-06-19T06:02:18Z</dcterms:created>
  <dcterms:modified xsi:type="dcterms:W3CDTF">2017-07-01T14:16:15Z</dcterms:modified>
</cp:coreProperties>
</file>