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932-CDA4-0AB8-76F5-DB869AF27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E70A-9F01-CBB2-315C-F8A7812B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2C671-019E-9D28-5132-8B973BA2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8B87-1576-9A8B-58AD-98CB7E82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B85E-4DA1-6CFE-DEC0-8E47884B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047B-1883-F327-1BE2-32CC697A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AD62E-A47C-786C-6FB3-55026D2F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A5C5-2E20-7635-49B8-4C79CF24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04B5-2E0B-F340-1E88-1F94918E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2D9C-50C8-B2C0-3AED-C8281E8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4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22C42-26B9-E5EE-E598-17F9D3861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6727-2328-CC88-9386-28B56EEC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4728-7915-C840-A7F0-C89E1AD3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5D80-3588-2430-510D-F568EBCF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79AE-C3A1-A865-E43C-EBF20D84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2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0D36-CFD8-9F1B-093A-A949F978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B717-38B6-CE41-C2A5-F98F06D7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5EC4-620B-E83B-868F-550435E0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BA41-2BDB-C3DE-1301-C4B0B521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80D1-7857-1463-96AE-56D97551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0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684-AAED-9508-9E7C-E6595A3B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0C6C4-4E58-040C-A4A3-ADC22D04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8C9E-3EE4-42AD-2ABC-719E9471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B445-BAAF-8841-76BE-45735463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F524-2B06-67DA-4193-18F9BCE0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C57A-79FB-7C4D-436C-C7BD14D0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EBBE-C219-B6A7-6A7A-54DE5C25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48F1-9BB9-7530-5FE4-D122D236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8C11-3441-56DE-ED35-06623B75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6C13-B4D2-6881-0F20-5AA8A677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3965-93D6-726E-77FB-9B186CA7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6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8976-CF44-A9AA-1E22-C7CCB340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9C82-B5ED-DD2C-2178-ED68920B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90B3B-2C24-BED0-9543-5AA20FAF3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4BCC0-BEDC-FFCA-CD04-4BEF8BCC2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B29D1-95C1-4354-EBE9-F1D54E5F1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DD37-BA6D-1262-7A36-B64358E6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00AD0-6F72-4321-436E-1C7EF27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F53CB-AD63-5751-B26F-A9CD46B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6F9B-48B3-E868-E7E0-1656ADF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4FF39-3966-30D6-FC05-63121CF4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DFA9C-68DF-58C0-9EEA-5A920EA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FE371-7913-E82D-9582-7C4B1191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99458-0E48-AFC5-2B9B-B8B01102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AAF02-1C7F-B4CB-59A2-C8D4C2D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052DF-9866-3F18-E647-D89F27E6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3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5F6-5C83-3ABF-2101-894DEEE9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9A5A-8E05-7063-31AE-09FEAE44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CEA4-0EA9-2915-7F5E-374B93B3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B5A0-008A-EC4E-ABBE-6F80D8D0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5749-900C-9FDA-03AE-162BBF3C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0BDB-BCF7-F07F-3809-FD7F72C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C641-0973-2C12-94B4-99A4F0B2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7274-605D-E1C9-2242-D512F74CC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9DDD-8ED5-F3EC-FF64-F8BA49216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C5E35-F377-57E0-01FA-2D120F33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3921-181C-D873-C304-DFEADBE5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ECBEE-F5AE-2146-ABC4-33F77CDD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9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5C64D-E606-6BD1-9DD6-06A6A7F9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AD8D-F34D-6F30-D120-761A7D45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93E4-013A-4777-D101-D2CFBD1F3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E95-5C28-45F5-9726-F1D66A7F8DD1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1F35-E777-AB36-7D19-B05D1CF2B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83B7-1937-79AC-5208-6CF5EE9E7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9B46-4731-4CEB-AEA7-2D713DA19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41EF-F5E6-F0FD-747E-C86821F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5BC3-94DD-E724-448E-C971F579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A09BA-E9D6-35EB-969B-7F1C2CB8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8" y="381316"/>
            <a:ext cx="11665804" cy="61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34DA-ABFE-AAEC-38BB-4FDB5F67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FE1D-F2CA-2840-FAB8-3EFD8BC4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76634D-787E-9E02-6C6E-E7FC5503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6" y="365124"/>
            <a:ext cx="11667308" cy="61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5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8819-7987-FD5F-021E-1D64F8650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184D-A4C2-33F7-2DE3-6CFB62129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4E221E-2D0F-51D4-20A1-397ED7BF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3" y="343415"/>
            <a:ext cx="11592734" cy="61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B5A9-CE88-8EF3-F513-C130313F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D168-86BF-2F74-C241-26B2976E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E02B10-2895-2F68-8C22-F82D9425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5" y="193125"/>
            <a:ext cx="11819169" cy="64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6A4D-B93C-4055-B798-DC9D0EA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5FC9-B56B-4C5A-791C-2230B59E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841960-F0BD-5D77-8A50-0F843494A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1266"/>
            <a:ext cx="11430000" cy="62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8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E093-0016-41C9-44CA-96E61FC9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03BA-B0B9-499A-EBAD-2B0BECC7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8FDEB7-E082-446C-AC97-3414876D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0" y="158617"/>
            <a:ext cx="11602440" cy="63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4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106D-AF14-77C0-222C-E1F59B0C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DE26-D576-423D-9E5E-39F99CD7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AE5C4-5CA3-C573-F669-6614A7B7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" y="269816"/>
            <a:ext cx="11384280" cy="62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2CEE-277C-9426-281E-B7D39248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3085-094C-F0E8-D566-AB680E3E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11D98-2C62-71D5-C380-15410B05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3" y="365125"/>
            <a:ext cx="11970214" cy="59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2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E89B-4471-AC89-669A-8156C85B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C6B5-81DD-7860-CA93-34A1F4A6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16EA6-4DC0-8D4E-B269-A97042F51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94324"/>
            <a:ext cx="11963400" cy="61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8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Jugal Kshatriya</dc:creator>
  <cp:lastModifiedBy>Jugal Kshatriya</cp:lastModifiedBy>
  <cp:revision>1</cp:revision>
  <dcterms:created xsi:type="dcterms:W3CDTF">2024-09-06T08:10:22Z</dcterms:created>
  <dcterms:modified xsi:type="dcterms:W3CDTF">2024-09-06T08:11:05Z</dcterms:modified>
</cp:coreProperties>
</file>