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Reddy" initials="RR" lastIdx="1" clrIdx="0">
    <p:extLst>
      <p:ext uri="{19B8F6BF-5375-455C-9EA6-DF929625EA0E}">
        <p15:presenceInfo xmlns:p15="http://schemas.microsoft.com/office/powerpoint/2012/main" userId="d30d53a1c6a5d9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1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4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0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579F4-8DF7-2949-B406-88566EEF4C91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2EFF2F-9F58-A345-95F6-396FE733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6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4298-7071-1649-983C-6B9D5C400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Grocery nanny</a:t>
            </a:r>
            <a:br>
              <a:rPr lang="en-US" dirty="0"/>
            </a:br>
            <a:r>
              <a:rPr lang="en-US" dirty="0"/>
              <a:t>Notification &amp; Recommendation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09326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4824-AF65-C14A-AB68-736F9253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4FC6-8BD2-7C4D-83D3-81070803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to notify users to replenish their groceries (similar to Walmart app)</a:t>
            </a:r>
          </a:p>
          <a:p>
            <a:r>
              <a:rPr lang="en-US" dirty="0"/>
              <a:t>Recommendation engine that gives personalized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2215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704F-EC62-FC4C-A43B-143552D8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82" y="200946"/>
            <a:ext cx="10131425" cy="145626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39DD3-91A3-A24A-87E4-E30600F760BC}"/>
              </a:ext>
            </a:extLst>
          </p:cNvPr>
          <p:cNvSpPr/>
          <p:nvPr/>
        </p:nvSpPr>
        <p:spPr>
          <a:xfrm>
            <a:off x="1185963" y="1614516"/>
            <a:ext cx="1361873" cy="4605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6C80F-A25D-A546-8F2D-6310AD3C0D1B}"/>
              </a:ext>
            </a:extLst>
          </p:cNvPr>
          <p:cNvSpPr/>
          <p:nvPr/>
        </p:nvSpPr>
        <p:spPr>
          <a:xfrm>
            <a:off x="3839689" y="1561377"/>
            <a:ext cx="1361873" cy="4630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Azure VM, Docker Containers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CCB09-0FF1-624B-B88F-5135A9FD9957}"/>
              </a:ext>
            </a:extLst>
          </p:cNvPr>
          <p:cNvSpPr/>
          <p:nvPr/>
        </p:nvSpPr>
        <p:spPr>
          <a:xfrm>
            <a:off x="5912996" y="1588293"/>
            <a:ext cx="1361873" cy="11572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A5D83-D63A-CC48-AD89-78FA5414BA77}"/>
              </a:ext>
            </a:extLst>
          </p:cNvPr>
          <p:cNvSpPr/>
          <p:nvPr/>
        </p:nvSpPr>
        <p:spPr>
          <a:xfrm>
            <a:off x="5899115" y="3472585"/>
            <a:ext cx="1361873" cy="11572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855FB-E49B-8445-AB8B-905928C9FA8F}"/>
              </a:ext>
            </a:extLst>
          </p:cNvPr>
          <p:cNvSpPr/>
          <p:nvPr/>
        </p:nvSpPr>
        <p:spPr>
          <a:xfrm>
            <a:off x="7916774" y="1595637"/>
            <a:ext cx="1361873" cy="11572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Kibana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63ABF-DDFE-D540-B4EE-2AF53CC74D44}"/>
              </a:ext>
            </a:extLst>
          </p:cNvPr>
          <p:cNvSpPr/>
          <p:nvPr/>
        </p:nvSpPr>
        <p:spPr>
          <a:xfrm>
            <a:off x="5899114" y="5010102"/>
            <a:ext cx="1361873" cy="11572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75673-B389-2D4B-8B70-85AF8ECA4F40}"/>
              </a:ext>
            </a:extLst>
          </p:cNvPr>
          <p:cNvSpPr/>
          <p:nvPr/>
        </p:nvSpPr>
        <p:spPr>
          <a:xfrm>
            <a:off x="7975154" y="3051905"/>
            <a:ext cx="3323586" cy="3164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D5089D-8B30-3F42-BECC-964968983FB9}"/>
              </a:ext>
            </a:extLst>
          </p:cNvPr>
          <p:cNvGrpSpPr/>
          <p:nvPr/>
        </p:nvGrpSpPr>
        <p:grpSpPr>
          <a:xfrm>
            <a:off x="8267779" y="3754782"/>
            <a:ext cx="2738337" cy="2257269"/>
            <a:chOff x="7456315" y="3774238"/>
            <a:chExt cx="2738337" cy="22572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85B34A-9B56-A941-AA0C-5334E22E1B72}"/>
                </a:ext>
              </a:extLst>
            </p:cNvPr>
            <p:cNvSpPr/>
            <p:nvPr/>
          </p:nvSpPr>
          <p:spPr>
            <a:xfrm>
              <a:off x="7456315" y="3774238"/>
              <a:ext cx="1245141" cy="1001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HDFS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D708F0-5195-9C4C-AC7E-B1253A0CFE21}"/>
                </a:ext>
              </a:extLst>
            </p:cNvPr>
            <p:cNvSpPr/>
            <p:nvPr/>
          </p:nvSpPr>
          <p:spPr>
            <a:xfrm>
              <a:off x="8910665" y="3774238"/>
              <a:ext cx="1245141" cy="1001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HIVE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C8D514-A71F-3149-9CDF-E89E65640754}"/>
                </a:ext>
              </a:extLst>
            </p:cNvPr>
            <p:cNvSpPr/>
            <p:nvPr/>
          </p:nvSpPr>
          <p:spPr>
            <a:xfrm>
              <a:off x="7456315" y="5029558"/>
              <a:ext cx="2738337" cy="1001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SPARK (</a:t>
              </a:r>
              <a:r>
                <a:rPr lang="en-US" dirty="0" err="1"/>
                <a:t>pySpark</a:t>
              </a:r>
              <a:r>
                <a:rPr lang="en-US" dirty="0"/>
                <a:t>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11A120-66BE-2541-859E-D0DA8122DA2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547836" y="3876560"/>
            <a:ext cx="1291853" cy="408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62D69E9-8C9B-BE4A-B531-F1A6A0799B64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 flipV="1">
            <a:off x="4217305" y="-762113"/>
            <a:ext cx="26223" cy="4727033"/>
          </a:xfrm>
          <a:prstGeom prst="bentConnector3">
            <a:avLst>
              <a:gd name="adj1" fmla="val -8717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4E2C1E-0605-FA46-9FF9-F23903A5C10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274869" y="2166910"/>
            <a:ext cx="641905" cy="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23B7B1-C44F-004E-AE2F-FE750DC844C0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5201562" y="3876560"/>
            <a:ext cx="697553" cy="1746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966AA8-5CB3-9947-BFEE-4E26DBFB76C4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201562" y="3876560"/>
            <a:ext cx="690540" cy="17121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6BE14AE-7984-5E45-8327-B122755E37D9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 rot="16200000" flipH="1">
            <a:off x="8084091" y="4663295"/>
            <a:ext cx="48816" cy="3056896"/>
          </a:xfrm>
          <a:prstGeom prst="bentConnector3">
            <a:avLst>
              <a:gd name="adj1" fmla="val 5682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36C01F-149A-4F4C-B0EF-72B477D152E4}"/>
              </a:ext>
            </a:extLst>
          </p:cNvPr>
          <p:cNvSpPr txBox="1"/>
          <p:nvPr/>
        </p:nvSpPr>
        <p:spPr>
          <a:xfrm>
            <a:off x="8754162" y="3080178"/>
            <a:ext cx="191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</a:t>
            </a:r>
          </a:p>
          <a:p>
            <a:r>
              <a:rPr lang="en-US" dirty="0">
                <a:solidFill>
                  <a:schemeClr val="bg1"/>
                </a:solidFill>
              </a:rPr>
              <a:t>&amp; Analytics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60A15A-8987-1540-902B-F7EC48CEB1A6}"/>
              </a:ext>
            </a:extLst>
          </p:cNvPr>
          <p:cNvSpPr/>
          <p:nvPr/>
        </p:nvSpPr>
        <p:spPr>
          <a:xfrm>
            <a:off x="2751652" y="1970910"/>
            <a:ext cx="876178" cy="738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  <a:p>
            <a:pPr algn="ctr"/>
            <a:r>
              <a:rPr lang="en-US" dirty="0"/>
              <a:t>CDN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D0F06-8768-3C4B-B2FB-47CBD38DA5FB}"/>
              </a:ext>
            </a:extLst>
          </p:cNvPr>
          <p:cNvCxnSpPr>
            <a:stCxn id="43" idx="2"/>
            <a:endCxn id="6" idx="3"/>
          </p:cNvCxnSpPr>
          <p:nvPr/>
        </p:nvCxnSpPr>
        <p:spPr>
          <a:xfrm flipH="1">
            <a:off x="2547836" y="2709270"/>
            <a:ext cx="641905" cy="120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A41263A-927F-DC48-AF8A-1DF89E01AD1C}"/>
              </a:ext>
            </a:extLst>
          </p:cNvPr>
          <p:cNvSpPr/>
          <p:nvPr/>
        </p:nvSpPr>
        <p:spPr>
          <a:xfrm>
            <a:off x="2750721" y="4346378"/>
            <a:ext cx="876178" cy="18697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Google</a:t>
            </a:r>
          </a:p>
          <a:p>
            <a:pPr algn="ctr"/>
            <a:r>
              <a:rPr lang="en-US" sz="1400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98472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4824-AF65-C14A-AB68-736F9253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4FC6-8BD2-7C4D-83D3-81070803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VMs up and running (installing CoreOS)</a:t>
            </a:r>
          </a:p>
          <a:p>
            <a:r>
              <a:rPr lang="en-US" dirty="0"/>
              <a:t>Connecting disparate systems</a:t>
            </a:r>
          </a:p>
          <a:p>
            <a:r>
              <a:rPr lang="en-US" dirty="0"/>
              <a:t>Keeping the fun rolling</a:t>
            </a:r>
          </a:p>
        </p:txBody>
      </p:sp>
    </p:spTree>
    <p:extLst>
      <p:ext uri="{BB962C8B-B14F-4D97-AF65-F5344CB8AC3E}">
        <p14:creationId xmlns:p14="http://schemas.microsoft.com/office/powerpoint/2010/main" val="40090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4824-AF65-C14A-AB68-736F9253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4FC6-8BD2-7C4D-83D3-81070803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1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{18747CB9-9A71-724D-BAD2-CA2FD3EE4873}tf10001058</Template>
  <TotalTime>137</TotalTime>
  <Words>75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Grocery nanny Notification &amp; Recommendation SYSTEM</vt:lpstr>
      <vt:lpstr>About</vt:lpstr>
      <vt:lpstr>Architecture</vt:lpstr>
      <vt:lpstr>Challenges</vt:lpstr>
      <vt:lpstr>DEMO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– Cassandra Program</dc:title>
  <dc:creator>Rahul Reddy</dc:creator>
  <cp:lastModifiedBy>Rahul Reddy</cp:lastModifiedBy>
  <cp:revision>14</cp:revision>
  <dcterms:created xsi:type="dcterms:W3CDTF">2018-03-19T21:17:50Z</dcterms:created>
  <dcterms:modified xsi:type="dcterms:W3CDTF">2018-05-07T02:07:06Z</dcterms:modified>
</cp:coreProperties>
</file>