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69" r:id="rId19"/>
    <p:sldId id="275" r:id="rId20"/>
    <p:sldId id="270" r:id="rId21"/>
    <p:sldId id="271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94AB1A-7A24-4B3B-853C-F9CD175BC36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6"/>
            <p14:sldId id="264"/>
            <p14:sldId id="265"/>
            <p14:sldId id="266"/>
            <p14:sldId id="267"/>
            <p14:sldId id="268"/>
            <p14:sldId id="272"/>
            <p14:sldId id="273"/>
            <p14:sldId id="274"/>
            <p14:sldId id="269"/>
            <p14:sldId id="275"/>
            <p14:sldId id="270"/>
            <p14:sldId id="271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8170-DA3E-4E31-B5CD-D7410338A1B8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B0147-F865-481A-9820-6E8FB065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B9F8-7A75-4EAA-BE0C-609EAD7E7DF7}" type="datetime1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9A36-1DB5-4D10-A5B7-9FE8D4987EB8}" type="datetime1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6F5D-121D-4101-B857-4F3A095C4A89}" type="datetime1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23BA-E922-427D-BEAA-3EC441CF3AB8}" type="datetime1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6A71-C4BB-4CFB-B891-37D198DB5B44}" type="datetime1">
              <a:rPr lang="en-US" smtClean="0"/>
              <a:t>3/25/2014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8B42-10B0-47F7-A928-418B80A8179E}" type="datetime1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D113-4984-4103-AA4C-D5A19636E95A}" type="datetime1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1CC6-0A82-48A7-A3A9-E3AFD7C9C362}" type="datetime1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DED9-B810-41D7-8CB6-E2DF6DD1897D}" type="datetime1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C449-E30F-480C-A9F0-87692BFF9F1A}" type="datetime1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CDD3-0B7A-4593-9BD2-31AE586E46BF}" type="datetime1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715350A-9188-4364-B514-8BDED9D8A7F6}" type="datetime1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D6D3DB4-3E6B-4FE9-A8F8-A53803ED0CB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AFM/POC/APTANA-WORKSPACE/technolabs/day1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5189602\AFM\POC\APTANA-WORKSPACE\technolabs\day1\sample2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lowChart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5189602\AFM\POC\APTANA-WORKSPACE\technolabs\day1\sample4.html" TargetMode="External"/><Relationship Id="rId2" Type="http://schemas.openxmlformats.org/officeDocument/2006/relationships/hyperlink" Target="file:///C:\Users\c5189602\AFM\POC\APTANA-WORKSPACE\technolabs\day1\sample3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c5189602\AFM\POC\APTANA-WORKSPACE\technolabs\day1\sample5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HTML5</a:t>
            </a:r>
            <a:r>
              <a:rPr lang="en-US" dirty="0" smtClean="0"/>
              <a:t> – Day1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HTML5 </a:t>
            </a:r>
            <a:endParaRPr lang="en-US" sz="6000" dirty="0" smtClean="0"/>
          </a:p>
          <a:p>
            <a:pPr marL="0" indent="0">
              <a:buNone/>
            </a:pPr>
            <a:r>
              <a:rPr lang="en-US" sz="6000" dirty="0"/>
              <a:t> </a:t>
            </a:r>
            <a:r>
              <a:rPr lang="en-US" sz="6000" dirty="0" smtClean="0"/>
              <a:t>  STRUCTURAL </a:t>
            </a:r>
          </a:p>
          <a:p>
            <a:pPr marL="0" indent="0">
              <a:buNone/>
            </a:pPr>
            <a:r>
              <a:rPr lang="en-US" sz="6000" dirty="0"/>
              <a:t> </a:t>
            </a:r>
            <a:r>
              <a:rPr lang="en-US" sz="6000" dirty="0" smtClean="0"/>
              <a:t>                ELEMENTS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 POINTS…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DIV with HTML page structures</a:t>
            </a:r>
          </a:p>
          <a:p>
            <a:endParaRPr lang="en-US" dirty="0" smtClean="0"/>
          </a:p>
          <a:p>
            <a:r>
              <a:rPr lang="en-US" dirty="0" smtClean="0"/>
              <a:t>New Structural Elements</a:t>
            </a:r>
          </a:p>
          <a:p>
            <a:endParaRPr lang="en-US" dirty="0" smtClean="0"/>
          </a:p>
          <a:p>
            <a:r>
              <a:rPr lang="en-US" dirty="0" smtClean="0"/>
              <a:t>Advantages of Structural Elements</a:t>
            </a:r>
          </a:p>
          <a:p>
            <a:endParaRPr lang="en-US" dirty="0" smtClean="0"/>
          </a:p>
          <a:p>
            <a:r>
              <a:rPr lang="en-US" dirty="0" smtClean="0"/>
              <a:t>Browser Issues in Handling new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= More </a:t>
            </a:r>
            <a:r>
              <a:rPr lang="en-US" dirty="0" err="1" smtClean="0"/>
              <a:t>Meaningfull</a:t>
            </a:r>
            <a:r>
              <a:rPr lang="en-US" dirty="0" smtClean="0"/>
              <a:t> Markup language then earlier mark ups</a:t>
            </a:r>
          </a:p>
          <a:p>
            <a:endParaRPr lang="en-US" dirty="0"/>
          </a:p>
          <a:p>
            <a:r>
              <a:rPr lang="en-US" dirty="0" smtClean="0"/>
              <a:t>Earlier it most of HTML page was being created with help of only DIVs and SPAN elements.</a:t>
            </a:r>
          </a:p>
          <a:p>
            <a:endParaRPr lang="en-US" dirty="0"/>
          </a:p>
          <a:p>
            <a:r>
              <a:rPr lang="en-US" dirty="0" smtClean="0"/>
              <a:t>But HTML5 – introduced the changing by introducing multiple semantic elements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Click to open HTML SAMPLE PAGE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certain research on how the developers are writing down the HTML page, following patterns were most common</a:t>
            </a:r>
          </a:p>
          <a:p>
            <a:endParaRPr lang="en-US" dirty="0"/>
          </a:p>
          <a:p>
            <a:r>
              <a:rPr lang="en-US" dirty="0" smtClean="0"/>
              <a:t>&lt;div id=“header”&gt;</a:t>
            </a:r>
          </a:p>
          <a:p>
            <a:r>
              <a:rPr lang="en-US" dirty="0"/>
              <a:t>&lt;div id</a:t>
            </a:r>
            <a:r>
              <a:rPr lang="en-US" dirty="0" smtClean="0"/>
              <a:t>=“navigation”&gt;</a:t>
            </a:r>
          </a:p>
          <a:p>
            <a:r>
              <a:rPr lang="en-US" dirty="0"/>
              <a:t>&lt;div id</a:t>
            </a:r>
            <a:r>
              <a:rPr lang="en-US" dirty="0" smtClean="0"/>
              <a:t>=“footer”&gt;</a:t>
            </a:r>
          </a:p>
          <a:p>
            <a:r>
              <a:rPr lang="en-US" dirty="0"/>
              <a:t>&lt;div id</a:t>
            </a:r>
            <a:r>
              <a:rPr lang="en-US" dirty="0" smtClean="0"/>
              <a:t>=“section1”&gt;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New Semantic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HEADER  - Represents  a group of introductory aids for web pages</a:t>
            </a:r>
          </a:p>
          <a:p>
            <a:r>
              <a:rPr lang="en-US" dirty="0" smtClean="0"/>
              <a:t>FOOTER  - Contains info regarding –who has written or details about copyright etc.</a:t>
            </a:r>
          </a:p>
          <a:p>
            <a:r>
              <a:rPr lang="en-US" dirty="0" smtClean="0"/>
              <a:t>NAV – Represents section of page which links to other pages</a:t>
            </a:r>
          </a:p>
          <a:p>
            <a:r>
              <a:rPr lang="en-US" dirty="0" smtClean="0"/>
              <a:t>ARTICLE  - Independent part of Document of Site</a:t>
            </a:r>
          </a:p>
          <a:p>
            <a:r>
              <a:rPr lang="en-US" dirty="0" smtClean="0"/>
              <a:t>SECTION – Helps to break content of pages into different areas or categories</a:t>
            </a:r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Sample Page Displaying different Semantic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Tag &lt;header&gt;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a group of introductory or navigational aids for web pages</a:t>
            </a:r>
          </a:p>
          <a:p>
            <a:r>
              <a:rPr lang="en-US" dirty="0" smtClean="0"/>
              <a:t>&lt;header&gt; element is intended to contain sections heading such as an &lt;h1-h6&gt; element</a:t>
            </a:r>
          </a:p>
          <a:p>
            <a:r>
              <a:rPr lang="en-US" dirty="0" smtClean="0"/>
              <a:t>Normally used to wrap </a:t>
            </a:r>
          </a:p>
          <a:p>
            <a:pPr marL="1474470" lvl="4" indent="-285750"/>
            <a:r>
              <a:rPr lang="en-US" sz="2000" dirty="0" smtClean="0"/>
              <a:t>The section’s table of contents</a:t>
            </a:r>
          </a:p>
          <a:p>
            <a:pPr marL="1474470" lvl="4" indent="-285750"/>
            <a:r>
              <a:rPr lang="en-US" sz="2000" dirty="0" smtClean="0"/>
              <a:t>Sub heading</a:t>
            </a:r>
          </a:p>
          <a:p>
            <a:pPr marL="1474470" lvl="4" indent="-285750"/>
            <a:r>
              <a:rPr lang="en-US" sz="2000" dirty="0" smtClean="0"/>
              <a:t>Version History Information </a:t>
            </a:r>
          </a:p>
          <a:p>
            <a:pPr marL="1474470" lvl="4" indent="-285750"/>
            <a:r>
              <a:rPr lang="en-US" sz="2000" dirty="0" smtClean="0"/>
              <a:t>Any relevant Logos</a:t>
            </a:r>
          </a:p>
          <a:p>
            <a:pPr marL="1474470" lvl="4" indent="-285750"/>
            <a:endParaRPr lang="en-US" dirty="0"/>
          </a:p>
          <a:p>
            <a:pPr marL="285750" indent="-285750"/>
            <a:r>
              <a:rPr lang="en-US" dirty="0" smtClean="0"/>
              <a:t>It can be nested within each &lt;article&gt; element.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&lt;header&gt;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&lt;header&gt; </a:t>
            </a:r>
          </a:p>
          <a:p>
            <a:pPr lvl="2"/>
            <a:r>
              <a:rPr lang="en-US" dirty="0" smtClean="0"/>
              <a:t>&lt;h1&gt; Title of app &lt;/h1&gt;</a:t>
            </a:r>
          </a:p>
          <a:p>
            <a:r>
              <a:rPr lang="en-US" dirty="0" smtClean="0"/>
              <a:t>&lt;/header&gt;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 smtClean="0"/>
              <a:t>&lt;article&gt;</a:t>
            </a:r>
          </a:p>
          <a:p>
            <a:pPr lvl="1"/>
            <a:r>
              <a:rPr lang="en-US" dirty="0"/>
              <a:t>&lt;header&gt; </a:t>
            </a:r>
          </a:p>
          <a:p>
            <a:pPr lvl="3"/>
            <a:r>
              <a:rPr lang="en-US" dirty="0"/>
              <a:t>&lt;h1&gt; Title of app &lt;/h1&gt;</a:t>
            </a:r>
          </a:p>
          <a:p>
            <a:pPr lvl="1"/>
            <a:r>
              <a:rPr lang="en-US" dirty="0"/>
              <a:t>&lt;/header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&lt;/article&gt;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  Tag &lt;footer&gt;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contains info about</a:t>
            </a:r>
          </a:p>
          <a:p>
            <a:pPr lvl="1"/>
            <a:r>
              <a:rPr lang="en-US" dirty="0" smtClean="0"/>
              <a:t>Who wrote it</a:t>
            </a:r>
          </a:p>
          <a:p>
            <a:pPr lvl="1"/>
            <a:r>
              <a:rPr lang="en-US" dirty="0" smtClean="0"/>
              <a:t>Links to related documents</a:t>
            </a:r>
          </a:p>
          <a:p>
            <a:pPr lvl="1"/>
            <a:r>
              <a:rPr lang="en-US" dirty="0" smtClean="0"/>
              <a:t>Copyright data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It is possible to have more then 1 footer in HTML page</a:t>
            </a:r>
          </a:p>
          <a:p>
            <a:r>
              <a:rPr lang="en-US" dirty="0" smtClean="0"/>
              <a:t>It need not be at bottom of the page</a:t>
            </a:r>
          </a:p>
          <a:p>
            <a:r>
              <a:rPr lang="en-US" dirty="0" smtClean="0"/>
              <a:t>Adds semantic meaning to bottom of &lt;article&gt; or &lt;section&gt; elements</a:t>
            </a:r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FLOWCHART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Figure and Figure Caption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 action="ppaction://hlinkfile"/>
              </a:rPr>
              <a:t>Details &amp; Summary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learnings would be as follows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Brief history about HTML</a:t>
            </a:r>
          </a:p>
          <a:p>
            <a:r>
              <a:rPr lang="en-US" dirty="0" smtClean="0"/>
              <a:t>What’s new in HTML5</a:t>
            </a:r>
          </a:p>
          <a:p>
            <a:r>
              <a:rPr lang="en-US" dirty="0" smtClean="0"/>
              <a:t>HTML5 Features</a:t>
            </a:r>
          </a:p>
          <a:p>
            <a:r>
              <a:rPr lang="en-US" dirty="0" smtClean="0"/>
              <a:t>Understand DOCTYPE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HTML5 </a:t>
            </a:r>
          </a:p>
          <a:p>
            <a:pPr marL="0" indent="0">
              <a:buNone/>
            </a:pPr>
            <a:r>
              <a:rPr lang="en-US" sz="6000" dirty="0"/>
              <a:t>   </a:t>
            </a:r>
            <a:r>
              <a:rPr lang="en-US" sz="6000" dirty="0" smtClean="0"/>
              <a:t>TEXT FORMATING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                        TAGS</a:t>
            </a:r>
            <a:endParaRPr lang="en-US" sz="6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of Formatting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formatting has been re-defined in HTML5</a:t>
            </a:r>
          </a:p>
          <a:p>
            <a:endParaRPr lang="en-US" dirty="0"/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i="1" dirty="0" smtClean="0"/>
              <a:t>&lt;</a:t>
            </a:r>
            <a:r>
              <a:rPr lang="en-US" i="1" dirty="0" err="1" smtClean="0"/>
              <a:t>i</a:t>
            </a:r>
            <a:r>
              <a:rPr lang="en-US" i="1" dirty="0" smtClean="0"/>
              <a:t>&gt; was italic now in HTML5 for text in an “alternative voice” such as foreign words, technical  terms or typographically italicized text.</a:t>
            </a:r>
          </a:p>
          <a:p>
            <a:pPr lvl="1"/>
            <a:endParaRPr lang="en-US" i="1" dirty="0"/>
          </a:p>
          <a:p>
            <a:r>
              <a:rPr lang="en-US" dirty="0" smtClean="0"/>
              <a:t>Text formatting Tags should be used to add meaning to the content they are wrapping around.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&lt;strong&gt;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it was used for stronger emphasis now it is used for “STRONGER IMPORTANCE”</a:t>
            </a:r>
          </a:p>
          <a:p>
            <a:endParaRPr lang="en-US" dirty="0"/>
          </a:p>
          <a:p>
            <a:r>
              <a:rPr lang="en-US" dirty="0" smtClean="0"/>
              <a:t>Alerts, Warnings, Reminders, Important Content.</a:t>
            </a:r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DIRECT IMPLEMENTATIONs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QUESTIONS????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1990</a:t>
            </a:r>
          </a:p>
          <a:p>
            <a:r>
              <a:rPr lang="en-US" dirty="0" smtClean="0"/>
              <a:t>2000</a:t>
            </a:r>
          </a:p>
          <a:p>
            <a:r>
              <a:rPr lang="en-US" dirty="0" smtClean="0"/>
              <a:t>2010</a:t>
            </a:r>
          </a:p>
          <a:p>
            <a:endParaRPr lang="en-US" dirty="0"/>
          </a:p>
          <a:p>
            <a:r>
              <a:rPr lang="en-US" dirty="0" smtClean="0"/>
              <a:t>1990 – HTML1.0 came into existence</a:t>
            </a:r>
          </a:p>
          <a:p>
            <a:r>
              <a:rPr lang="en-US" dirty="0" smtClean="0"/>
              <a:t>2000 – HTML4.0 came into existence {stayed with us for long period}</a:t>
            </a:r>
          </a:p>
          <a:p>
            <a:r>
              <a:rPr lang="en-US" dirty="0" smtClean="0"/>
              <a:t>2010 – HTML5 came into picture :D</a:t>
            </a:r>
          </a:p>
          <a:p>
            <a:r>
              <a:rPr lang="en-US" dirty="0" smtClean="0"/>
              <a:t>2011 – HTML5 Logo was </a:t>
            </a:r>
            <a:r>
              <a:rPr lang="en-US" dirty="0" err="1" smtClean="0"/>
              <a:t>decalred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groups were working on HTML specifications</a:t>
            </a:r>
          </a:p>
          <a:p>
            <a:r>
              <a:rPr lang="en-US" dirty="0" smtClean="0"/>
              <a:t>WHATWG</a:t>
            </a:r>
          </a:p>
          <a:p>
            <a:r>
              <a:rPr lang="en-US" dirty="0" smtClean="0"/>
              <a:t>W3C</a:t>
            </a:r>
          </a:p>
          <a:p>
            <a:endParaRPr lang="en-US" dirty="0"/>
          </a:p>
          <a:p>
            <a:r>
              <a:rPr lang="en-US" dirty="0" smtClean="0"/>
              <a:t>Web Hypertext Application Technology Working Group</a:t>
            </a:r>
          </a:p>
          <a:p>
            <a:endParaRPr lang="en-US" dirty="0" smtClean="0"/>
          </a:p>
          <a:p>
            <a:r>
              <a:rPr lang="en-US" dirty="0" smtClean="0"/>
              <a:t>World Wide Web Consortium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</a:t>
            </a:r>
          </a:p>
          <a:p>
            <a:r>
              <a:rPr lang="en-US" dirty="0" smtClean="0"/>
              <a:t>Flex</a:t>
            </a:r>
          </a:p>
          <a:p>
            <a:endParaRPr lang="en-US" dirty="0"/>
          </a:p>
          <a:p>
            <a:r>
              <a:rPr lang="en-US" dirty="0" smtClean="0"/>
              <a:t>Almost maximum portion of web was being captured by Flash and Flex. Most of the games / apps were built in flash.</a:t>
            </a:r>
          </a:p>
          <a:p>
            <a:r>
              <a:rPr lang="en-US" dirty="0" smtClean="0"/>
              <a:t>Flash has big developer community. It still has sets it bar very high. Awesome animations can be made with this – It used up </a:t>
            </a:r>
            <a:r>
              <a:rPr lang="en-US" dirty="0" err="1" smtClean="0"/>
              <a:t>Actionscript</a:t>
            </a:r>
            <a:r>
              <a:rPr lang="en-US" dirty="0" smtClean="0"/>
              <a:t> 1.0,2.0 and 3.0 for programming</a:t>
            </a:r>
          </a:p>
          <a:p>
            <a:r>
              <a:rPr lang="en-US" dirty="0" smtClean="0"/>
              <a:t>But Flash had security concerns, which was overlooked most of the time </a:t>
            </a:r>
            <a:r>
              <a:rPr lang="en-US" dirty="0" err="1" smtClean="0"/>
              <a:t>untill</a:t>
            </a:r>
            <a:r>
              <a:rPr lang="en-US" dirty="0" smtClean="0"/>
              <a:t> STEVE JOBs wrote down his blog and discarded Flash in </a:t>
            </a:r>
            <a:r>
              <a:rPr lang="en-US" dirty="0" err="1" smtClean="0"/>
              <a:t>iOS</a:t>
            </a:r>
            <a:r>
              <a:rPr lang="en-US" dirty="0" smtClean="0"/>
              <a:t>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plugins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Raised security concerns</a:t>
            </a:r>
          </a:p>
          <a:p>
            <a:r>
              <a:rPr lang="en-US" dirty="0" smtClean="0"/>
              <a:t>Dependency on plugin being installed in browser to run the application</a:t>
            </a:r>
          </a:p>
          <a:p>
            <a:endParaRPr lang="en-US" dirty="0"/>
          </a:p>
          <a:p>
            <a:r>
              <a:rPr lang="en-US" dirty="0" smtClean="0"/>
              <a:t>HTML5 – was required to take away this dependency</a:t>
            </a:r>
          </a:p>
          <a:p>
            <a:r>
              <a:rPr lang="en-US" dirty="0" smtClean="0"/>
              <a:t>HTML5 = static Markup  + Set of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Features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Cache</a:t>
            </a:r>
          </a:p>
          <a:p>
            <a:r>
              <a:rPr lang="en-US" dirty="0" err="1" smtClean="0"/>
              <a:t>WebStorage</a:t>
            </a:r>
            <a:endParaRPr lang="en-US" dirty="0" smtClean="0"/>
          </a:p>
          <a:p>
            <a:r>
              <a:rPr lang="en-US" dirty="0" smtClean="0"/>
              <a:t>Web Workers</a:t>
            </a:r>
          </a:p>
          <a:p>
            <a:r>
              <a:rPr lang="en-US" dirty="0" smtClean="0"/>
              <a:t>Drag and Drop</a:t>
            </a:r>
          </a:p>
          <a:p>
            <a:r>
              <a:rPr lang="en-US" dirty="0" smtClean="0"/>
              <a:t>Media – Audio and Video</a:t>
            </a:r>
          </a:p>
          <a:p>
            <a:r>
              <a:rPr lang="en-US" dirty="0" smtClean="0"/>
              <a:t>Web-</a:t>
            </a:r>
            <a:r>
              <a:rPr lang="en-US" dirty="0" err="1" smtClean="0"/>
              <a:t>Scokets</a:t>
            </a:r>
            <a:endParaRPr lang="en-US" dirty="0" smtClean="0"/>
          </a:p>
          <a:p>
            <a:r>
              <a:rPr lang="en-US" dirty="0" smtClean="0"/>
              <a:t>Canvas2D</a:t>
            </a:r>
          </a:p>
          <a:p>
            <a:r>
              <a:rPr lang="en-US" dirty="0" err="1" smtClean="0"/>
              <a:t>Geolocation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Type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 DOCTYPE&gt;</a:t>
            </a:r>
          </a:p>
          <a:p>
            <a:endParaRPr lang="en-US" dirty="0"/>
          </a:p>
          <a:p>
            <a:r>
              <a:rPr lang="en-US" dirty="0" smtClean="0"/>
              <a:t>Position : It should be placed first in an HTML page</a:t>
            </a:r>
          </a:p>
          <a:p>
            <a:r>
              <a:rPr lang="en-US" dirty="0" smtClean="0"/>
              <a:t>It informs browser what version of html is it?</a:t>
            </a:r>
          </a:p>
          <a:p>
            <a:r>
              <a:rPr lang="en-US" dirty="0" smtClean="0"/>
              <a:t>All browsers recognize  shorthand DOCTYPE, But does not support all features of HTML5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QUESTIONS????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deviator206@gmail.com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3DB4-3E6B-4FE9-A8F8-A53803ED0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056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SAPCorporate_2011</Template>
  <TotalTime>167</TotalTime>
  <Words>762</Words>
  <Application>Microsoft Office PowerPoint</Application>
  <PresentationFormat>On-screen Show (4:3)</PresentationFormat>
  <Paragraphs>195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Thatch</vt:lpstr>
      <vt:lpstr>HTML5 – Day1 </vt:lpstr>
      <vt:lpstr>Introduction And Overview</vt:lpstr>
      <vt:lpstr>HTML5 Evolution</vt:lpstr>
      <vt:lpstr>HISTORY</vt:lpstr>
      <vt:lpstr>Front End Technologies </vt:lpstr>
      <vt:lpstr>3rd party plugins </vt:lpstr>
      <vt:lpstr>HTML5 Features </vt:lpstr>
      <vt:lpstr>Document Type </vt:lpstr>
      <vt:lpstr>PowerPoint Presentation</vt:lpstr>
      <vt:lpstr>PowerPoint Presentation</vt:lpstr>
      <vt:lpstr>KEY LEARNING POINTS…</vt:lpstr>
      <vt:lpstr>PowerPoint Presentation</vt:lpstr>
      <vt:lpstr>Sample Page</vt:lpstr>
      <vt:lpstr>HTML5 New Semantic Elements</vt:lpstr>
      <vt:lpstr>Header Tag &lt;header&gt; </vt:lpstr>
      <vt:lpstr>&lt;header&gt; </vt:lpstr>
      <vt:lpstr>Footer  Tag &lt;footer&gt;</vt:lpstr>
      <vt:lpstr>Other Samples </vt:lpstr>
      <vt:lpstr>PowerPoint Presentation</vt:lpstr>
      <vt:lpstr>PowerPoint Presentation</vt:lpstr>
      <vt:lpstr>Semantic of Formatting Text</vt:lpstr>
      <vt:lpstr>&lt;strong&gt;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– Day1 </dc:title>
  <dc:creator>Bamane, Sandeep (external - Project)</dc:creator>
  <cp:lastModifiedBy>Bamane, Sandeep (external - Project)</cp:lastModifiedBy>
  <cp:revision>110</cp:revision>
  <dcterms:created xsi:type="dcterms:W3CDTF">2014-03-24T14:52:39Z</dcterms:created>
  <dcterms:modified xsi:type="dcterms:W3CDTF">2014-03-25T00:52:22Z</dcterms:modified>
</cp:coreProperties>
</file>