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B2BC7DD-DB2F-4C02-B55D-BDE43FB29597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DBF7085-FC48-46BB-9D6C-63F53784D8DA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BC7DD-DB2F-4C02-B55D-BDE43FB29597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7085-FC48-46BB-9D6C-63F53784D8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BC7DD-DB2F-4C02-B55D-BDE43FB29597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7085-FC48-46BB-9D6C-63F53784D8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BC7DD-DB2F-4C02-B55D-BDE43FB29597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7085-FC48-46BB-9D6C-63F53784D8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BC7DD-DB2F-4C02-B55D-BDE43FB29597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7085-FC48-46BB-9D6C-63F53784D8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BC7DD-DB2F-4C02-B55D-BDE43FB29597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7085-FC48-46BB-9D6C-63F53784D8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BC7DD-DB2F-4C02-B55D-BDE43FB29597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7085-FC48-46BB-9D6C-63F53784D8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BC7DD-DB2F-4C02-B55D-BDE43FB29597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7085-FC48-46BB-9D6C-63F53784D8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BC7DD-DB2F-4C02-B55D-BDE43FB29597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7085-FC48-46BB-9D6C-63F53784D8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BC7DD-DB2F-4C02-B55D-BDE43FB29597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7085-FC48-46BB-9D6C-63F53784D8DA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BC7DD-DB2F-4C02-B55D-BDE43FB29597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7085-FC48-46BB-9D6C-63F53784D8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B2BC7DD-DB2F-4C02-B55D-BDE43FB29597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DBF7085-FC48-46BB-9D6C-63F53784D8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c5189602\AFM\POC\APTANA-WORKSPACE\juggernaut-studios.github.io\learning\html5\day3\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c5189602\AFM\POC\APTANA-WORKSPACE\juggernaut-studios.github.io\learning\html5\day3\sample1.html" TargetMode="External"/><Relationship Id="rId2" Type="http://schemas.openxmlformats.org/officeDocument/2006/relationships/hyperlink" Target="file:///C:\Users\c5189602\AFM\POC\APTANA-WORKSPACE\juggernaut-studios.github.io\learning\html5\day3\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c5189602\AFM\POC\APTANA-WORKSPACE\juggernaut-studios.github.io\learning\html5\day3\sample2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HTML5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NEW FORM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386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4724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9589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381000"/>
            <a:ext cx="82296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0860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34" y="228600"/>
            <a:ext cx="8645166" cy="643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0300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304801"/>
            <a:ext cx="862965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9208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Graceful Degradation 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Progressive Enhancement </a:t>
            </a:r>
            <a:endParaRPr lang="en-US" b="1" dirty="0"/>
          </a:p>
          <a:p>
            <a:pPr marL="68580" indent="0">
              <a:buNone/>
            </a:pPr>
            <a:r>
              <a:rPr lang="en-US" b="1" dirty="0" smtClean="0"/>
              <a:t>AND</a:t>
            </a:r>
          </a:p>
          <a:p>
            <a:r>
              <a:rPr lang="en-US" b="1" dirty="0" smtClean="0"/>
              <a:t> </a:t>
            </a:r>
            <a:r>
              <a:rPr lang="en-US" b="1" dirty="0"/>
              <a:t>Graceful Degradation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45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All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553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HTML5 has 2 major advantages</a:t>
            </a:r>
          </a:p>
          <a:p>
            <a:pPr lvl="1"/>
            <a:r>
              <a:rPr lang="en-US" dirty="0" smtClean="0"/>
              <a:t>New input types</a:t>
            </a:r>
          </a:p>
          <a:p>
            <a:pPr lvl="1"/>
            <a:r>
              <a:rPr lang="en-US" dirty="0" smtClean="0"/>
              <a:t>Built in validations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Less Development time &amp; improved user experience</a:t>
            </a:r>
          </a:p>
          <a:p>
            <a:endParaRPr lang="en-US" dirty="0" smtClean="0"/>
          </a:p>
          <a:p>
            <a:r>
              <a:rPr lang="en-US" dirty="0" smtClean="0"/>
              <a:t>HTML5 introduces 13 input types</a:t>
            </a:r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535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Description</a:t>
            </a:r>
            <a:endParaRPr lang="en-US" dirty="0" smtClean="0">
              <a:hlinkClick r:id="rId3" action="ppaction://hlinkfile"/>
            </a:endParaRPr>
          </a:p>
          <a:p>
            <a:endParaRPr lang="en-US" dirty="0" smtClean="0">
              <a:hlinkClick r:id="rId3" action="ppaction://hlinkfile"/>
            </a:endParaRPr>
          </a:p>
          <a:p>
            <a:endParaRPr lang="en-US" dirty="0">
              <a:hlinkClick r:id="rId3" action="ppaction://hlinkfile"/>
            </a:endParaRPr>
          </a:p>
          <a:p>
            <a:r>
              <a:rPr lang="en-US" dirty="0" smtClean="0">
                <a:hlinkClick r:id="rId3" action="ppaction://hlinkfile"/>
              </a:rPr>
              <a:t>Sample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006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PlaceHolder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Focus</a:t>
            </a:r>
          </a:p>
          <a:p>
            <a:r>
              <a:rPr lang="en-US" dirty="0" smtClean="0"/>
              <a:t>AutoComplete</a:t>
            </a:r>
          </a:p>
          <a:p>
            <a:r>
              <a:rPr lang="en-US" dirty="0" smtClean="0"/>
              <a:t>Required</a:t>
            </a:r>
          </a:p>
          <a:p>
            <a:r>
              <a:rPr lang="en-US" dirty="0" smtClean="0"/>
              <a:t>Pattern attribute</a:t>
            </a:r>
          </a:p>
          <a:p>
            <a:endParaRPr lang="en-US" dirty="0"/>
          </a:p>
          <a:p>
            <a:r>
              <a:rPr lang="en-US" dirty="0" smtClean="0">
                <a:hlinkClick r:id="rId2" action="ppaction://hlinkfile"/>
              </a:rPr>
              <a:t>Sample2.html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499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Override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has following attribute</a:t>
            </a:r>
          </a:p>
          <a:p>
            <a:pPr lvl="2"/>
            <a:r>
              <a:rPr lang="en-US" dirty="0" err="1" smtClean="0"/>
              <a:t>Novalidate</a:t>
            </a:r>
            <a:endParaRPr lang="en-US" dirty="0" smtClean="0"/>
          </a:p>
          <a:p>
            <a:pPr lvl="2"/>
            <a:r>
              <a:rPr lang="en-US" dirty="0" smtClean="0"/>
              <a:t>Action</a:t>
            </a:r>
          </a:p>
          <a:p>
            <a:pPr lvl="2"/>
            <a:r>
              <a:rPr lang="en-US" dirty="0" err="1" smtClean="0"/>
              <a:t>Enctype</a:t>
            </a:r>
            <a:endParaRPr lang="en-US" dirty="0" smtClean="0"/>
          </a:p>
          <a:p>
            <a:pPr lvl="2"/>
            <a:r>
              <a:rPr lang="en-US" dirty="0" smtClean="0"/>
              <a:t>Method</a:t>
            </a:r>
          </a:p>
          <a:p>
            <a:pPr lvl="2"/>
            <a:r>
              <a:rPr lang="en-US" dirty="0" smtClean="0"/>
              <a:t>Target</a:t>
            </a:r>
          </a:p>
          <a:p>
            <a:r>
              <a:rPr lang="en-US" dirty="0" smtClean="0"/>
              <a:t>All these can be over ridden.</a:t>
            </a:r>
          </a:p>
        </p:txBody>
      </p:sp>
    </p:spTree>
    <p:extLst>
      <p:ext uri="{BB962C8B-B14F-4D97-AF65-F5344CB8AC3E}">
        <p14:creationId xmlns:p14="http://schemas.microsoft.com/office/powerpoint/2010/main" val="2304989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781324" cy="472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6289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7985049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4844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2296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570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55</TotalTime>
  <Words>69</Words>
  <Application>Microsoft Office PowerPoint</Application>
  <PresentationFormat>On-screen Show (4:3)</PresentationFormat>
  <Paragraphs>36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Austin</vt:lpstr>
      <vt:lpstr>HTML5 </vt:lpstr>
      <vt:lpstr>HTML Basics</vt:lpstr>
      <vt:lpstr>PowerPoint Presentation</vt:lpstr>
      <vt:lpstr>PowerPoint Presentation</vt:lpstr>
      <vt:lpstr>Attributes</vt:lpstr>
      <vt:lpstr>Form Override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Graceful Degradation ??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</dc:title>
  <dc:creator>Bamane, Sandeep (external - Project)</dc:creator>
  <cp:lastModifiedBy>Bamane, Sandeep (external - Project)</cp:lastModifiedBy>
  <cp:revision>36</cp:revision>
  <dcterms:created xsi:type="dcterms:W3CDTF">2014-03-26T18:19:15Z</dcterms:created>
  <dcterms:modified xsi:type="dcterms:W3CDTF">2014-03-26T19:15:01Z</dcterms:modified>
</cp:coreProperties>
</file>