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google.com/p/pywebsocket/" TargetMode="External"/><Relationship Id="rId3" Type="http://schemas.openxmlformats.org/officeDocument/2006/relationships/hyperlink" Target="https://github.com/michilu/shirasu" TargetMode="External"/><Relationship Id="rId7" Type="http://schemas.openxmlformats.org/officeDocument/2006/relationships/hyperlink" Target="https://github.com/facebook/tornado" TargetMode="External"/><Relationship Id="rId2" Type="http://schemas.openxmlformats.org/officeDocument/2006/relationships/hyperlink" Target="http://git.warmcat.com/cgi-bin/cgit/libwebsock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grigorik/em-websocket" TargetMode="External"/><Relationship Id="rId5" Type="http://schemas.openxmlformats.org/officeDocument/2006/relationships/hyperlink" Target="https://github.com/einaros/ws" TargetMode="External"/><Relationship Id="rId10" Type="http://schemas.openxmlformats.org/officeDocument/2006/relationships/hyperlink" Target="https://github.com/Devristo/phpws" TargetMode="External"/><Relationship Id="rId4" Type="http://schemas.openxmlformats.org/officeDocument/2006/relationships/hyperlink" Target="http://www.eclipse.org/jetty/" TargetMode="External"/><Relationship Id="rId9" Type="http://schemas.openxmlformats.org/officeDocument/2006/relationships/hyperlink" Target="http://socketo.m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33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var Socket = new </a:t>
            </a:r>
            <a:r>
              <a:rPr lang="sv-SE" dirty="0" err="1"/>
              <a:t>WebSocket</a:t>
            </a:r>
            <a:r>
              <a:rPr lang="sv-SE" dirty="0"/>
              <a:t>(</a:t>
            </a:r>
            <a:r>
              <a:rPr lang="sv-SE" dirty="0" err="1"/>
              <a:t>url</a:t>
            </a:r>
            <a:r>
              <a:rPr lang="sv-SE" dirty="0"/>
              <a:t>, [</a:t>
            </a:r>
            <a:r>
              <a:rPr lang="sv-SE" dirty="0" err="1"/>
              <a:t>protocal</a:t>
            </a:r>
            <a:r>
              <a:rPr lang="sv-SE" dirty="0"/>
              <a:t>] </a:t>
            </a:r>
            <a:r>
              <a:rPr lang="sv-SE" dirty="0" smtClean="0"/>
              <a:t>);</a:t>
            </a:r>
          </a:p>
          <a:p>
            <a:endParaRPr lang="sv-SE" dirty="0" smtClean="0"/>
          </a:p>
          <a:p>
            <a:r>
              <a:rPr lang="en-US" dirty="0"/>
              <a:t> </a:t>
            </a:r>
            <a:r>
              <a:rPr lang="en-US" b="1" dirty="0" err="1" smtClean="0"/>
              <a:t>url</a:t>
            </a:r>
            <a:r>
              <a:rPr lang="en-US" b="1" dirty="0" smtClean="0"/>
              <a:t> :</a:t>
            </a:r>
            <a:r>
              <a:rPr lang="en-US" dirty="0" smtClean="0"/>
              <a:t> </a:t>
            </a:r>
            <a:r>
              <a:rPr lang="en-US" dirty="0"/>
              <a:t>specifies the URL to which to </a:t>
            </a:r>
            <a:r>
              <a:rPr lang="en-US" dirty="0" smtClean="0"/>
              <a:t>connect</a:t>
            </a:r>
          </a:p>
          <a:p>
            <a:r>
              <a:rPr lang="en-US" b="1" dirty="0" smtClean="0"/>
              <a:t>Protocol :</a:t>
            </a:r>
            <a:r>
              <a:rPr lang="en-US" dirty="0" smtClean="0"/>
              <a:t> </a:t>
            </a:r>
            <a:r>
              <a:rPr lang="en-US" dirty="0"/>
              <a:t>is optional, and if present, specifies a sub-protocol that the server must support for the connection to be successful.</a:t>
            </a:r>
            <a:endParaRPr lang="sv-SE" dirty="0"/>
          </a:p>
          <a:p>
            <a:endParaRPr lang="sv-S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en-US" dirty="0" smtClean="0"/>
              <a:t>Events: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Socket.onopen</a:t>
            </a:r>
            <a:r>
              <a:rPr lang="en-US" dirty="0" smtClean="0"/>
              <a:t>  : </a:t>
            </a:r>
            <a:r>
              <a:rPr lang="en-US" dirty="0"/>
              <a:t>This event occurs when socket connection is established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 smtClean="0"/>
              <a:t>Socket.onmessage</a:t>
            </a:r>
            <a:r>
              <a:rPr lang="en-US" dirty="0" smtClean="0"/>
              <a:t> : </a:t>
            </a:r>
            <a:r>
              <a:rPr lang="en-US" dirty="0"/>
              <a:t>This event occurs when client receives data from server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WebSocket</a:t>
            </a:r>
            <a:r>
              <a:rPr lang="en-US" dirty="0"/>
              <a:t> Events: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Socket.onerror</a:t>
            </a:r>
            <a:r>
              <a:rPr lang="en-US" dirty="0"/>
              <a:t> : occurs when there is any error in communication.</a:t>
            </a:r>
          </a:p>
          <a:p>
            <a:endParaRPr lang="en-US" dirty="0" smtClean="0"/>
          </a:p>
          <a:p>
            <a:r>
              <a:rPr lang="en-US" dirty="0" err="1" smtClean="0"/>
              <a:t>Socket.onclose</a:t>
            </a:r>
            <a:r>
              <a:rPr lang="en-US" dirty="0" smtClean="0"/>
              <a:t> : </a:t>
            </a:r>
            <a:r>
              <a:rPr lang="en-US" dirty="0"/>
              <a:t>This event occurs when connection is closed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55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</a:t>
            </a:r>
            <a:r>
              <a:rPr lang="en-US" dirty="0"/>
              <a:t> Methods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Socket.send</a:t>
            </a:r>
            <a:r>
              <a:rPr lang="en-US" dirty="0" smtClean="0"/>
              <a:t>() : </a:t>
            </a:r>
            <a:r>
              <a:rPr lang="en-US" dirty="0"/>
              <a:t>The send(data) method transmits data using the connection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Socket.close</a:t>
            </a:r>
            <a:r>
              <a:rPr lang="en-US" dirty="0" smtClean="0"/>
              <a:t>() : </a:t>
            </a:r>
            <a:r>
              <a:rPr lang="en-US" dirty="0"/>
              <a:t>The close() method would be used to terminate any existing connection.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70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WebSockets</a:t>
            </a:r>
            <a:r>
              <a:rPr lang="en-US" dirty="0"/>
              <a:t> on the </a:t>
            </a:r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C++: </a:t>
            </a:r>
            <a:r>
              <a:rPr lang="en-US" dirty="0" err="1">
                <a:hlinkClick r:id="rId2"/>
              </a:rPr>
              <a:t>libwebsockets</a:t>
            </a:r>
            <a:endParaRPr lang="en-US" dirty="0"/>
          </a:p>
          <a:p>
            <a:pPr fontAlgn="base"/>
            <a:r>
              <a:rPr lang="en-US" dirty="0" err="1"/>
              <a:t>Errlang</a:t>
            </a:r>
            <a:r>
              <a:rPr lang="en-US" dirty="0"/>
              <a:t>: </a:t>
            </a:r>
            <a:r>
              <a:rPr lang="en-US" dirty="0">
                <a:hlinkClick r:id="rId3"/>
              </a:rPr>
              <a:t>Shirasu.ws</a:t>
            </a:r>
            <a:endParaRPr lang="en-US" dirty="0"/>
          </a:p>
          <a:p>
            <a:pPr fontAlgn="base"/>
            <a:r>
              <a:rPr lang="en-US" dirty="0"/>
              <a:t>Java: </a:t>
            </a:r>
            <a:r>
              <a:rPr lang="en-US" dirty="0">
                <a:hlinkClick r:id="rId4"/>
              </a:rPr>
              <a:t>Jetty</a:t>
            </a:r>
            <a:endParaRPr lang="en-US" dirty="0"/>
          </a:p>
          <a:p>
            <a:pPr fontAlgn="base"/>
            <a:r>
              <a:rPr lang="en-US" dirty="0"/>
              <a:t>Node.JS: </a:t>
            </a:r>
            <a:r>
              <a:rPr lang="en-US" dirty="0" err="1" smtClean="0">
                <a:hlinkClick r:id="rId5"/>
              </a:rPr>
              <a:t>ws</a:t>
            </a:r>
            <a:r>
              <a:rPr lang="en-US" dirty="0" smtClean="0"/>
              <a:t>, socket.io</a:t>
            </a:r>
            <a:endParaRPr lang="en-US" dirty="0"/>
          </a:p>
          <a:p>
            <a:pPr fontAlgn="base"/>
            <a:r>
              <a:rPr lang="en-US" dirty="0"/>
              <a:t>Ruby: </a:t>
            </a:r>
            <a:r>
              <a:rPr lang="en-US" dirty="0" err="1">
                <a:hlinkClick r:id="rId6"/>
              </a:rPr>
              <a:t>em-websocket</a:t>
            </a:r>
            <a:endParaRPr lang="en-US" dirty="0"/>
          </a:p>
          <a:p>
            <a:pPr fontAlgn="base"/>
            <a:r>
              <a:rPr lang="en-US" dirty="0"/>
              <a:t>Python: </a:t>
            </a:r>
            <a:r>
              <a:rPr lang="en-US" dirty="0">
                <a:hlinkClick r:id="rId7"/>
              </a:rPr>
              <a:t>Tornado</a:t>
            </a:r>
            <a:r>
              <a:rPr lang="en-US" dirty="0"/>
              <a:t>, </a:t>
            </a:r>
            <a:r>
              <a:rPr lang="en-US" dirty="0" err="1">
                <a:hlinkClick r:id="rId8"/>
              </a:rPr>
              <a:t>pywebsocket</a:t>
            </a:r>
            <a:endParaRPr lang="en-US" dirty="0"/>
          </a:p>
          <a:p>
            <a:pPr fontAlgn="base"/>
            <a:r>
              <a:rPr lang="en-US" dirty="0"/>
              <a:t>PHP: </a:t>
            </a:r>
            <a:r>
              <a:rPr lang="en-US" dirty="0">
                <a:hlinkClick r:id="rId9"/>
              </a:rPr>
              <a:t>Ratchet</a:t>
            </a:r>
            <a:r>
              <a:rPr lang="en-US" dirty="0"/>
              <a:t>, </a:t>
            </a:r>
            <a:r>
              <a:rPr lang="en-US" dirty="0" err="1">
                <a:hlinkClick r:id="rId10"/>
              </a:rPr>
              <a:t>phpws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Support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29600" cy="3886200"/>
          </a:xfrm>
        </p:spPr>
      </p:pic>
    </p:spTree>
    <p:extLst>
      <p:ext uri="{BB962C8B-B14F-4D97-AF65-F5344CB8AC3E}">
        <p14:creationId xmlns:p14="http://schemas.microsoft.com/office/powerpoint/2010/main" val="19165593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WebSocket</a:t>
            </a:r>
            <a:r>
              <a:rPr lang="en-US" dirty="0" smtClean="0"/>
              <a:t> …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two-way </a:t>
            </a:r>
            <a:r>
              <a:rPr lang="en-US" dirty="0" err="1" smtClean="0"/>
              <a:t>realtime</a:t>
            </a:r>
            <a:r>
              <a:rPr lang="en-US" dirty="0" smtClean="0"/>
              <a:t> communication </a:t>
            </a:r>
            <a:r>
              <a:rPr lang="en-US" dirty="0"/>
              <a:t>between a client and </a:t>
            </a:r>
            <a:r>
              <a:rPr lang="en-US" dirty="0" smtClean="0"/>
              <a:t>server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WebSocket</a:t>
            </a:r>
            <a:r>
              <a:rPr lang="en-US" dirty="0"/>
              <a:t> is a </a:t>
            </a:r>
            <a:r>
              <a:rPr lang="en-US" b="1" i="1" dirty="0"/>
              <a:t>bidirectional</a:t>
            </a:r>
            <a:r>
              <a:rPr lang="en-US" dirty="0"/>
              <a:t> </a:t>
            </a:r>
            <a:r>
              <a:rPr lang="en-US" b="1" i="1" dirty="0"/>
              <a:t>full duplex</a:t>
            </a:r>
            <a:r>
              <a:rPr lang="en-US" dirty="0"/>
              <a:t> persistent </a:t>
            </a:r>
            <a:r>
              <a:rPr lang="en-US" b="1" i="1" dirty="0"/>
              <a:t>TCP</a:t>
            </a:r>
            <a:r>
              <a:rPr lang="en-US" dirty="0"/>
              <a:t> connection secured </a:t>
            </a:r>
            <a:r>
              <a:rPr lang="en-US" dirty="0" smtClean="0"/>
              <a:t>by </a:t>
            </a:r>
            <a:r>
              <a:rPr lang="en-US" dirty="0"/>
              <a:t>a </a:t>
            </a:r>
            <a:r>
              <a:rPr lang="en-US" b="1" i="1" dirty="0"/>
              <a:t>client-key handshake</a:t>
            </a:r>
            <a:r>
              <a:rPr lang="en-US" dirty="0"/>
              <a:t> and an </a:t>
            </a:r>
            <a:r>
              <a:rPr lang="en-US" b="1" i="1" dirty="0"/>
              <a:t>origin-based</a:t>
            </a:r>
            <a:r>
              <a:rPr lang="en-US" dirty="0"/>
              <a:t> security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686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News </a:t>
            </a:r>
          </a:p>
          <a:p>
            <a:endParaRPr lang="en-US" dirty="0" smtClean="0"/>
          </a:p>
          <a:p>
            <a:r>
              <a:rPr lang="en-US" dirty="0" smtClean="0"/>
              <a:t>Stocks</a:t>
            </a:r>
          </a:p>
          <a:p>
            <a:endParaRPr lang="en-US" dirty="0" smtClean="0"/>
          </a:p>
          <a:p>
            <a:r>
              <a:rPr lang="en-US" dirty="0" smtClean="0"/>
              <a:t>Multi User Games (Multiplayer)</a:t>
            </a:r>
          </a:p>
          <a:p>
            <a:endParaRPr lang="en-US" dirty="0" smtClean="0"/>
          </a:p>
          <a:p>
            <a:r>
              <a:rPr lang="en-US" dirty="0" err="1" smtClean="0"/>
              <a:t>Etc</a:t>
            </a:r>
            <a:r>
              <a:rPr lang="en-US" dirty="0" smtClean="0"/>
              <a:t> {</a:t>
            </a:r>
            <a:r>
              <a:rPr lang="en-US" dirty="0" err="1" smtClean="0"/>
              <a:t>cric</a:t>
            </a:r>
            <a:r>
              <a:rPr lang="en-US" dirty="0" smtClean="0"/>
              <a:t>-info?}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38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Before </a:t>
            </a:r>
            <a:r>
              <a:rPr lang="en-US" dirty="0" err="1" smtClean="0"/>
              <a:t>Websockets</a:t>
            </a:r>
            <a:r>
              <a:rPr lang="en-US" dirty="0" smtClean="0"/>
              <a:t> : Polling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Polling … was used extensively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5999"/>
            <a:ext cx="8229600" cy="450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2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Example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4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Websocket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51314"/>
            <a:ext cx="8153400" cy="4125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4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Handshake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7924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90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685800"/>
            <a:ext cx="6777317" cy="51468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client sends the </a:t>
            </a:r>
            <a:r>
              <a:rPr lang="en-US" i="1" dirty="0"/>
              <a:t>Sec-</a:t>
            </a:r>
            <a:r>
              <a:rPr lang="en-US" i="1" dirty="0" err="1"/>
              <a:t>WebSocket</a:t>
            </a:r>
            <a:r>
              <a:rPr lang="en-US" i="1" dirty="0"/>
              <a:t>-Key</a:t>
            </a:r>
            <a:r>
              <a:rPr lang="en-US" dirty="0"/>
              <a:t> string </a:t>
            </a:r>
            <a:r>
              <a:rPr lang="en-US" i="1" dirty="0"/>
              <a:t>dGhlIHNhbXBsZSBub25jZQ==</a:t>
            </a:r>
            <a:endParaRPr lang="en-US" dirty="0"/>
          </a:p>
          <a:p>
            <a:r>
              <a:rPr lang="en-US" dirty="0"/>
              <a:t>The server appends the magic string to form the string </a:t>
            </a:r>
            <a:r>
              <a:rPr lang="en-US" i="1" dirty="0"/>
              <a:t>dGhlIHNhbXBsZSBub25jZQ== 258EAFA5-E914-47DA-95CA-C5AB0DC85B11</a:t>
            </a:r>
            <a:endParaRPr lang="en-US" dirty="0"/>
          </a:p>
          <a:p>
            <a:r>
              <a:rPr lang="en-US" dirty="0"/>
              <a:t>Now the server generates the SHA-1 hash for this longer string, which is</a:t>
            </a:r>
            <a:r>
              <a:rPr lang="en-US" i="1" dirty="0"/>
              <a:t>b37a4f2cc0624f1690f64606cf385945b2bec4ea</a:t>
            </a:r>
            <a:endParaRPr lang="en-US" dirty="0"/>
          </a:p>
          <a:p>
            <a:r>
              <a:rPr lang="en-US" dirty="0"/>
              <a:t>Finally, the server base64-encodes the hash string to give </a:t>
            </a:r>
            <a:r>
              <a:rPr lang="en-US" i="1" dirty="0"/>
              <a:t>s3pPLMBiTxaQ9kYGzzhZRbK+xOo=</a:t>
            </a:r>
            <a:endParaRPr lang="en-US" dirty="0"/>
          </a:p>
          <a:p>
            <a:r>
              <a:rPr lang="en-US" dirty="0"/>
              <a:t>And this base64-encoded value is used in the </a:t>
            </a:r>
            <a:r>
              <a:rPr lang="en-US" i="1" dirty="0"/>
              <a:t>Sec-</a:t>
            </a:r>
            <a:r>
              <a:rPr lang="en-US" i="1" dirty="0" err="1"/>
              <a:t>WebSocket</a:t>
            </a:r>
            <a:r>
              <a:rPr lang="en-US" i="1" dirty="0"/>
              <a:t>-Accept</a:t>
            </a:r>
            <a:r>
              <a:rPr lang="en-US" dirty="0"/>
              <a:t> header in the server’s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3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</TotalTime>
  <Words>171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Austin</vt:lpstr>
      <vt:lpstr>WebSockets</vt:lpstr>
      <vt:lpstr>Browser Support</vt:lpstr>
      <vt:lpstr>WebSocket … What is it?</vt:lpstr>
      <vt:lpstr>Use Case </vt:lpstr>
      <vt:lpstr>Before Websockets : Polling </vt:lpstr>
      <vt:lpstr>Your Example ??</vt:lpstr>
      <vt:lpstr>Websocket Architecture</vt:lpstr>
      <vt:lpstr>Handshake -</vt:lpstr>
      <vt:lpstr>PowerPoint Presentation</vt:lpstr>
      <vt:lpstr>WebSocket</vt:lpstr>
      <vt:lpstr>WebSocket Events:</vt:lpstr>
      <vt:lpstr>WebSocket Events:</vt:lpstr>
      <vt:lpstr>WebSocket Methods:</vt:lpstr>
      <vt:lpstr>WebSockets on the Server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Bamane, Sandeep (external - Project)</dc:creator>
  <cp:lastModifiedBy>Bamane, Sandeep (external - Project)</cp:lastModifiedBy>
  <cp:revision>37</cp:revision>
  <dcterms:created xsi:type="dcterms:W3CDTF">2006-08-16T00:00:00Z</dcterms:created>
  <dcterms:modified xsi:type="dcterms:W3CDTF">2014-04-09T00:37:02Z</dcterms:modified>
</cp:coreProperties>
</file>