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DOM/window.clearTimeout" TargetMode="External"/><Relationship Id="rId2" Type="http://schemas.openxmlformats.org/officeDocument/2006/relationships/hyperlink" Target="https://developer.mozilla.org/en/DOM/window.setTimeou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/DOM/window.clearInterval" TargetMode="External"/><Relationship Id="rId4" Type="http://schemas.openxmlformats.org/officeDocument/2006/relationships/hyperlink" Target="https://developer.mozilla.org/en/DOM/window.setInterva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3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–Step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-1  // refer to folder step1</a:t>
            </a:r>
          </a:p>
          <a:p>
            <a:pPr lvl="1"/>
            <a:r>
              <a:rPr lang="en-US" dirty="0" smtClean="0"/>
              <a:t>Simple creation and interaction</a:t>
            </a:r>
          </a:p>
          <a:p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-2  </a:t>
            </a:r>
            <a:r>
              <a:rPr lang="en-US" dirty="0"/>
              <a:t>// refer to folder </a:t>
            </a:r>
            <a:r>
              <a:rPr lang="en-US" dirty="0" smtClean="0"/>
              <a:t>step2</a:t>
            </a:r>
            <a:endParaRPr lang="en-US" dirty="0"/>
          </a:p>
          <a:p>
            <a:pPr lvl="1"/>
            <a:r>
              <a:rPr lang="en-US" dirty="0" smtClean="0"/>
              <a:t>Closing worker</a:t>
            </a:r>
          </a:p>
          <a:p>
            <a:pPr lvl="1"/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-3 </a:t>
            </a:r>
            <a:r>
              <a:rPr lang="en-US" dirty="0"/>
              <a:t>// refer to folder </a:t>
            </a:r>
            <a:r>
              <a:rPr lang="en-US" dirty="0" smtClean="0"/>
              <a:t>step3</a:t>
            </a:r>
            <a:endParaRPr lang="en-US" dirty="0"/>
          </a:p>
          <a:p>
            <a:pPr lvl="1"/>
            <a:r>
              <a:rPr lang="en-US" dirty="0" smtClean="0"/>
              <a:t>Actual 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2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Spawning </a:t>
            </a:r>
            <a:r>
              <a:rPr lang="en-US" b="1" dirty="0" err="1" smtClean="0"/>
              <a:t>subworkers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Workers may spawn more workers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Should be hosted at same </a:t>
            </a:r>
            <a:r>
              <a:rPr lang="en-US" dirty="0"/>
              <a:t>origin as the parent </a:t>
            </a:r>
            <a:r>
              <a:rPr lang="en-US" dirty="0" smtClean="0"/>
              <a:t>page</a:t>
            </a:r>
          </a:p>
          <a:p>
            <a:endParaRPr lang="en-US" dirty="0"/>
          </a:p>
          <a:p>
            <a:r>
              <a:rPr lang="en-US" dirty="0"/>
              <a:t>URIs for </a:t>
            </a:r>
            <a:r>
              <a:rPr lang="en-US" dirty="0" err="1"/>
              <a:t>subworkers</a:t>
            </a:r>
            <a:r>
              <a:rPr lang="en-US" dirty="0"/>
              <a:t> are resolved relative to the parent worker's location rather than that of the owning page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1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Timeouts and </a:t>
            </a:r>
            <a:r>
              <a:rPr lang="en-US" b="1" dirty="0" smtClean="0"/>
              <a:t>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Workers can use the following</a:t>
            </a:r>
          </a:p>
          <a:p>
            <a:pPr lvl="1"/>
            <a:r>
              <a:rPr lang="en-US" dirty="0"/>
              <a:t> </a:t>
            </a:r>
            <a:r>
              <a:rPr lang="en-US" dirty="0" err="1">
                <a:hlinkClick r:id="rId2" tooltip="En/DOM/Window.setTimeout"/>
              </a:rPr>
              <a:t>setTimeout</a:t>
            </a:r>
            <a:r>
              <a:rPr lang="en-US" dirty="0">
                <a:hlinkClick r:id="rId2" tooltip="En/DOM/Window.setTimeout"/>
              </a:rPr>
              <a:t>() </a:t>
            </a:r>
            <a:r>
              <a:rPr lang="en-US" dirty="0"/>
              <a:t>, </a:t>
            </a:r>
            <a:endParaRPr lang="en-US" dirty="0" smtClean="0"/>
          </a:p>
          <a:p>
            <a:pPr lvl="1"/>
            <a:r>
              <a:rPr lang="en-US" dirty="0" err="1" smtClean="0">
                <a:hlinkClick r:id="rId3" tooltip="En/DOM/Window.clearTimeout"/>
              </a:rPr>
              <a:t>clearTimeout</a:t>
            </a:r>
            <a:r>
              <a:rPr lang="en-US" dirty="0">
                <a:hlinkClick r:id="rId3" tooltip="En/DOM/Window.clearTimeout"/>
              </a:rPr>
              <a:t>() 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 </a:t>
            </a:r>
            <a:r>
              <a:rPr lang="en-US" dirty="0" err="1">
                <a:hlinkClick r:id="rId4" tooltip="En/DOM/Window.setInterval"/>
              </a:rPr>
              <a:t>setInterval</a:t>
            </a:r>
            <a:r>
              <a:rPr lang="en-US" dirty="0">
                <a:hlinkClick r:id="rId4" tooltip="En/DOM/Window.setInterval"/>
              </a:rPr>
              <a:t>() </a:t>
            </a:r>
            <a:r>
              <a:rPr lang="en-US" dirty="0"/>
              <a:t>, and </a:t>
            </a:r>
            <a:endParaRPr lang="en-US" dirty="0" smtClean="0"/>
          </a:p>
          <a:p>
            <a:pPr lvl="1"/>
            <a:r>
              <a:rPr lang="en-US" dirty="0" err="1" smtClean="0">
                <a:hlinkClick r:id="rId5" tooltip="En/DOM/Window.clearInterval"/>
              </a:rPr>
              <a:t>clearInterval</a:t>
            </a:r>
            <a:r>
              <a:rPr lang="en-US" dirty="0">
                <a:hlinkClick r:id="rId5" tooltip="En/DOM/Window.clearInterval"/>
              </a:rPr>
              <a:t>()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3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Terminating a </a:t>
            </a:r>
            <a:r>
              <a:rPr lang="en-US" b="1" dirty="0" smtClean="0"/>
              <a:t>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myWorker.terminate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self.close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9575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Importing scripts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importScripts</a:t>
            </a:r>
            <a:r>
              <a:rPr lang="en-US" dirty="0"/>
              <a:t>();</a:t>
            </a:r>
            <a:r>
              <a:rPr lang="en-US" dirty="0"/>
              <a:t> </a:t>
            </a:r>
            <a:r>
              <a:rPr lang="en-US" dirty="0"/>
              <a:t>/* imports nothing */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importScripts</a:t>
            </a:r>
            <a:r>
              <a:rPr lang="en-US" dirty="0"/>
              <a:t>('foo.js');</a:t>
            </a:r>
            <a:r>
              <a:rPr lang="en-US" dirty="0"/>
              <a:t> </a:t>
            </a:r>
            <a:r>
              <a:rPr lang="en-US" dirty="0"/>
              <a:t>/* imports just "foo.js" </a:t>
            </a:r>
            <a:r>
              <a:rPr lang="en-US" dirty="0" smtClean="0"/>
              <a:t>*/</a:t>
            </a:r>
          </a:p>
          <a:p>
            <a:r>
              <a:rPr lang="en-US" dirty="0" smtClean="0"/>
              <a:t> </a:t>
            </a:r>
            <a:r>
              <a:rPr lang="en-US" dirty="0" err="1"/>
              <a:t>importScripts</a:t>
            </a:r>
            <a:r>
              <a:rPr lang="en-US" dirty="0"/>
              <a:t>('foo.js',</a:t>
            </a:r>
            <a:r>
              <a:rPr lang="en-US" dirty="0"/>
              <a:t> </a:t>
            </a:r>
            <a:r>
              <a:rPr lang="en-US" dirty="0"/>
              <a:t>'bar.js');</a:t>
            </a:r>
            <a:r>
              <a:rPr lang="en-US" dirty="0"/>
              <a:t> </a:t>
            </a:r>
            <a:r>
              <a:rPr lang="en-US" dirty="0"/>
              <a:t>/* imports two scripts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1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Bottlenecks in JS</a:t>
            </a:r>
          </a:p>
          <a:p>
            <a:pPr lvl="1"/>
            <a:r>
              <a:rPr lang="en-US" dirty="0" smtClean="0"/>
              <a:t>Browser compatibility</a:t>
            </a:r>
          </a:p>
          <a:p>
            <a:pPr lvl="1"/>
            <a:r>
              <a:rPr lang="en-US" dirty="0" smtClean="0"/>
              <a:t>Static typing</a:t>
            </a:r>
          </a:p>
          <a:p>
            <a:pPr lvl="1"/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1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WebWorkers</a:t>
            </a:r>
            <a:r>
              <a:rPr lang="en-US" dirty="0"/>
              <a:t> – WHY??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Concurrency  in code…??</a:t>
            </a:r>
          </a:p>
          <a:p>
            <a:endParaRPr lang="en-US" dirty="0"/>
          </a:p>
          <a:p>
            <a:r>
              <a:rPr lang="en-US" dirty="0" smtClean="0"/>
              <a:t>Currently developers mimic concurrency</a:t>
            </a:r>
          </a:p>
          <a:p>
            <a:pPr lvl="1"/>
            <a:r>
              <a:rPr lang="en-US" dirty="0" err="1" smtClean="0"/>
              <a:t>setTimeout</a:t>
            </a:r>
            <a:endParaRPr lang="en-US" dirty="0" smtClean="0"/>
          </a:p>
          <a:p>
            <a:pPr lvl="1"/>
            <a:r>
              <a:rPr lang="en-US" dirty="0" err="1" smtClean="0"/>
              <a:t>setInterval</a:t>
            </a:r>
            <a:endParaRPr lang="en-US" dirty="0" smtClean="0"/>
          </a:p>
          <a:p>
            <a:pPr lvl="1"/>
            <a:r>
              <a:rPr lang="en-US" dirty="0" err="1" smtClean="0"/>
              <a:t>XMLHTTPRequest</a:t>
            </a:r>
            <a:endParaRPr lang="en-US" dirty="0" smtClean="0"/>
          </a:p>
          <a:p>
            <a:pPr lvl="1"/>
            <a:r>
              <a:rPr lang="en-US" dirty="0" err="1" smtClean="0"/>
              <a:t>eventHandlers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8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WebWorkers</a:t>
            </a:r>
            <a:r>
              <a:rPr lang="en-US" dirty="0" smtClean="0"/>
              <a:t> – WHY??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They help developers for following bug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19437"/>
            <a:ext cx="70866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23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Specs -  defines an API for spawning background scripts in your web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r>
              <a:rPr lang="en-US" dirty="0"/>
              <a:t>It is isolated thread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3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- {some basics}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	&lt;head&gt;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	&lt;script </a:t>
            </a:r>
            <a:r>
              <a:rPr lang="en-US" b="1" i="1" dirty="0" err="1" smtClean="0"/>
              <a:t>src</a:t>
            </a:r>
            <a:r>
              <a:rPr lang="en-US" b="1" i="1" dirty="0" smtClean="0"/>
              <a:t>=“your_script_file.js”&gt;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&lt;/head&gt;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r>
              <a:rPr lang="en-US" dirty="0" smtClean="0"/>
              <a:t>Adding external </a:t>
            </a:r>
            <a:r>
              <a:rPr lang="en-US" dirty="0" err="1" smtClean="0"/>
              <a:t>javascript</a:t>
            </a:r>
            <a:r>
              <a:rPr lang="en-US" dirty="0" smtClean="0"/>
              <a:t> file in HTML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5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Creating web worker</a:t>
            </a:r>
          </a:p>
          <a:p>
            <a:pPr marL="400050" lvl="1" indent="0">
              <a:buNone/>
            </a:pPr>
            <a:r>
              <a:rPr lang="en-US" b="1" i="1" dirty="0" smtClean="0"/>
              <a:t>worker = new Worker(‘&lt;name of </a:t>
            </a:r>
            <a:r>
              <a:rPr lang="en-US" b="1" i="1" dirty="0" err="1" smtClean="0"/>
              <a:t>js</a:t>
            </a:r>
            <a:r>
              <a:rPr lang="en-US" b="1" i="1" dirty="0" smtClean="0"/>
              <a:t> file&gt;’);</a:t>
            </a:r>
          </a:p>
          <a:p>
            <a:pPr marL="400050" lvl="1" indent="0">
              <a:buNone/>
            </a:pPr>
            <a:endParaRPr lang="en-US" b="1" i="1" dirty="0"/>
          </a:p>
          <a:p>
            <a:r>
              <a:rPr lang="en-US" dirty="0" smtClean="0"/>
              <a:t>Adding listeners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b="1" i="1" dirty="0" err="1" smtClean="0"/>
              <a:t>worker.onmessage</a:t>
            </a:r>
            <a:endParaRPr lang="en-US" b="1" i="1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US" b="1" i="1" dirty="0" err="1" smtClean="0"/>
              <a:t>worker.onerror</a:t>
            </a:r>
            <a:r>
              <a:rPr lang="en-US" b="1" i="1" dirty="0" smtClean="0"/>
              <a:t>  </a:t>
            </a:r>
          </a:p>
          <a:p>
            <a:pPr marL="971550" lvl="1" indent="-571500">
              <a:buFont typeface="+mj-lt"/>
              <a:buAutoNum type="romanUcPeriod"/>
            </a:pPr>
            <a:endParaRPr lang="en-US" b="1" i="1" dirty="0"/>
          </a:p>
          <a:p>
            <a:r>
              <a:rPr lang="en-US" dirty="0" smtClean="0"/>
              <a:t>Calling</a:t>
            </a:r>
          </a:p>
          <a:p>
            <a:pPr marL="400050" lvl="1" indent="0">
              <a:buNone/>
            </a:pPr>
            <a:r>
              <a:rPr lang="en-US" b="1" i="1" dirty="0" err="1" smtClean="0"/>
              <a:t>worker.postMessage</a:t>
            </a:r>
            <a:r>
              <a:rPr lang="en-US" b="1" i="1" dirty="0" smtClean="0"/>
              <a:t>(&lt;DATA&gt;)</a:t>
            </a:r>
          </a:p>
          <a:p>
            <a:pPr marL="400050" lvl="1" indent="0">
              <a:buNone/>
            </a:pPr>
            <a:r>
              <a:rPr lang="en-US" b="1" i="1" dirty="0" smtClean="0"/>
              <a:t>DATA  =STRING | JSON</a:t>
            </a:r>
            <a:endParaRPr lang="en-US" b="1" i="1" dirty="0"/>
          </a:p>
          <a:p>
            <a:pPr marL="400050" lvl="1" indent="0">
              <a:buNone/>
            </a:pPr>
            <a:r>
              <a:rPr lang="en-US" b="1" i="1" dirty="0" smtClean="0"/>
              <a:t>  </a:t>
            </a:r>
          </a:p>
          <a:p>
            <a:pPr marL="400050" lvl="1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4009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onmessage</a:t>
            </a:r>
            <a:r>
              <a:rPr lang="en-US" dirty="0" smtClean="0"/>
              <a:t> = function(&lt;EVENT OBJECT&gt;)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onmessage</a:t>
            </a:r>
            <a:r>
              <a:rPr lang="en-US" dirty="0"/>
              <a:t> = </a:t>
            </a:r>
            <a:r>
              <a:rPr lang="en-US" dirty="0" smtClean="0"/>
              <a:t>function(</a:t>
            </a:r>
            <a:r>
              <a:rPr lang="en-US" dirty="0" err="1" smtClean="0"/>
              <a:t>evt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alert(</a:t>
            </a:r>
            <a:r>
              <a:rPr lang="en-US" dirty="0" err="1" smtClean="0"/>
              <a:t>evt.data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40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onerror</a:t>
            </a:r>
            <a:r>
              <a:rPr lang="en-US" dirty="0" smtClean="0"/>
              <a:t> </a:t>
            </a:r>
            <a:r>
              <a:rPr lang="en-US" dirty="0"/>
              <a:t>= function(&lt;EVENT OBJECT&gt;)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onerror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function(</a:t>
            </a:r>
            <a:r>
              <a:rPr lang="en-US" dirty="0" err="1"/>
              <a:t>evt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evt.message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evt.lineno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evt.filename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2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186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WebWorkers – WHY??</vt:lpstr>
      <vt:lpstr>WebWorkers – WHY??</vt:lpstr>
      <vt:lpstr>Web Workers</vt:lpstr>
      <vt:lpstr>Background - {some basics}</vt:lpstr>
      <vt:lpstr>PowerPoint Presentation</vt:lpstr>
      <vt:lpstr>PowerPoint Presentation</vt:lpstr>
      <vt:lpstr>PowerPoint Presentation</vt:lpstr>
      <vt:lpstr>3 –Step Understanding</vt:lpstr>
      <vt:lpstr>Spawning subworkers</vt:lpstr>
      <vt:lpstr>Timeouts and intervals</vt:lpstr>
      <vt:lpstr>Terminating a worker</vt:lpstr>
      <vt:lpstr>Importing scripts and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Bamane, Sandeep (external - Project)</dc:creator>
  <cp:lastModifiedBy>Bamane, Sandeep (external - Project)</cp:lastModifiedBy>
  <cp:revision>54</cp:revision>
  <dcterms:created xsi:type="dcterms:W3CDTF">2006-08-16T00:00:00Z</dcterms:created>
  <dcterms:modified xsi:type="dcterms:W3CDTF">2014-04-03T13:53:05Z</dcterms:modified>
</cp:coreProperties>
</file>