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7C49BF-172C-4816-B444-C197ABCC7A82}" type="datetimeFigureOut">
              <a:rPr lang="en-US" smtClean="0"/>
              <a:t>4/1/2014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DF3B6-0637-41B9-B38B-3FE2CEE98C36}" type="slidenum">
              <a:rPr lang="en-US" smtClean="0"/>
              <a:t>‹#›</a:t>
            </a:fld>
            <a:endParaRPr lang="en-US"/>
          </a:p>
        </p:txBody>
      </p:sp>
    </p:spTree>
    <p:extLst>
      <p:ext uri="{BB962C8B-B14F-4D97-AF65-F5344CB8AC3E}">
        <p14:creationId xmlns:p14="http://schemas.microsoft.com/office/powerpoint/2010/main" val="2429554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7C49BF-172C-4816-B444-C197ABCC7A82}" type="datetimeFigureOut">
              <a:rPr lang="en-US" smtClean="0"/>
              <a:t>4/1/2014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DF3B6-0637-41B9-B38B-3FE2CEE98C36}" type="slidenum">
              <a:rPr lang="en-US" smtClean="0"/>
              <a:t>‹#›</a:t>
            </a:fld>
            <a:endParaRPr lang="en-US"/>
          </a:p>
        </p:txBody>
      </p:sp>
    </p:spTree>
    <p:extLst>
      <p:ext uri="{BB962C8B-B14F-4D97-AF65-F5344CB8AC3E}">
        <p14:creationId xmlns:p14="http://schemas.microsoft.com/office/powerpoint/2010/main" val="1773811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7C49BF-172C-4816-B444-C197ABCC7A82}" type="datetimeFigureOut">
              <a:rPr lang="en-US" smtClean="0"/>
              <a:t>4/1/2014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DF3B6-0637-41B9-B38B-3FE2CEE98C36}" type="slidenum">
              <a:rPr lang="en-US" smtClean="0"/>
              <a:t>‹#›</a:t>
            </a:fld>
            <a:endParaRPr lang="en-US"/>
          </a:p>
        </p:txBody>
      </p:sp>
    </p:spTree>
    <p:extLst>
      <p:ext uri="{BB962C8B-B14F-4D97-AF65-F5344CB8AC3E}">
        <p14:creationId xmlns:p14="http://schemas.microsoft.com/office/powerpoint/2010/main" val="962926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7C49BF-172C-4816-B444-C197ABCC7A82}" type="datetimeFigureOut">
              <a:rPr lang="en-US" smtClean="0"/>
              <a:t>4/1/2014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DF3B6-0637-41B9-B38B-3FE2CEE98C36}" type="slidenum">
              <a:rPr lang="en-US" smtClean="0"/>
              <a:t>‹#›</a:t>
            </a:fld>
            <a:endParaRPr lang="en-US"/>
          </a:p>
        </p:txBody>
      </p:sp>
    </p:spTree>
    <p:extLst>
      <p:ext uri="{BB962C8B-B14F-4D97-AF65-F5344CB8AC3E}">
        <p14:creationId xmlns:p14="http://schemas.microsoft.com/office/powerpoint/2010/main" val="1740582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7C49BF-172C-4816-B444-C197ABCC7A82}" type="datetimeFigureOut">
              <a:rPr lang="en-US" smtClean="0"/>
              <a:t>4/1/2014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DF3B6-0637-41B9-B38B-3FE2CEE98C36}" type="slidenum">
              <a:rPr lang="en-US" smtClean="0"/>
              <a:t>‹#›</a:t>
            </a:fld>
            <a:endParaRPr lang="en-US"/>
          </a:p>
        </p:txBody>
      </p:sp>
    </p:spTree>
    <p:extLst>
      <p:ext uri="{BB962C8B-B14F-4D97-AF65-F5344CB8AC3E}">
        <p14:creationId xmlns:p14="http://schemas.microsoft.com/office/powerpoint/2010/main" val="262626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7C49BF-172C-4816-B444-C197ABCC7A82}" type="datetimeFigureOut">
              <a:rPr lang="en-US" smtClean="0"/>
              <a:t>4/1/2014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DF3B6-0637-41B9-B38B-3FE2CEE98C36}" type="slidenum">
              <a:rPr lang="en-US" smtClean="0"/>
              <a:t>‹#›</a:t>
            </a:fld>
            <a:endParaRPr lang="en-US"/>
          </a:p>
        </p:txBody>
      </p:sp>
    </p:spTree>
    <p:extLst>
      <p:ext uri="{BB962C8B-B14F-4D97-AF65-F5344CB8AC3E}">
        <p14:creationId xmlns:p14="http://schemas.microsoft.com/office/powerpoint/2010/main" val="290848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7C49BF-172C-4816-B444-C197ABCC7A82}" type="datetimeFigureOut">
              <a:rPr lang="en-US" smtClean="0"/>
              <a:t>4/1/2014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7DF3B6-0637-41B9-B38B-3FE2CEE98C36}" type="slidenum">
              <a:rPr lang="en-US" smtClean="0"/>
              <a:t>‹#›</a:t>
            </a:fld>
            <a:endParaRPr lang="en-US"/>
          </a:p>
        </p:txBody>
      </p:sp>
    </p:spTree>
    <p:extLst>
      <p:ext uri="{BB962C8B-B14F-4D97-AF65-F5344CB8AC3E}">
        <p14:creationId xmlns:p14="http://schemas.microsoft.com/office/powerpoint/2010/main" val="1097615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7C49BF-172C-4816-B444-C197ABCC7A82}" type="datetimeFigureOut">
              <a:rPr lang="en-US" smtClean="0"/>
              <a:t>4/1/2014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7DF3B6-0637-41B9-B38B-3FE2CEE98C36}" type="slidenum">
              <a:rPr lang="en-US" smtClean="0"/>
              <a:t>‹#›</a:t>
            </a:fld>
            <a:endParaRPr lang="en-US"/>
          </a:p>
        </p:txBody>
      </p:sp>
    </p:spTree>
    <p:extLst>
      <p:ext uri="{BB962C8B-B14F-4D97-AF65-F5344CB8AC3E}">
        <p14:creationId xmlns:p14="http://schemas.microsoft.com/office/powerpoint/2010/main" val="1844536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7C49BF-172C-4816-B444-C197ABCC7A82}" type="datetimeFigureOut">
              <a:rPr lang="en-US" smtClean="0"/>
              <a:t>4/1/2014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7DF3B6-0637-41B9-B38B-3FE2CEE98C36}" type="slidenum">
              <a:rPr lang="en-US" smtClean="0"/>
              <a:t>‹#›</a:t>
            </a:fld>
            <a:endParaRPr lang="en-US"/>
          </a:p>
        </p:txBody>
      </p:sp>
    </p:spTree>
    <p:extLst>
      <p:ext uri="{BB962C8B-B14F-4D97-AF65-F5344CB8AC3E}">
        <p14:creationId xmlns:p14="http://schemas.microsoft.com/office/powerpoint/2010/main" val="518775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7C49BF-172C-4816-B444-C197ABCC7A82}" type="datetimeFigureOut">
              <a:rPr lang="en-US" smtClean="0"/>
              <a:t>4/1/2014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DF3B6-0637-41B9-B38B-3FE2CEE98C36}" type="slidenum">
              <a:rPr lang="en-US" smtClean="0"/>
              <a:t>‹#›</a:t>
            </a:fld>
            <a:endParaRPr lang="en-US"/>
          </a:p>
        </p:txBody>
      </p:sp>
    </p:spTree>
    <p:extLst>
      <p:ext uri="{BB962C8B-B14F-4D97-AF65-F5344CB8AC3E}">
        <p14:creationId xmlns:p14="http://schemas.microsoft.com/office/powerpoint/2010/main" val="578203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7C49BF-172C-4816-B444-C197ABCC7A82}" type="datetimeFigureOut">
              <a:rPr lang="en-US" smtClean="0"/>
              <a:t>4/1/2014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DF3B6-0637-41B9-B38B-3FE2CEE98C36}" type="slidenum">
              <a:rPr lang="en-US" smtClean="0"/>
              <a:t>‹#›</a:t>
            </a:fld>
            <a:endParaRPr lang="en-US"/>
          </a:p>
        </p:txBody>
      </p:sp>
    </p:spTree>
    <p:extLst>
      <p:ext uri="{BB962C8B-B14F-4D97-AF65-F5344CB8AC3E}">
        <p14:creationId xmlns:p14="http://schemas.microsoft.com/office/powerpoint/2010/main" val="2772431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7C49BF-172C-4816-B444-C197ABCC7A82}" type="datetimeFigureOut">
              <a:rPr lang="en-US" smtClean="0"/>
              <a:t>4/1/2014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DF3B6-0637-41B9-B38B-3FE2CEE98C36}" type="slidenum">
              <a:rPr lang="en-US" smtClean="0"/>
              <a:t>‹#›</a:t>
            </a:fld>
            <a:endParaRPr lang="en-US"/>
          </a:p>
        </p:txBody>
      </p:sp>
    </p:spTree>
    <p:extLst>
      <p:ext uri="{BB962C8B-B14F-4D97-AF65-F5344CB8AC3E}">
        <p14:creationId xmlns:p14="http://schemas.microsoft.com/office/powerpoint/2010/main" val="151375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90609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Manifest File</a:t>
            </a:r>
            <a:endParaRPr lang="en-US" dirty="0"/>
          </a:p>
        </p:txBody>
      </p:sp>
      <p:sp>
        <p:nvSpPr>
          <p:cNvPr id="3" name="Content Placeholder 2"/>
          <p:cNvSpPr>
            <a:spLocks noGrp="1"/>
          </p:cNvSpPr>
          <p:nvPr>
            <p:ph idx="1"/>
          </p:nvPr>
        </p:nvSpPr>
        <p:spPr/>
        <p:txBody>
          <a:bodyPr/>
          <a:lstStyle/>
          <a:p>
            <a:r>
              <a:rPr lang="en-US" dirty="0" smtClean="0"/>
              <a:t>It has </a:t>
            </a:r>
            <a:r>
              <a:rPr lang="en-US" dirty="0"/>
              <a:t>three distinct sections</a:t>
            </a:r>
            <a:r>
              <a:rPr lang="en-US" dirty="0" smtClean="0"/>
              <a:t>:</a:t>
            </a:r>
            <a:r>
              <a:rPr lang="en-US" dirty="0"/>
              <a:t> </a:t>
            </a:r>
            <a:r>
              <a:rPr lang="en-US" dirty="0" smtClean="0"/>
              <a:t>CACHE,NETWORK, FALLBACK</a:t>
            </a:r>
          </a:p>
          <a:p>
            <a:pPr marL="457200" lvl="1" indent="0">
              <a:buNone/>
            </a:pPr>
            <a:endParaRPr lang="en-US" dirty="0"/>
          </a:p>
          <a:p>
            <a:r>
              <a:rPr lang="en-US" dirty="0" smtClean="0"/>
              <a:t>CACHE  :</a:t>
            </a:r>
            <a:r>
              <a:rPr lang="en-US" dirty="0"/>
              <a:t> default section for entries. Files listed under this header (or immediately after the </a:t>
            </a:r>
            <a:r>
              <a:rPr lang="en-US" dirty="0" smtClean="0"/>
              <a:t>CACHE MANIFEST</a:t>
            </a:r>
            <a:r>
              <a:rPr lang="en-US" dirty="0"/>
              <a:t>) will be explicitly cached after they're downloaded for the first time</a:t>
            </a:r>
            <a:r>
              <a:rPr lang="en-US" dirty="0" smtClean="0"/>
              <a:t>.</a:t>
            </a:r>
          </a:p>
        </p:txBody>
      </p:sp>
    </p:spTree>
    <p:extLst>
      <p:ext uri="{BB962C8B-B14F-4D97-AF65-F5344CB8AC3E}">
        <p14:creationId xmlns:p14="http://schemas.microsoft.com/office/powerpoint/2010/main" val="3516245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Manifest File </a:t>
            </a:r>
            <a:r>
              <a:rPr lang="en-US" sz="3100" dirty="0" smtClean="0"/>
              <a:t>: </a:t>
            </a:r>
            <a:r>
              <a:rPr lang="en-US" sz="3100" dirty="0" smtClean="0"/>
              <a:t>CACHE,NETWORK, FALLBACK</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NETWORK : </a:t>
            </a:r>
            <a:r>
              <a:rPr lang="en-US" dirty="0"/>
              <a:t>Files listed in this section may come from the network if they aren't in the cache, otherwise the network isn't used, even if the user is online. You can white-list specific URLs here, or simply "*", which allows all URLs. Most sites need "*"</a:t>
            </a:r>
          </a:p>
        </p:txBody>
      </p:sp>
    </p:spTree>
    <p:extLst>
      <p:ext uri="{BB962C8B-B14F-4D97-AF65-F5344CB8AC3E}">
        <p14:creationId xmlns:p14="http://schemas.microsoft.com/office/powerpoint/2010/main" val="353173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Manifest File :</a:t>
            </a:r>
            <a:r>
              <a:rPr lang="en-US" sz="3600" dirty="0" smtClean="0"/>
              <a:t> CACHE,NETWORK, FALLBACK</a:t>
            </a:r>
            <a:br>
              <a:rPr lang="en-US" sz="3600" dirty="0" smtClean="0"/>
            </a:br>
            <a:endParaRPr lang="en-US" sz="3600" dirty="0"/>
          </a:p>
        </p:txBody>
      </p:sp>
      <p:sp>
        <p:nvSpPr>
          <p:cNvPr id="3" name="Content Placeholder 2"/>
          <p:cNvSpPr>
            <a:spLocks noGrp="1"/>
          </p:cNvSpPr>
          <p:nvPr>
            <p:ph idx="1"/>
          </p:nvPr>
        </p:nvSpPr>
        <p:spPr/>
        <p:txBody>
          <a:bodyPr/>
          <a:lstStyle/>
          <a:p>
            <a:r>
              <a:rPr lang="en-US" dirty="0" smtClean="0"/>
              <a:t>FALLBACK : </a:t>
            </a:r>
            <a:r>
              <a:rPr lang="en-US" dirty="0"/>
              <a:t>An optional section specifying fallback pages if a resource is inaccessible. The first URI is the resource, the second is the fallback used if the network request fails or errors. Both URIs must from the same origin as the manifest file. You can capture specific URLs but also URL prefixes. "images/large/" will capture failures from URLs such as "images/large/whatever/img.jpg"</a:t>
            </a:r>
          </a:p>
        </p:txBody>
      </p:sp>
    </p:spTree>
    <p:extLst>
      <p:ext uri="{BB962C8B-B14F-4D97-AF65-F5344CB8AC3E}">
        <p14:creationId xmlns:p14="http://schemas.microsoft.com/office/powerpoint/2010/main" val="2830109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AppCache</a:t>
            </a:r>
            <a:r>
              <a:rPr lang="en-US" dirty="0" smtClean="0"/>
              <a:t> :Updating the cache</a:t>
            </a:r>
            <a:endParaRPr lang="en-US" dirty="0"/>
          </a:p>
        </p:txBody>
      </p:sp>
      <p:sp>
        <p:nvSpPr>
          <p:cNvPr id="3" name="Content Placeholder 2"/>
          <p:cNvSpPr>
            <a:spLocks noGrp="1"/>
          </p:cNvSpPr>
          <p:nvPr>
            <p:ph idx="1"/>
          </p:nvPr>
        </p:nvSpPr>
        <p:spPr/>
        <p:txBody>
          <a:bodyPr/>
          <a:lstStyle/>
          <a:p>
            <a:r>
              <a:rPr lang="en-US" dirty="0"/>
              <a:t> an application is offline it remains cached until one of the following </a:t>
            </a:r>
            <a:r>
              <a:rPr lang="en-US" dirty="0" smtClean="0"/>
              <a:t>happens</a:t>
            </a:r>
          </a:p>
          <a:p>
            <a:pPr marL="514350" indent="-514350">
              <a:buFont typeface="+mj-lt"/>
              <a:buAutoNum type="arabicPeriod"/>
            </a:pPr>
            <a:r>
              <a:rPr lang="en-US" dirty="0" smtClean="0"/>
              <a:t>The user clears their browser's data storage for your site</a:t>
            </a:r>
          </a:p>
          <a:p>
            <a:pPr marL="514350" indent="-514350">
              <a:buFont typeface="+mj-lt"/>
              <a:buAutoNum type="arabicPeriod"/>
            </a:pPr>
            <a:endParaRPr lang="en-US" dirty="0" smtClean="0"/>
          </a:p>
          <a:p>
            <a:pPr marL="514350" indent="-514350">
              <a:buFont typeface="+mj-lt"/>
              <a:buAutoNum type="arabicPeriod"/>
            </a:pPr>
            <a:r>
              <a:rPr lang="en-US" dirty="0"/>
              <a:t>The manifest file is modified</a:t>
            </a:r>
          </a:p>
        </p:txBody>
      </p:sp>
    </p:spTree>
    <p:extLst>
      <p:ext uri="{BB962C8B-B14F-4D97-AF65-F5344CB8AC3E}">
        <p14:creationId xmlns:p14="http://schemas.microsoft.com/office/powerpoint/2010/main" val="1215587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AppCache</a:t>
            </a:r>
            <a:r>
              <a:rPr lang="en-US" dirty="0" smtClean="0"/>
              <a:t> - </a:t>
            </a:r>
            <a:r>
              <a:rPr lang="en-US" dirty="0" err="1" smtClean="0"/>
              <a:t>CacheStatus</a:t>
            </a:r>
            <a:endParaRPr lang="en-US" dirty="0"/>
          </a:p>
        </p:txBody>
      </p:sp>
      <p:sp>
        <p:nvSpPr>
          <p:cNvPr id="3" name="Content Placeholder 2"/>
          <p:cNvSpPr>
            <a:spLocks noGrp="1"/>
          </p:cNvSpPr>
          <p:nvPr>
            <p:ph idx="1"/>
          </p:nvPr>
        </p:nvSpPr>
        <p:spPr/>
        <p:txBody>
          <a:bodyPr/>
          <a:lstStyle/>
          <a:p>
            <a:r>
              <a:rPr lang="en-US" b="1" i="1" dirty="0" err="1" smtClean="0"/>
              <a:t>window.applicationCache</a:t>
            </a:r>
            <a:r>
              <a:rPr lang="en-US" dirty="0"/>
              <a:t> object is your programmatic access the browser's app </a:t>
            </a:r>
            <a:r>
              <a:rPr lang="en-US" dirty="0" smtClean="0"/>
              <a:t>cache</a:t>
            </a:r>
          </a:p>
          <a:p>
            <a:endParaRPr lang="en-US" dirty="0"/>
          </a:p>
          <a:p>
            <a:endParaRPr lang="en-US" dirty="0" smtClean="0"/>
          </a:p>
          <a:p>
            <a:r>
              <a:rPr lang="en-US" dirty="0"/>
              <a:t>Its </a:t>
            </a:r>
            <a:r>
              <a:rPr lang="en-US" b="1" i="1" dirty="0" smtClean="0"/>
              <a:t>status</a:t>
            </a:r>
            <a:r>
              <a:rPr lang="en-US" dirty="0"/>
              <a:t> property is useful for checking the current state of the cache</a:t>
            </a:r>
          </a:p>
        </p:txBody>
      </p:sp>
    </p:spTree>
    <p:extLst>
      <p:ext uri="{BB962C8B-B14F-4D97-AF65-F5344CB8AC3E}">
        <p14:creationId xmlns:p14="http://schemas.microsoft.com/office/powerpoint/2010/main" val="1375949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AppCache</a:t>
            </a:r>
            <a:r>
              <a:rPr lang="en-US" dirty="0" smtClean="0"/>
              <a:t> - </a:t>
            </a:r>
            <a:r>
              <a:rPr lang="en-US" dirty="0" err="1" smtClean="0"/>
              <a:t>CacheStatus</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599"/>
            <a:ext cx="7924800"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7852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AppCache</a:t>
            </a:r>
            <a:r>
              <a:rPr lang="en-US" dirty="0" smtClean="0"/>
              <a:t> - </a:t>
            </a:r>
            <a:r>
              <a:rPr lang="en-US" dirty="0" err="1" smtClean="0"/>
              <a:t>CacheStatus</a:t>
            </a:r>
            <a:endParaRPr lang="en-US" dirty="0"/>
          </a:p>
        </p:txBody>
      </p:sp>
      <p:sp>
        <p:nvSpPr>
          <p:cNvPr id="3" name="Content Placeholder 2"/>
          <p:cNvSpPr>
            <a:spLocks noGrp="1"/>
          </p:cNvSpPr>
          <p:nvPr>
            <p:ph idx="1"/>
          </p:nvPr>
        </p:nvSpPr>
        <p:spPr/>
        <p:txBody>
          <a:bodyPr/>
          <a:lstStyle/>
          <a:p>
            <a:endParaRPr lang="en-US" dirty="0" smtClean="0"/>
          </a:p>
          <a:p>
            <a:r>
              <a:rPr lang="en-US" dirty="0" smtClean="0"/>
              <a:t>programmatically </a:t>
            </a:r>
            <a:r>
              <a:rPr lang="en-US" dirty="0"/>
              <a:t>check for updates to the </a:t>
            </a:r>
            <a:r>
              <a:rPr lang="en-US" dirty="0" smtClean="0"/>
              <a:t>manifest  - </a:t>
            </a:r>
            <a:r>
              <a:rPr lang="en-US" b="1" i="1" dirty="0" err="1"/>
              <a:t>applicationCache.update</a:t>
            </a:r>
            <a:r>
              <a:rPr lang="en-US" b="1" i="1" dirty="0" smtClean="0"/>
              <a:t>()</a:t>
            </a:r>
          </a:p>
          <a:p>
            <a:endParaRPr lang="en-US" b="1" i="1" dirty="0"/>
          </a:p>
          <a:p>
            <a:endParaRPr lang="en-US" b="1" i="1" dirty="0" smtClean="0"/>
          </a:p>
          <a:p>
            <a:r>
              <a:rPr lang="en-US" dirty="0"/>
              <a:t>This will attempt to update the user's cache </a:t>
            </a:r>
            <a:endParaRPr lang="en-US" b="1" i="1" dirty="0"/>
          </a:p>
        </p:txBody>
      </p:sp>
    </p:spTree>
    <p:extLst>
      <p:ext uri="{BB962C8B-B14F-4D97-AF65-F5344CB8AC3E}">
        <p14:creationId xmlns:p14="http://schemas.microsoft.com/office/powerpoint/2010/main" val="2573637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AppCache</a:t>
            </a:r>
            <a:r>
              <a:rPr lang="en-US" dirty="0"/>
              <a:t> </a:t>
            </a:r>
            <a:r>
              <a:rPr lang="en-US" dirty="0" smtClean="0"/>
              <a:t>events</a:t>
            </a:r>
            <a:endParaRPr lang="en-US" dirty="0"/>
          </a:p>
        </p:txBody>
      </p:sp>
      <p:sp>
        <p:nvSpPr>
          <p:cNvPr id="3" name="Content Placeholder 2"/>
          <p:cNvSpPr>
            <a:spLocks noGrp="1"/>
          </p:cNvSpPr>
          <p:nvPr>
            <p:ph idx="1"/>
          </p:nvPr>
        </p:nvSpPr>
        <p:spPr/>
        <p:txBody>
          <a:bodyPr>
            <a:normAutofit/>
          </a:bodyPr>
          <a:lstStyle/>
          <a:p>
            <a:r>
              <a:rPr lang="en-US" dirty="0"/>
              <a:t>browser fires events for things like download progress, updating the app cache, and error </a:t>
            </a:r>
            <a:r>
              <a:rPr lang="en-US" dirty="0" smtClean="0"/>
              <a:t>conditions</a:t>
            </a:r>
          </a:p>
          <a:p>
            <a:r>
              <a:rPr lang="en-US" dirty="0" smtClean="0"/>
              <a:t>Event List</a:t>
            </a:r>
          </a:p>
          <a:p>
            <a:pPr lvl="1"/>
            <a:r>
              <a:rPr lang="en-US" dirty="0" smtClean="0"/>
              <a:t>Cached  :  </a:t>
            </a:r>
            <a:r>
              <a:rPr lang="en-US" i="1" dirty="0" smtClean="0"/>
              <a:t>Fired </a:t>
            </a:r>
            <a:r>
              <a:rPr lang="en-US" i="1" dirty="0"/>
              <a:t>after the first cache of the manifest</a:t>
            </a:r>
            <a:r>
              <a:rPr lang="en-US" i="1" dirty="0" smtClean="0"/>
              <a:t>.</a:t>
            </a:r>
          </a:p>
          <a:p>
            <a:pPr lvl="1"/>
            <a:endParaRPr lang="en-US" i="1" dirty="0" smtClean="0"/>
          </a:p>
          <a:p>
            <a:pPr lvl="1"/>
            <a:r>
              <a:rPr lang="en-US" dirty="0" smtClean="0"/>
              <a:t>Checking : </a:t>
            </a:r>
            <a:r>
              <a:rPr lang="en-US" i="1" dirty="0" smtClean="0"/>
              <a:t>Checking </a:t>
            </a:r>
            <a:r>
              <a:rPr lang="en-US" i="1" dirty="0"/>
              <a:t>for an </a:t>
            </a:r>
            <a:r>
              <a:rPr lang="en-US" i="1" dirty="0" smtClean="0"/>
              <a:t>update</a:t>
            </a:r>
            <a:endParaRPr lang="en-US" dirty="0" smtClean="0"/>
          </a:p>
        </p:txBody>
      </p:sp>
    </p:spTree>
    <p:extLst>
      <p:ext uri="{BB962C8B-B14F-4D97-AF65-F5344CB8AC3E}">
        <p14:creationId xmlns:p14="http://schemas.microsoft.com/office/powerpoint/2010/main" val="3264259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AppCache</a:t>
            </a:r>
            <a:r>
              <a:rPr lang="en-US" dirty="0" smtClean="0"/>
              <a:t> events</a:t>
            </a:r>
            <a:r>
              <a:rPr lang="en-US" sz="2400" dirty="0" smtClean="0"/>
              <a:t> [Cached, Checking ]</a:t>
            </a:r>
            <a:endParaRPr lang="en-US" sz="2400" dirty="0"/>
          </a:p>
        </p:txBody>
      </p:sp>
      <p:sp>
        <p:nvSpPr>
          <p:cNvPr id="3" name="Content Placeholder 2"/>
          <p:cNvSpPr>
            <a:spLocks noGrp="1"/>
          </p:cNvSpPr>
          <p:nvPr>
            <p:ph idx="1"/>
          </p:nvPr>
        </p:nvSpPr>
        <p:spPr/>
        <p:txBody>
          <a:bodyPr>
            <a:normAutofit/>
          </a:bodyPr>
          <a:lstStyle/>
          <a:p>
            <a:pPr lvl="1"/>
            <a:endParaRPr lang="en-US" dirty="0" smtClean="0"/>
          </a:p>
          <a:p>
            <a:pPr lvl="1"/>
            <a:r>
              <a:rPr lang="en-US" dirty="0" smtClean="0"/>
              <a:t>Error : </a:t>
            </a:r>
            <a:r>
              <a:rPr lang="en-US" i="1" dirty="0" smtClean="0"/>
              <a:t>manifest returns 404 or 410, the download failed, or the manifest changed while the download was in progress</a:t>
            </a:r>
            <a:endParaRPr lang="en-US" dirty="0" smtClean="0"/>
          </a:p>
          <a:p>
            <a:pPr lvl="1"/>
            <a:endParaRPr lang="en-US" dirty="0" smtClean="0"/>
          </a:p>
          <a:p>
            <a:pPr lvl="1"/>
            <a:r>
              <a:rPr lang="en-US" dirty="0" err="1" smtClean="0"/>
              <a:t>Noupdate</a:t>
            </a:r>
            <a:r>
              <a:rPr lang="en-US" dirty="0" smtClean="0"/>
              <a:t> : </a:t>
            </a:r>
            <a:r>
              <a:rPr lang="en-US" i="1" dirty="0" smtClean="0"/>
              <a:t>Fired after the first download of the manifest.</a:t>
            </a:r>
            <a:endParaRPr lang="en-US" dirty="0" smtClean="0"/>
          </a:p>
          <a:p>
            <a:endParaRPr lang="en-US" dirty="0"/>
          </a:p>
        </p:txBody>
      </p:sp>
    </p:spTree>
    <p:extLst>
      <p:ext uri="{BB962C8B-B14F-4D97-AF65-F5344CB8AC3E}">
        <p14:creationId xmlns:p14="http://schemas.microsoft.com/office/powerpoint/2010/main" val="4127432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AppCache</a:t>
            </a:r>
            <a:r>
              <a:rPr lang="en-US" dirty="0" smtClean="0"/>
              <a:t> events</a:t>
            </a:r>
            <a:r>
              <a:rPr lang="en-US" sz="2200" dirty="0" smtClean="0"/>
              <a:t> </a:t>
            </a:r>
            <a:r>
              <a:rPr lang="en-US" sz="2000" dirty="0" smtClean="0"/>
              <a:t>[Cached, Checking, Error, </a:t>
            </a:r>
            <a:r>
              <a:rPr lang="en-US" sz="2000" dirty="0" err="1" smtClean="0"/>
              <a:t>Noupdate</a:t>
            </a:r>
            <a:r>
              <a:rPr lang="en-US" sz="2000" dirty="0" smtClean="0"/>
              <a:t> ]</a:t>
            </a:r>
            <a:endParaRPr lang="en-US" sz="2000" dirty="0"/>
          </a:p>
        </p:txBody>
      </p:sp>
      <p:sp>
        <p:nvSpPr>
          <p:cNvPr id="3" name="Content Placeholder 2"/>
          <p:cNvSpPr>
            <a:spLocks noGrp="1"/>
          </p:cNvSpPr>
          <p:nvPr>
            <p:ph idx="1"/>
          </p:nvPr>
        </p:nvSpPr>
        <p:spPr/>
        <p:txBody>
          <a:bodyPr/>
          <a:lstStyle/>
          <a:p>
            <a:pPr lvl="1"/>
            <a:endParaRPr lang="en-US" dirty="0" smtClean="0"/>
          </a:p>
          <a:p>
            <a:pPr lvl="1"/>
            <a:r>
              <a:rPr lang="en-US" dirty="0" smtClean="0"/>
              <a:t>Progress : </a:t>
            </a:r>
            <a:r>
              <a:rPr lang="en-US" i="1" dirty="0" smtClean="0"/>
              <a:t>Fired for each resource listed in the manifest as it is being fetched</a:t>
            </a:r>
          </a:p>
          <a:p>
            <a:pPr lvl="1"/>
            <a:endParaRPr lang="en-US" dirty="0" smtClean="0"/>
          </a:p>
          <a:p>
            <a:pPr lvl="1"/>
            <a:r>
              <a:rPr lang="en-US" dirty="0" err="1" smtClean="0"/>
              <a:t>Updateready</a:t>
            </a:r>
            <a:r>
              <a:rPr lang="en-US" dirty="0" smtClean="0"/>
              <a:t> :</a:t>
            </a:r>
            <a:r>
              <a:rPr lang="en-US" i="1" dirty="0" smtClean="0"/>
              <a:t>Fired when the manifest resources have been newly </a:t>
            </a:r>
            <a:r>
              <a:rPr lang="en-US" i="1" dirty="0" err="1" smtClean="0"/>
              <a:t>redownloaded</a:t>
            </a:r>
            <a:endParaRPr lang="en-US" dirty="0"/>
          </a:p>
        </p:txBody>
      </p:sp>
    </p:spTree>
    <p:extLst>
      <p:ext uri="{BB962C8B-B14F-4D97-AF65-F5344CB8AC3E}">
        <p14:creationId xmlns:p14="http://schemas.microsoft.com/office/powerpoint/2010/main" val="2089633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Offline browsing - users can navigate your full site when they're offline</a:t>
            </a:r>
          </a:p>
          <a:p>
            <a:r>
              <a:rPr lang="en-US" dirty="0"/>
              <a:t>Speed - resources come straight from disk, no trip to the network.</a:t>
            </a:r>
          </a:p>
          <a:p>
            <a:r>
              <a:rPr lang="en-US" dirty="0"/>
              <a:t>Resilience - if your site goes down for "maintenance" (as in, someone accidentally breaks everything), your users will get the offline experience</a:t>
            </a:r>
          </a:p>
          <a:p>
            <a:endParaRPr lang="en-US" dirty="0"/>
          </a:p>
        </p:txBody>
      </p:sp>
    </p:spTree>
    <p:extLst>
      <p:ext uri="{BB962C8B-B14F-4D97-AF65-F5344CB8AC3E}">
        <p14:creationId xmlns:p14="http://schemas.microsoft.com/office/powerpoint/2010/main" val="333357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AppCache</a:t>
            </a:r>
            <a:r>
              <a:rPr lang="en-US" dirty="0" smtClean="0"/>
              <a:t> events</a:t>
            </a:r>
            <a:br>
              <a:rPr lang="en-US" dirty="0" smtClean="0"/>
            </a:br>
            <a:r>
              <a:rPr lang="en-US" sz="2700" dirty="0" smtClean="0"/>
              <a:t>[Cached, Checking, Error, </a:t>
            </a:r>
            <a:r>
              <a:rPr lang="en-US" sz="2700" dirty="0" err="1" smtClean="0"/>
              <a:t>Noupdate</a:t>
            </a:r>
            <a:r>
              <a:rPr lang="en-US" sz="2700" dirty="0" smtClean="0"/>
              <a:t>, Progress, </a:t>
            </a:r>
            <a:r>
              <a:rPr lang="en-US" sz="2700" dirty="0" err="1" smtClean="0"/>
              <a:t>Updateready</a:t>
            </a:r>
            <a:r>
              <a:rPr lang="en-US" sz="2700" dirty="0" smtClean="0"/>
              <a:t> ]</a:t>
            </a:r>
            <a:endParaRPr lang="en-US" sz="2700" dirty="0"/>
          </a:p>
        </p:txBody>
      </p:sp>
      <p:sp>
        <p:nvSpPr>
          <p:cNvPr id="3" name="Content Placeholder 2"/>
          <p:cNvSpPr>
            <a:spLocks noGrp="1"/>
          </p:cNvSpPr>
          <p:nvPr>
            <p:ph idx="1"/>
          </p:nvPr>
        </p:nvSpPr>
        <p:spPr/>
        <p:txBody>
          <a:bodyPr/>
          <a:lstStyle/>
          <a:p>
            <a:pPr lvl="1"/>
            <a:endParaRPr lang="en-US" dirty="0" smtClean="0"/>
          </a:p>
          <a:p>
            <a:pPr lvl="1"/>
            <a:r>
              <a:rPr lang="en-US" dirty="0" smtClean="0"/>
              <a:t>Obsolete : </a:t>
            </a:r>
            <a:r>
              <a:rPr lang="en-US" i="1" dirty="0" smtClean="0"/>
              <a:t>Fired if the manifest file returns a 404 or 410. This results in the application cache being deleted</a:t>
            </a:r>
          </a:p>
          <a:p>
            <a:pPr lvl="1"/>
            <a:endParaRPr lang="en-US" i="1" dirty="0" smtClean="0"/>
          </a:p>
          <a:p>
            <a:pPr lvl="1"/>
            <a:r>
              <a:rPr lang="en-US" dirty="0" smtClean="0"/>
              <a:t>Downloading:</a:t>
            </a:r>
            <a:r>
              <a:rPr lang="en-US" i="1" dirty="0" smtClean="0"/>
              <a:t> The browser is fetching resources</a:t>
            </a:r>
            <a:endParaRPr lang="en-US" dirty="0" smtClean="0"/>
          </a:p>
          <a:p>
            <a:pPr marL="457200" lvl="1" indent="0">
              <a:buNone/>
            </a:pPr>
            <a:endParaRPr lang="en-US" dirty="0" smtClean="0"/>
          </a:p>
          <a:p>
            <a:endParaRPr lang="en-US" dirty="0"/>
          </a:p>
        </p:txBody>
      </p:sp>
    </p:spTree>
    <p:extLst>
      <p:ext uri="{BB962C8B-B14F-4D97-AF65-F5344CB8AC3E}">
        <p14:creationId xmlns:p14="http://schemas.microsoft.com/office/powerpoint/2010/main" val="1239930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AppCache</a:t>
            </a:r>
            <a:r>
              <a:rPr lang="en-US" dirty="0" smtClean="0"/>
              <a:t> events</a:t>
            </a:r>
            <a:endParaRPr lang="en-US"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8839200" cy="6797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004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Cache (or </a:t>
            </a:r>
            <a:r>
              <a:rPr lang="en-US" dirty="0" err="1"/>
              <a:t>AppCache</a:t>
            </a:r>
            <a:r>
              <a:rPr lang="en-US" dirty="0"/>
              <a:t>) </a:t>
            </a:r>
          </a:p>
        </p:txBody>
      </p:sp>
      <p:sp>
        <p:nvSpPr>
          <p:cNvPr id="3" name="Content Placeholder 2"/>
          <p:cNvSpPr>
            <a:spLocks noGrp="1"/>
          </p:cNvSpPr>
          <p:nvPr>
            <p:ph idx="1"/>
          </p:nvPr>
        </p:nvSpPr>
        <p:spPr/>
        <p:txBody>
          <a:bodyPr/>
          <a:lstStyle/>
          <a:p>
            <a:r>
              <a:rPr lang="en-US" dirty="0" smtClean="0"/>
              <a:t>Allows developer </a:t>
            </a:r>
            <a:r>
              <a:rPr lang="en-US" dirty="0"/>
              <a:t>to specify which files the browser should cache and make available to offline </a:t>
            </a:r>
            <a:r>
              <a:rPr lang="en-US" dirty="0" smtClean="0"/>
              <a:t>users</a:t>
            </a:r>
          </a:p>
          <a:p>
            <a:endParaRPr lang="en-US" dirty="0" smtClean="0"/>
          </a:p>
          <a:p>
            <a:r>
              <a:rPr lang="en-US" dirty="0" smtClean="0"/>
              <a:t>App </a:t>
            </a:r>
            <a:r>
              <a:rPr lang="en-US" dirty="0"/>
              <a:t>will load and work correctly, even if the user presses the refresh button while they're offline</a:t>
            </a:r>
          </a:p>
        </p:txBody>
      </p:sp>
    </p:spTree>
    <p:extLst>
      <p:ext uri="{BB962C8B-B14F-4D97-AF65-F5344CB8AC3E}">
        <p14:creationId xmlns:p14="http://schemas.microsoft.com/office/powerpoint/2010/main" val="1512388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Manifest file</a:t>
            </a:r>
            <a:endParaRPr lang="en-US" dirty="0"/>
          </a:p>
        </p:txBody>
      </p:sp>
      <p:sp>
        <p:nvSpPr>
          <p:cNvPr id="3" name="Content Placeholder 2"/>
          <p:cNvSpPr>
            <a:spLocks noGrp="1"/>
          </p:cNvSpPr>
          <p:nvPr>
            <p:ph idx="1"/>
          </p:nvPr>
        </p:nvSpPr>
        <p:spPr/>
        <p:txBody>
          <a:bodyPr/>
          <a:lstStyle/>
          <a:p>
            <a:r>
              <a:rPr lang="en-US" dirty="0" smtClean="0"/>
              <a:t>Simple </a:t>
            </a:r>
            <a:r>
              <a:rPr lang="en-US" dirty="0"/>
              <a:t>text file that lists the resources the browser should cache for offline access</a:t>
            </a:r>
            <a:r>
              <a:rPr lang="en-US" dirty="0" smtClean="0"/>
              <a:t>.</a:t>
            </a:r>
          </a:p>
          <a:p>
            <a:endParaRPr lang="en-US" dirty="0"/>
          </a:p>
          <a:p>
            <a:r>
              <a:rPr lang="en-US" b="1" dirty="0"/>
              <a:t>Referencing a manifest file</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962400"/>
            <a:ext cx="646747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1177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Manifest File</a:t>
            </a:r>
            <a:endParaRPr lang="en-US" dirty="0"/>
          </a:p>
        </p:txBody>
      </p:sp>
      <p:sp>
        <p:nvSpPr>
          <p:cNvPr id="3" name="Content Placeholder 2"/>
          <p:cNvSpPr>
            <a:spLocks noGrp="1"/>
          </p:cNvSpPr>
          <p:nvPr>
            <p:ph idx="1"/>
          </p:nvPr>
        </p:nvSpPr>
        <p:spPr/>
        <p:txBody>
          <a:bodyPr/>
          <a:lstStyle/>
          <a:p>
            <a:r>
              <a:rPr lang="en-US" dirty="0" smtClean="0"/>
              <a:t>App with multiple pages, should have the manifest</a:t>
            </a:r>
            <a:r>
              <a:rPr lang="en-US" dirty="0"/>
              <a:t> attribute should be included on every page of your web application that you want </a:t>
            </a:r>
            <a:r>
              <a:rPr lang="en-US" dirty="0" smtClean="0"/>
              <a:t>cached</a:t>
            </a:r>
          </a:p>
          <a:p>
            <a:endParaRPr lang="en-US" dirty="0"/>
          </a:p>
          <a:p>
            <a:r>
              <a:rPr lang="en-US" dirty="0" smtClean="0"/>
              <a:t>Browser does </a:t>
            </a:r>
            <a:r>
              <a:rPr lang="en-US" dirty="0"/>
              <a:t>not cache a page if it does not contain the </a:t>
            </a:r>
            <a:r>
              <a:rPr lang="en-US" dirty="0" smtClean="0"/>
              <a:t>manifest</a:t>
            </a:r>
            <a:r>
              <a:rPr lang="en-US" dirty="0"/>
              <a:t> attribute (unless it is explicitly listed in the manifest file itself</a:t>
            </a:r>
          </a:p>
        </p:txBody>
      </p:sp>
    </p:spTree>
    <p:extLst>
      <p:ext uri="{BB962C8B-B14F-4D97-AF65-F5344CB8AC3E}">
        <p14:creationId xmlns:p14="http://schemas.microsoft.com/office/powerpoint/2010/main" val="294012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Manifest File</a:t>
            </a:r>
            <a:endParaRPr lang="en-US" dirty="0"/>
          </a:p>
        </p:txBody>
      </p:sp>
      <p:sp>
        <p:nvSpPr>
          <p:cNvPr id="3" name="Content Placeholder 2"/>
          <p:cNvSpPr>
            <a:spLocks noGrp="1"/>
          </p:cNvSpPr>
          <p:nvPr>
            <p:ph idx="1"/>
          </p:nvPr>
        </p:nvSpPr>
        <p:spPr/>
        <p:txBody>
          <a:bodyPr/>
          <a:lstStyle/>
          <a:p>
            <a:r>
              <a:rPr lang="en-US" dirty="0" smtClean="0"/>
              <a:t>manifest</a:t>
            </a:r>
            <a:r>
              <a:rPr lang="en-US" dirty="0"/>
              <a:t> attribute can point to an absolute URL or relative path, but an absolute URL must be under the same origin as the web </a:t>
            </a:r>
            <a:r>
              <a:rPr lang="en-US" dirty="0" smtClean="0"/>
              <a:t>application</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733800"/>
            <a:ext cx="67056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7320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on server	</a:t>
            </a:r>
            <a:endParaRPr lang="en-US" dirty="0"/>
          </a:p>
        </p:txBody>
      </p:sp>
      <p:sp>
        <p:nvSpPr>
          <p:cNvPr id="3" name="Content Placeholder 2"/>
          <p:cNvSpPr>
            <a:spLocks noGrp="1"/>
          </p:cNvSpPr>
          <p:nvPr>
            <p:ph idx="1"/>
          </p:nvPr>
        </p:nvSpPr>
        <p:spPr/>
        <p:txBody>
          <a:bodyPr/>
          <a:lstStyle/>
          <a:p>
            <a:r>
              <a:rPr lang="en-US" dirty="0"/>
              <a:t>A manifest file must be served with the mime-type </a:t>
            </a:r>
            <a:r>
              <a:rPr lang="en-US" dirty="0" smtClean="0"/>
              <a:t>text/cache-manifest</a:t>
            </a:r>
          </a:p>
          <a:p>
            <a:endParaRPr lang="en-US" dirty="0"/>
          </a:p>
          <a:p>
            <a:r>
              <a:rPr lang="en-US" dirty="0" smtClean="0"/>
              <a:t>May need to add </a:t>
            </a:r>
            <a:r>
              <a:rPr lang="en-US" dirty="0"/>
              <a:t>a custom file type to your web server or </a:t>
            </a:r>
            <a:r>
              <a:rPr lang="en-US" dirty="0" smtClean="0"/>
              <a:t>.</a:t>
            </a:r>
            <a:r>
              <a:rPr lang="en-US" dirty="0" err="1" smtClean="0"/>
              <a:t>htaccess</a:t>
            </a:r>
            <a:r>
              <a:rPr lang="en-US" dirty="0"/>
              <a:t> configuration</a:t>
            </a:r>
          </a:p>
        </p:txBody>
      </p:sp>
    </p:spTree>
    <p:extLst>
      <p:ext uri="{BB962C8B-B14F-4D97-AF65-F5344CB8AC3E}">
        <p14:creationId xmlns:p14="http://schemas.microsoft.com/office/powerpoint/2010/main" val="1339240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Manifest File</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74676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6505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Manifest File</a:t>
            </a:r>
            <a:endParaRPr lang="en-US" dirty="0"/>
          </a:p>
        </p:txBody>
      </p:sp>
      <p:sp>
        <p:nvSpPr>
          <p:cNvPr id="3" name="Content Placeholder 2"/>
          <p:cNvSpPr>
            <a:spLocks noGrp="1"/>
          </p:cNvSpPr>
          <p:nvPr>
            <p:ph idx="1"/>
          </p:nvPr>
        </p:nvSpPr>
        <p:spPr/>
        <p:txBody>
          <a:bodyPr/>
          <a:lstStyle/>
          <a:p>
            <a:r>
              <a:rPr lang="en-US" dirty="0"/>
              <a:t>'#' are comment </a:t>
            </a:r>
            <a:r>
              <a:rPr lang="en-US" dirty="0" smtClean="0"/>
              <a:t>lines</a:t>
            </a:r>
          </a:p>
          <a:p>
            <a:endParaRPr lang="en-US" dirty="0" smtClean="0"/>
          </a:p>
          <a:p>
            <a:r>
              <a:rPr lang="en-US" dirty="0"/>
              <a:t> </a:t>
            </a:r>
            <a:r>
              <a:rPr lang="en-US" dirty="0" smtClean="0"/>
              <a:t>Also it can server for following purpose</a:t>
            </a:r>
          </a:p>
          <a:p>
            <a:pPr marL="400050" lvl="1" indent="0">
              <a:buNone/>
            </a:pPr>
            <a:r>
              <a:rPr lang="en-US" dirty="0"/>
              <a:t>application's cache is only updated when its manifest file </a:t>
            </a:r>
            <a:r>
              <a:rPr lang="en-US" dirty="0" smtClean="0"/>
              <a:t>changes</a:t>
            </a:r>
          </a:p>
          <a:p>
            <a:pPr marL="400050" lvl="1" indent="0">
              <a:buNone/>
            </a:pPr>
            <a:endParaRPr lang="en-US" dirty="0"/>
          </a:p>
          <a:p>
            <a:pPr marL="400050" lvl="1" indent="0">
              <a:buNone/>
            </a:pPr>
            <a:endParaRPr lang="en-US" dirty="0"/>
          </a:p>
        </p:txBody>
      </p:sp>
    </p:spTree>
    <p:extLst>
      <p:ext uri="{BB962C8B-B14F-4D97-AF65-F5344CB8AC3E}">
        <p14:creationId xmlns:p14="http://schemas.microsoft.com/office/powerpoint/2010/main" val="553325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484</Words>
  <Application>Microsoft Office PowerPoint</Application>
  <PresentationFormat>On-screen Show (4:3)</PresentationFormat>
  <Paragraphs>74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Application Cache (or AppCache) </vt:lpstr>
      <vt:lpstr>Cache Manifest file</vt:lpstr>
      <vt:lpstr>Cache Manifest File</vt:lpstr>
      <vt:lpstr>Cache Manifest File</vt:lpstr>
      <vt:lpstr>Changes on server </vt:lpstr>
      <vt:lpstr>Structure of Manifest File</vt:lpstr>
      <vt:lpstr>Structure of Manifest File</vt:lpstr>
      <vt:lpstr>Structure of Manifest File</vt:lpstr>
      <vt:lpstr> Manifest File : CACHE,NETWORK, FALLBACK </vt:lpstr>
      <vt:lpstr> Manifest File : CACHE,NETWORK, FALLBACK </vt:lpstr>
      <vt:lpstr>AppCache :Updating the cache</vt:lpstr>
      <vt:lpstr>AppCache - CacheStatus</vt:lpstr>
      <vt:lpstr>AppCache - CacheStatus</vt:lpstr>
      <vt:lpstr>AppCache - CacheStatus</vt:lpstr>
      <vt:lpstr>AppCache events</vt:lpstr>
      <vt:lpstr>AppCache events [Cached, Checking ]</vt:lpstr>
      <vt:lpstr>AppCache events [Cached, Checking, Error, Noupdate ]</vt:lpstr>
      <vt:lpstr>AppCache events [Cached, Checking, Error, Noupdate, Progress, Updateready ]</vt:lpstr>
      <vt:lpstr>AppCache events</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Bamane, Sandeep (external - Project)</dc:creator>
  <cp:lastModifiedBy>Bamane, Sandeep (external - Project)</cp:lastModifiedBy>
  <cp:revision>91</cp:revision>
  <dcterms:created xsi:type="dcterms:W3CDTF">2014-04-01T09:56:36Z</dcterms:created>
  <dcterms:modified xsi:type="dcterms:W3CDTF">2014-04-01T11:25:39Z</dcterms:modified>
</cp:coreProperties>
</file>