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5845-7A41-4D01-88FD-7C2AD02E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6649-E8EE-4F06-94A1-C83375C48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0D4D-D407-4F03-AE69-2DD43D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A17-3E8C-47D7-9C2D-E43D02AC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BE5D-96C5-4D4F-B6E4-3AFF9C24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5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B425-986F-4302-87BF-A05DB7BE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43A3A-4A59-40C2-9D4C-F68D14C7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D6A0-5C1A-49DB-B77A-91C208E4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BFE0-4C1D-46A1-8CC1-DE217EE4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1A15-B746-4187-8E72-A38D1865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4D9A-8003-4D7E-A4AA-F73413EC2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3EA0-8E28-407B-A30C-B05365DB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702B-3496-4FC5-A380-A53A5C7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863B-F828-4C3E-90C3-E134A2F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B5FC-DD2C-41DA-94B1-39BA997A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CF58-6400-4181-BA67-A9D46395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DC53-9B2C-48B8-B822-EC85587A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6037-6A33-43D9-B828-365A5B4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18F0-AACF-4DC3-B071-0EC73869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30620-801B-47B0-86FD-84A9DB0F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33BB-742B-4300-BA81-2F2BB5D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BF1F-6C71-4429-ACC0-5DA85C10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EF5D-5C97-4E20-8B0F-153A8985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6E32-D929-4ABC-BC63-22D49FFB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AC12-53B9-4A62-B88C-4905FDA5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1228-3C75-43D7-833D-AAB487A6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8E42-C492-4281-8B66-E91A6892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A9F31-FC7F-4DFF-9074-57616B9AC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67BB-1D16-4E95-987A-290FE24B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D4966-BDA5-4970-976A-646F7BF1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A24E-D67F-4205-B354-95ABB964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6F59-AB3C-49C8-A6B0-F6CA7336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D9B3-2481-45B2-8C63-9F97197A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E18C-9521-4754-BDE9-0C59AEF6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1E2B1-6A92-4298-BA2F-1C5780A2D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B65D8-15D3-41F4-B692-2B1C6ECD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7DA4B-1F84-4C84-A24A-BA07767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5B4A1-07B6-41B4-9147-043EEDDA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93511-30DF-4955-A44F-C40364B3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EC0-39AE-4559-BD17-29A2DE72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2A89-1267-40E0-A2FA-1315D6BC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FEE3D-F56A-4D5D-9BD4-3D76AF74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2277-0BC2-427A-AA63-91F5F1DD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08866-DC65-489C-A7C2-CB79600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8228-BAE1-4A0F-BCC8-40175C6B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0351-864E-49F1-A284-7C423FA7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ACC9-F169-47C9-AB87-4A06CD18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E5FB-FD88-4F4E-926F-FFEDC602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66F37-1F22-4554-9F7D-247E1C4C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D1F8-2DB5-41E1-B9BC-F86D340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30F3-CAB5-47AC-B21D-65F4206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5D3A-55A5-450D-883A-2C5BBED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A997-8C72-4A80-B59A-003127E6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ADC01-3561-461E-82FC-CE2581B29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72455-8F16-4E27-852F-80C75B38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0E05-61DB-4E61-9863-5B41D49D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1BD0-6DCF-4B66-9B3A-9804A87B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36D1-04B5-4601-BE4A-C9C83632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2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71C8F-D9F6-4574-BA26-34F49C8F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AEE7-EC39-4145-B03C-3CA31D02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6838-2B98-4FAC-952F-ACFD669C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664-B941-4CB8-9E5F-E620B34B4537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BB23-0667-495E-B09C-364E336C0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2355-4958-43DA-8B86-EC6C61707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52DB-6E36-44ED-8F1A-A3162EE0D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86868-1659-4D56-8CF3-87F0883D5D62}"/>
              </a:ext>
            </a:extLst>
          </p:cNvPr>
          <p:cNvSpPr/>
          <p:nvPr/>
        </p:nvSpPr>
        <p:spPr>
          <a:xfrm>
            <a:off x="3297382" y="1366095"/>
            <a:ext cx="5098473" cy="52471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FFCCE6-0AD2-46EC-8852-4558C7E8329B}"/>
              </a:ext>
            </a:extLst>
          </p:cNvPr>
          <p:cNvSpPr/>
          <p:nvPr/>
        </p:nvSpPr>
        <p:spPr>
          <a:xfrm>
            <a:off x="3426954" y="1496726"/>
            <a:ext cx="2561506" cy="3619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KPMG LOGIN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A0865F-44CD-445A-A162-1B67E73B0779}"/>
              </a:ext>
            </a:extLst>
          </p:cNvPr>
          <p:cNvSpPr/>
          <p:nvPr/>
        </p:nvSpPr>
        <p:spPr>
          <a:xfrm>
            <a:off x="5334263" y="1989338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Enter Username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C65402-D1E9-42AD-8C13-2A659B542D7F}"/>
              </a:ext>
            </a:extLst>
          </p:cNvPr>
          <p:cNvSpPr/>
          <p:nvPr/>
        </p:nvSpPr>
        <p:spPr>
          <a:xfrm>
            <a:off x="5334263" y="2481950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Enter Password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04DFCA-88D4-4978-9D14-02C851372D97}"/>
              </a:ext>
            </a:extLst>
          </p:cNvPr>
          <p:cNvSpPr/>
          <p:nvPr/>
        </p:nvSpPr>
        <p:spPr>
          <a:xfrm>
            <a:off x="3833353" y="1981206"/>
            <a:ext cx="2561506" cy="3619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Username 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96A7B8-D61D-4D34-A46E-C8FAE08EBBB7}"/>
              </a:ext>
            </a:extLst>
          </p:cNvPr>
          <p:cNvSpPr/>
          <p:nvPr/>
        </p:nvSpPr>
        <p:spPr>
          <a:xfrm>
            <a:off x="3907244" y="2465686"/>
            <a:ext cx="2561506" cy="3619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Password :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274303-AD53-4ACA-BF96-92C118051A19}"/>
              </a:ext>
            </a:extLst>
          </p:cNvPr>
          <p:cNvSpPr/>
          <p:nvPr/>
        </p:nvSpPr>
        <p:spPr>
          <a:xfrm>
            <a:off x="4815247" y="3148812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99551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6D13DF-5D8A-41D4-8BA5-5B32991CDE85}"/>
              </a:ext>
            </a:extLst>
          </p:cNvPr>
          <p:cNvSpPr/>
          <p:nvPr/>
        </p:nvSpPr>
        <p:spPr>
          <a:xfrm>
            <a:off x="922845" y="2100132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Go-Digit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A5A538-82AB-4A48-BEAF-D5AD1889D538}"/>
              </a:ext>
            </a:extLst>
          </p:cNvPr>
          <p:cNvSpPr/>
          <p:nvPr/>
        </p:nvSpPr>
        <p:spPr>
          <a:xfrm>
            <a:off x="922845" y="2418259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Disney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FE0ABE-BE0E-4562-A562-7A1A66902F4C}"/>
              </a:ext>
            </a:extLst>
          </p:cNvPr>
          <p:cNvSpPr/>
          <p:nvPr/>
        </p:nvSpPr>
        <p:spPr>
          <a:xfrm>
            <a:off x="3943053" y="1450811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1119F9-73C3-4BBF-B6C6-C2B58E06D3E4}"/>
              </a:ext>
            </a:extLst>
          </p:cNvPr>
          <p:cNvSpPr/>
          <p:nvPr/>
        </p:nvSpPr>
        <p:spPr>
          <a:xfrm>
            <a:off x="3959604" y="1582474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Options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520CC-725E-472F-9CDD-7AB0259EEA83}"/>
              </a:ext>
            </a:extLst>
          </p:cNvPr>
          <p:cNvCxnSpPr/>
          <p:nvPr/>
        </p:nvCxnSpPr>
        <p:spPr>
          <a:xfrm>
            <a:off x="4087091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80D5E3-7F3C-420E-98B5-35312479AABA}"/>
              </a:ext>
            </a:extLst>
          </p:cNvPr>
          <p:cNvSpPr/>
          <p:nvPr/>
        </p:nvSpPr>
        <p:spPr>
          <a:xfrm>
            <a:off x="4135937" y="1790114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Create New Project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01F0B4-87CD-4569-9036-A2FBB869A73B}"/>
              </a:ext>
            </a:extLst>
          </p:cNvPr>
          <p:cNvSpPr/>
          <p:nvPr/>
        </p:nvSpPr>
        <p:spPr>
          <a:xfrm>
            <a:off x="4135936" y="2067202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Add member to project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05EB7D-B824-430F-A5EB-9700E45D08E3}"/>
              </a:ext>
            </a:extLst>
          </p:cNvPr>
          <p:cNvSpPr/>
          <p:nvPr/>
        </p:nvSpPr>
        <p:spPr>
          <a:xfrm>
            <a:off x="4135936" y="2336830"/>
            <a:ext cx="4305785" cy="346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Delegate ownership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A960AD-90DA-4DFC-9DA4-CE0B1690531E}"/>
              </a:ext>
            </a:extLst>
          </p:cNvPr>
          <p:cNvSpPr/>
          <p:nvPr/>
        </p:nvSpPr>
        <p:spPr>
          <a:xfrm>
            <a:off x="4148917" y="2636056"/>
            <a:ext cx="4305785" cy="346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Check Status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953297-BAD1-44C8-88A8-3118F53A3057}"/>
              </a:ext>
            </a:extLst>
          </p:cNvPr>
          <p:cNvSpPr/>
          <p:nvPr/>
        </p:nvSpPr>
        <p:spPr>
          <a:xfrm>
            <a:off x="4175793" y="2901163"/>
            <a:ext cx="4305785" cy="346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Set Status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F2D9A05-2098-4421-AF42-C4AD549E4FC9}"/>
              </a:ext>
            </a:extLst>
          </p:cNvPr>
          <p:cNvSpPr/>
          <p:nvPr/>
        </p:nvSpPr>
        <p:spPr>
          <a:xfrm rot="5400000">
            <a:off x="3255521" y="1055941"/>
            <a:ext cx="254234" cy="13137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5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Generator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54341B9-FA0F-4F46-8964-53EDA9C1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225" y="1478428"/>
            <a:ext cx="3215713" cy="49871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A13867-99EA-4BEE-AE1A-7A4A7B748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27" y="1455151"/>
            <a:ext cx="4128346" cy="49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Generator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64DA6-CC7E-446B-A422-CE0052F6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99" y="1455149"/>
            <a:ext cx="4180601" cy="4987168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8D79525-FB45-4F2D-8680-B11CAEF60DD5}"/>
              </a:ext>
            </a:extLst>
          </p:cNvPr>
          <p:cNvSpPr/>
          <p:nvPr/>
        </p:nvSpPr>
        <p:spPr>
          <a:xfrm rot="5400000">
            <a:off x="11097958" y="5768108"/>
            <a:ext cx="396230" cy="10150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F3EF6-61B8-47BB-95EC-9F74E7F5E037}"/>
              </a:ext>
            </a:extLst>
          </p:cNvPr>
          <p:cNvSpPr txBox="1"/>
          <p:nvPr/>
        </p:nvSpPr>
        <p:spPr>
          <a:xfrm>
            <a:off x="10720558" y="6104425"/>
            <a:ext cx="13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5155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88157-8FCC-4804-AE48-258D7D85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31" y="1455150"/>
            <a:ext cx="6255425" cy="4987166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6FFECA2-4669-4A74-81E0-FC36BB7715C8}"/>
              </a:ext>
            </a:extLst>
          </p:cNvPr>
          <p:cNvSpPr/>
          <p:nvPr/>
        </p:nvSpPr>
        <p:spPr>
          <a:xfrm rot="5400000">
            <a:off x="11097958" y="5768108"/>
            <a:ext cx="396230" cy="10150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A23D9-89A5-40F9-8982-3E4133C161A7}"/>
              </a:ext>
            </a:extLst>
          </p:cNvPr>
          <p:cNvSpPr txBox="1"/>
          <p:nvPr/>
        </p:nvSpPr>
        <p:spPr>
          <a:xfrm>
            <a:off x="10725241" y="6104425"/>
            <a:ext cx="13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62546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E83C2-2BC9-48B3-BA33-C79C90D7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34" y="1470000"/>
            <a:ext cx="4617548" cy="487538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B312D9D-A9CC-491B-8AB5-547ACE199DD2}"/>
              </a:ext>
            </a:extLst>
          </p:cNvPr>
          <p:cNvSpPr/>
          <p:nvPr/>
        </p:nvSpPr>
        <p:spPr>
          <a:xfrm rot="5400000">
            <a:off x="11097958" y="5768108"/>
            <a:ext cx="396230" cy="10150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ED61B-934A-49CE-9E22-85BB0CF594E7}"/>
              </a:ext>
            </a:extLst>
          </p:cNvPr>
          <p:cNvSpPr txBox="1"/>
          <p:nvPr/>
        </p:nvSpPr>
        <p:spPr>
          <a:xfrm>
            <a:off x="10720558" y="6104425"/>
            <a:ext cx="13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30169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Generator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B312D9D-A9CC-491B-8AB5-547ACE199DD2}"/>
              </a:ext>
            </a:extLst>
          </p:cNvPr>
          <p:cNvSpPr/>
          <p:nvPr/>
        </p:nvSpPr>
        <p:spPr>
          <a:xfrm rot="5400000">
            <a:off x="11097958" y="5768108"/>
            <a:ext cx="396230" cy="10150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ED61B-934A-49CE-9E22-85BB0CF594E7}"/>
              </a:ext>
            </a:extLst>
          </p:cNvPr>
          <p:cNvSpPr txBox="1"/>
          <p:nvPr/>
        </p:nvSpPr>
        <p:spPr>
          <a:xfrm>
            <a:off x="10720558" y="6104425"/>
            <a:ext cx="13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55A90-538C-4325-A809-31DD3100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17" y="1470004"/>
            <a:ext cx="6218451" cy="49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D81D50-E966-4945-8D8E-1FBBAD005BB1}"/>
              </a:ext>
            </a:extLst>
          </p:cNvPr>
          <p:cNvSpPr/>
          <p:nvPr/>
        </p:nvSpPr>
        <p:spPr>
          <a:xfrm>
            <a:off x="562062" y="310393"/>
            <a:ext cx="11383861" cy="640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B74-143F-423E-B8E3-DC11D6164DC4}"/>
              </a:ext>
            </a:extLst>
          </p:cNvPr>
          <p:cNvSpPr/>
          <p:nvPr/>
        </p:nvSpPr>
        <p:spPr>
          <a:xfrm>
            <a:off x="562062" y="310392"/>
            <a:ext cx="11383861" cy="1015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A9F19-DE8C-40B1-81C4-D65285C1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351028"/>
            <a:ext cx="2095500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303-DF8B-40F2-8883-3C3450DE0993}"/>
              </a:ext>
            </a:extLst>
          </p:cNvPr>
          <p:cNvSpPr/>
          <p:nvPr/>
        </p:nvSpPr>
        <p:spPr>
          <a:xfrm>
            <a:off x="3028426" y="351028"/>
            <a:ext cx="8774884" cy="43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highlight>
                  <a:srgbClr val="C0C0C0"/>
                </a:highlight>
              </a:rPr>
              <a:t>KPMG AWS Audit Automation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D9D1A-4721-4AF3-BC17-C38015ECBF86}"/>
              </a:ext>
            </a:extLst>
          </p:cNvPr>
          <p:cNvSpPr/>
          <p:nvPr/>
        </p:nvSpPr>
        <p:spPr>
          <a:xfrm>
            <a:off x="9496338" y="889233"/>
            <a:ext cx="2306972" cy="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: Tejas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0F95D-2645-47BC-968C-58E43DEEE89B}"/>
              </a:ext>
            </a:extLst>
          </p:cNvPr>
          <p:cNvSpPr/>
          <p:nvPr/>
        </p:nvSpPr>
        <p:spPr>
          <a:xfrm>
            <a:off x="737270" y="1455150"/>
            <a:ext cx="3047126" cy="498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DA753-CF55-471D-9F99-16B7BA8ABD9B}"/>
              </a:ext>
            </a:extLst>
          </p:cNvPr>
          <p:cNvSpPr/>
          <p:nvPr/>
        </p:nvSpPr>
        <p:spPr>
          <a:xfrm>
            <a:off x="805343" y="1603740"/>
            <a:ext cx="2910980" cy="2181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Project Explorer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B12077-E7FD-4F11-B4B7-50ED74EA23A3}"/>
              </a:ext>
            </a:extLst>
          </p:cNvPr>
          <p:cNvSpPr/>
          <p:nvPr/>
        </p:nvSpPr>
        <p:spPr>
          <a:xfrm>
            <a:off x="922845" y="1800906"/>
            <a:ext cx="4305785" cy="33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MUFG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B5915-0BD9-4EF9-AB38-08C4CE185481}"/>
              </a:ext>
            </a:extLst>
          </p:cNvPr>
          <p:cNvCxnSpPr/>
          <p:nvPr/>
        </p:nvCxnSpPr>
        <p:spPr>
          <a:xfrm>
            <a:off x="895927" y="1821854"/>
            <a:ext cx="0" cy="4329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4F48F-1224-488C-944F-8C1C46FC1E0A}"/>
              </a:ext>
            </a:extLst>
          </p:cNvPr>
          <p:cNvCxnSpPr>
            <a:cxnSpLocks/>
          </p:cNvCxnSpPr>
          <p:nvPr/>
        </p:nvCxnSpPr>
        <p:spPr>
          <a:xfrm>
            <a:off x="1085272" y="2112753"/>
            <a:ext cx="0" cy="4038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839CC-B535-4456-AA44-0238FF64EE82}"/>
              </a:ext>
            </a:extLst>
          </p:cNvPr>
          <p:cNvSpPr/>
          <p:nvPr/>
        </p:nvSpPr>
        <p:spPr>
          <a:xfrm>
            <a:off x="1149575" y="2112753"/>
            <a:ext cx="256674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Asset Inventory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88C77-674F-49F2-BAB8-61AFB163267F}"/>
              </a:ext>
            </a:extLst>
          </p:cNvPr>
          <p:cNvSpPr/>
          <p:nvPr/>
        </p:nvSpPr>
        <p:spPr>
          <a:xfrm>
            <a:off x="1154809" y="2531199"/>
            <a:ext cx="2561506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Cloud Architecture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62561-9BA8-476A-909F-FFDA915C72C3}"/>
              </a:ext>
            </a:extLst>
          </p:cNvPr>
          <p:cNvSpPr/>
          <p:nvPr/>
        </p:nvSpPr>
        <p:spPr>
          <a:xfrm>
            <a:off x="1149575" y="2990344"/>
            <a:ext cx="2561506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Report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51A50-6C78-4937-8EF8-D286BBAD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40" y="2309618"/>
            <a:ext cx="7829570" cy="413269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71DBC9-3C8B-4534-B5D6-C3C0AD813097}"/>
              </a:ext>
            </a:extLst>
          </p:cNvPr>
          <p:cNvSpPr/>
          <p:nvPr/>
        </p:nvSpPr>
        <p:spPr>
          <a:xfrm>
            <a:off x="3938434" y="1497770"/>
            <a:ext cx="1958983" cy="36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Format: XLSX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EA570D-5B01-4796-97EA-94307F9F6028}"/>
              </a:ext>
            </a:extLst>
          </p:cNvPr>
          <p:cNvSpPr/>
          <p:nvPr/>
        </p:nvSpPr>
        <p:spPr>
          <a:xfrm>
            <a:off x="3938433" y="1903694"/>
            <a:ext cx="1958983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Download 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86519E-D476-40AD-9E93-5013DF60FE79}"/>
              </a:ext>
            </a:extLst>
          </p:cNvPr>
          <p:cNvSpPr/>
          <p:nvPr/>
        </p:nvSpPr>
        <p:spPr>
          <a:xfrm>
            <a:off x="9844327" y="1497770"/>
            <a:ext cx="1958983" cy="3619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Submit Changes</a:t>
            </a:r>
          </a:p>
        </p:txBody>
      </p:sp>
    </p:spTree>
    <p:extLst>
      <p:ext uri="{BB962C8B-B14F-4D97-AF65-F5344CB8AC3E}">
        <p14:creationId xmlns:p14="http://schemas.microsoft.com/office/powerpoint/2010/main" val="332755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</dc:creator>
  <cp:lastModifiedBy>tejas zarekar</cp:lastModifiedBy>
  <cp:revision>9</cp:revision>
  <dcterms:created xsi:type="dcterms:W3CDTF">2020-05-26T09:13:08Z</dcterms:created>
  <dcterms:modified xsi:type="dcterms:W3CDTF">2020-05-26T10:02:34Z</dcterms:modified>
</cp:coreProperties>
</file>