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F58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9398635" y="951230"/>
            <a:ext cx="2310765" cy="5761990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43535" y="20320"/>
            <a:ext cx="7673340" cy="693420"/>
          </a:xfrm>
        </p:spPr>
        <p:txBody>
          <a:bodyPr>
            <a:noAutofit/>
          </a:bodyPr>
          <a:p>
            <a:r>
              <a:rPr lang="en-US" altLang="zh-CN" sz="4400" b="1">
                <a:solidFill>
                  <a:srgbClr val="3E4F58"/>
                </a:solidFill>
              </a:rPr>
              <a:t>Dock</a:t>
            </a:r>
            <a:r>
              <a:rPr lang="zh-CN" altLang="en-US" sz="4400" b="1">
                <a:solidFill>
                  <a:srgbClr val="3E4F58"/>
                </a:solidFill>
              </a:rPr>
              <a:t>运行过程</a:t>
            </a:r>
            <a:r>
              <a:rPr lang="en-US" altLang="zh-CN" sz="4400" b="1">
                <a:solidFill>
                  <a:srgbClr val="3E4F58"/>
                </a:solidFill>
              </a:rPr>
              <a:t> </a:t>
            </a:r>
            <a:r>
              <a:rPr lang="zh-CN" altLang="en-US" sz="4400" b="1">
                <a:solidFill>
                  <a:srgbClr val="E8E8E8"/>
                </a:solidFill>
              </a:rPr>
              <a:t>原理解释</a:t>
            </a:r>
            <a:endParaRPr lang="zh-CN" altLang="en-US" sz="4400" b="1">
              <a:solidFill>
                <a:srgbClr val="E8E8E8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841105" y="582930"/>
            <a:ext cx="1337310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Registry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1105" y="2367280"/>
            <a:ext cx="1909445" cy="4046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6970" y="1156335"/>
            <a:ext cx="1019810" cy="1210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8540" y="2367280"/>
            <a:ext cx="1155700" cy="1265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0440" y="3761740"/>
            <a:ext cx="1366520" cy="127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8540" y="5172075"/>
            <a:ext cx="1158240" cy="133858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152775" y="1045845"/>
            <a:ext cx="5374640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66720" y="713740"/>
            <a:ext cx="276923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DOCKER_HOST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6950" y="-65405"/>
            <a:ext cx="1822450" cy="122174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5896610" y="216154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31540" y="2367280"/>
            <a:ext cx="2305050" cy="4046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74695" y="216154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7650" y="1045845"/>
            <a:ext cx="2533015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5300" y="195580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pull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1540" y="1431925"/>
            <a:ext cx="4572635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deamon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直接箭头连接符 23"/>
          <p:cNvCxnSpPr>
            <a:stCxn id="23" idx="3"/>
            <a:endCxn id="4" idx="1"/>
          </p:cNvCxnSpPr>
          <p:nvPr/>
        </p:nvCxnSpPr>
        <p:spPr>
          <a:xfrm flipV="1">
            <a:off x="8004175" y="869950"/>
            <a:ext cx="836930" cy="7677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1080" y="2367280"/>
            <a:ext cx="1155700" cy="1265555"/>
          </a:xfrm>
          <a:prstGeom prst="rect">
            <a:avLst/>
          </a:prstGeom>
        </p:spPr>
      </p:pic>
      <p:cxnSp>
        <p:nvCxnSpPr>
          <p:cNvPr id="26" name="直接箭头连接符 25"/>
          <p:cNvCxnSpPr>
            <a:endCxn id="23" idx="1"/>
          </p:cNvCxnSpPr>
          <p:nvPr/>
        </p:nvCxnSpPr>
        <p:spPr>
          <a:xfrm flipV="1">
            <a:off x="2350770" y="1637665"/>
            <a:ext cx="1080770" cy="47307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275580" y="3330575"/>
            <a:ext cx="1219200" cy="876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64585" y="2919095"/>
            <a:ext cx="1611630" cy="1879600"/>
            <a:chOff x="5771" y="4597"/>
            <a:chExt cx="2538" cy="2960"/>
          </a:xfrm>
        </p:grpSpPr>
        <p:sp>
          <p:nvSpPr>
            <p:cNvPr id="30" name="圆角矩形 29"/>
            <p:cNvSpPr/>
            <p:nvPr/>
          </p:nvSpPr>
          <p:spPr>
            <a:xfrm>
              <a:off x="5771" y="4597"/>
              <a:ext cx="2538" cy="296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0" y="5076"/>
              <a:ext cx="1820" cy="1993"/>
            </a:xfrm>
            <a:prstGeom prst="rect">
              <a:avLst/>
            </a:prstGeom>
          </p:spPr>
        </p:pic>
      </p:grpSp>
      <p:sp>
        <p:nvSpPr>
          <p:cNvPr id="32" name="圆角矩形 31"/>
          <p:cNvSpPr/>
          <p:nvPr/>
        </p:nvSpPr>
        <p:spPr>
          <a:xfrm>
            <a:off x="495300" y="335026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run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2334260" y="1664970"/>
            <a:ext cx="1039495" cy="189103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67656 0.037315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7960995" y="297815"/>
            <a:ext cx="3704590" cy="1960880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2740" y="79375"/>
            <a:ext cx="5758815" cy="693420"/>
          </a:xfrm>
          <a:solidFill>
            <a:schemeClr val="bg1"/>
          </a:solidFill>
        </p:spPr>
        <p:txBody>
          <a:bodyPr>
            <a:noAutofit/>
          </a:bodyPr>
          <a:p>
            <a:r>
              <a:rPr lang="en-US" altLang="zh-CN" sz="4400" b="1">
                <a:solidFill>
                  <a:srgbClr val="3E4F58"/>
                </a:solidFill>
              </a:rPr>
              <a:t>Git Hooks </a:t>
            </a:r>
            <a:r>
              <a:rPr lang="zh-CN" altLang="en-US" sz="4400" b="1">
                <a:solidFill>
                  <a:srgbClr val="3E4F58"/>
                </a:solidFill>
              </a:rPr>
              <a:t>持续构建</a:t>
            </a:r>
            <a:endParaRPr lang="zh-CN" altLang="en-US" sz="4400" b="1">
              <a:solidFill>
                <a:srgbClr val="E8E8E8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665085" y="247650"/>
            <a:ext cx="266382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测试环境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01770" y="1045845"/>
            <a:ext cx="2291080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69665" y="901065"/>
            <a:ext cx="137096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中控机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7650" y="1045845"/>
            <a:ext cx="2533015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5300" y="195580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新版本</a:t>
            </a:r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16610" y="869950"/>
            <a:ext cx="1517650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4F3F4">
                  <a:alpha val="100000"/>
                </a:srgbClr>
              </a:clrFrom>
              <a:clrTo>
                <a:srgbClr val="F4F3F4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" y="522605"/>
            <a:ext cx="977265" cy="90932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8249285" y="932180"/>
            <a:ext cx="2964815" cy="1190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46085" y="89535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730" y="697865"/>
            <a:ext cx="833120" cy="558800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4252595" y="1955800"/>
            <a:ext cx="1838960" cy="17938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根据版本分支信息更新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1460" y="1357630"/>
            <a:ext cx="672465" cy="625475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7960995" y="2473325"/>
            <a:ext cx="4118610" cy="4231640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665085" y="2423160"/>
            <a:ext cx="266382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生产环境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249285" y="3107690"/>
            <a:ext cx="2964815" cy="1190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046085" y="307086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730" y="2873375"/>
            <a:ext cx="833120" cy="558800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>
            <a:off x="8331200" y="5731510"/>
            <a:ext cx="2964815" cy="838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128000" y="561848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1200" y="3460115"/>
            <a:ext cx="619760" cy="679450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8330565" y="4427855"/>
            <a:ext cx="2964815" cy="1190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128000" y="439420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095" y="4224655"/>
            <a:ext cx="833120" cy="5588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5450" y="5362575"/>
            <a:ext cx="833120" cy="5588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0565" y="1357630"/>
            <a:ext cx="619760" cy="6794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095" y="1290955"/>
            <a:ext cx="656590" cy="7594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5505" y="4783455"/>
            <a:ext cx="656590" cy="75946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985" y="5944235"/>
            <a:ext cx="672465" cy="62547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2769870" y="1711325"/>
            <a:ext cx="1272540" cy="508635"/>
            <a:chOff x="4362" y="2695"/>
            <a:chExt cx="2004" cy="801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4362" y="3496"/>
              <a:ext cx="2005" cy="0"/>
            </a:xfrm>
            <a:prstGeom prst="straightConnector1">
              <a:avLst/>
            </a:prstGeom>
            <a:ln w="57150"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圆角矩形 68"/>
            <p:cNvSpPr/>
            <p:nvPr/>
          </p:nvSpPr>
          <p:spPr>
            <a:xfrm>
              <a:off x="4468" y="2695"/>
              <a:ext cx="1834" cy="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WebHooks</a:t>
              </a:r>
              <a:endPara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85865" y="534670"/>
            <a:ext cx="1379220" cy="2414270"/>
            <a:chOff x="9899" y="842"/>
            <a:chExt cx="2172" cy="3802"/>
          </a:xfrm>
        </p:grpSpPr>
        <p:cxnSp>
          <p:nvCxnSpPr>
            <p:cNvPr id="68" name="直接箭头连接符 67"/>
            <p:cNvCxnSpPr>
              <a:endCxn id="4" idx="1"/>
            </p:cNvCxnSpPr>
            <p:nvPr/>
          </p:nvCxnSpPr>
          <p:spPr>
            <a:xfrm flipV="1">
              <a:off x="9899" y="842"/>
              <a:ext cx="2172" cy="38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圆角矩形 69"/>
            <p:cNvSpPr/>
            <p:nvPr/>
          </p:nvSpPr>
          <p:spPr>
            <a:xfrm>
              <a:off x="10140" y="2349"/>
              <a:ext cx="1834" cy="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SSH</a:t>
              </a:r>
              <a:endPara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07455" y="2960370"/>
            <a:ext cx="1502410" cy="424180"/>
            <a:chOff x="9933" y="4662"/>
            <a:chExt cx="2366" cy="668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9933" y="4662"/>
              <a:ext cx="2366" cy="66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10140" y="4662"/>
              <a:ext cx="1834" cy="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SSH</a:t>
              </a:r>
              <a:endPara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文字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Calibri</vt:lpstr>
      <vt:lpstr>Arial Rounded MT Bold</vt:lpstr>
      <vt:lpstr>Calibri Light</vt:lpstr>
      <vt:lpstr>Helvetica Neue</vt:lpstr>
      <vt:lpstr>宋体</vt:lpstr>
      <vt:lpstr>汉仪书宋二KW</vt:lpstr>
      <vt:lpstr>微软雅黑</vt:lpstr>
      <vt:lpstr>Arial Unicode MS</vt:lpstr>
      <vt:lpstr>Office 主题</vt:lpstr>
      <vt:lpstr>Dock运行过程 原理解释</vt:lpstr>
      <vt:lpstr>Git Hooks 持续构建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</dc:creator>
  <cp:lastModifiedBy>xixi</cp:lastModifiedBy>
  <cp:revision>14</cp:revision>
  <dcterms:created xsi:type="dcterms:W3CDTF">2020-03-06T01:51:29Z</dcterms:created>
  <dcterms:modified xsi:type="dcterms:W3CDTF">2020-03-06T01:51:29Z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