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B042-A988-48AC-99C7-237227F7F71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DE99-D847-40B5-93A0-F24B15B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EF097-598C-424F-BAA6-A3AF1DD5E72E}"/>
              </a:ext>
            </a:extLst>
          </p:cNvPr>
          <p:cNvPicPr/>
          <p:nvPr/>
        </p:nvPicPr>
        <p:blipFill rotWithShape="1">
          <a:blip r:embed="rId2"/>
          <a:srcRect b="21624"/>
          <a:stretch/>
        </p:blipFill>
        <p:spPr>
          <a:xfrm>
            <a:off x="2085210" y="6726544"/>
            <a:ext cx="707342" cy="59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17ABA-6B77-499A-86CA-43F40FDDEC2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32"/>
          <a:stretch/>
        </p:blipFill>
        <p:spPr>
          <a:xfrm>
            <a:off x="3436474" y="7627419"/>
            <a:ext cx="807614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03746-0FDB-4650-83BD-3C16C68A17D2}"/>
              </a:ext>
            </a:extLst>
          </p:cNvPr>
          <p:cNvPicPr/>
          <p:nvPr/>
        </p:nvPicPr>
        <p:blipFill rotWithShape="1">
          <a:blip r:embed="rId4"/>
          <a:srcRect b="34931"/>
          <a:stretch/>
        </p:blipFill>
        <p:spPr>
          <a:xfrm>
            <a:off x="2400489" y="3880607"/>
            <a:ext cx="798056" cy="4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09C20-24CB-402D-B9A0-E67F81686EE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4"/>
          <a:stretch/>
        </p:blipFill>
        <p:spPr>
          <a:xfrm>
            <a:off x="2021649" y="2283557"/>
            <a:ext cx="724657" cy="4146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DB168C-0F4F-4E56-AA43-A7B5099624B4}"/>
              </a:ext>
            </a:extLst>
          </p:cNvPr>
          <p:cNvSpPr/>
          <p:nvPr/>
        </p:nvSpPr>
        <p:spPr>
          <a:xfrm>
            <a:off x="1988234" y="2179739"/>
            <a:ext cx="2644700" cy="16935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9ECC0-F5B4-41C3-ADE4-E80FBB837DB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0"/>
          <a:stretch/>
        </p:blipFill>
        <p:spPr>
          <a:xfrm>
            <a:off x="2828985" y="2218372"/>
            <a:ext cx="724656" cy="601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B879E-2BA3-4772-80F1-30A0108C95F0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21"/>
          <a:stretch/>
        </p:blipFill>
        <p:spPr>
          <a:xfrm>
            <a:off x="3660010" y="2280725"/>
            <a:ext cx="865729" cy="4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7BB-3180-4F62-8721-1C9FA6EB43E0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1"/>
          <a:stretch/>
        </p:blipFill>
        <p:spPr>
          <a:xfrm>
            <a:off x="2480264" y="3062070"/>
            <a:ext cx="766102" cy="46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7EAE6A-4862-4C7E-BA9A-80C46EF9D25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28" y="3052833"/>
            <a:ext cx="529211" cy="529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C65C38-E584-45E3-BD45-E6C885EEE1EF}"/>
              </a:ext>
            </a:extLst>
          </p:cNvPr>
          <p:cNvSpPr txBox="1"/>
          <p:nvPr/>
        </p:nvSpPr>
        <p:spPr>
          <a:xfrm>
            <a:off x="1953972" y="2733509"/>
            <a:ext cx="7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Slide potentiometer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10900-F11D-43D0-A5A0-497531B465EC}"/>
              </a:ext>
            </a:extLst>
          </p:cNvPr>
          <p:cNvSpPr txBox="1"/>
          <p:nvPr/>
        </p:nvSpPr>
        <p:spPr>
          <a:xfrm>
            <a:off x="2704652" y="2733509"/>
            <a:ext cx="92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Dual-gang potentiometer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8E58E-B944-4231-A07F-2F9CB589415C}"/>
              </a:ext>
            </a:extLst>
          </p:cNvPr>
          <p:cNvSpPr txBox="1"/>
          <p:nvPr/>
        </p:nvSpPr>
        <p:spPr>
          <a:xfrm>
            <a:off x="3638193" y="2733509"/>
            <a:ext cx="88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Multi-turn potentiometer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A4943-8F0A-436A-8611-55506A9464CE}"/>
              </a:ext>
            </a:extLst>
          </p:cNvPr>
          <p:cNvSpPr txBox="1"/>
          <p:nvPr/>
        </p:nvSpPr>
        <p:spPr>
          <a:xfrm>
            <a:off x="2358820" y="3525856"/>
            <a:ext cx="88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Concentric potentiometer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C9726-9308-4394-84A6-FC454CB56D11}"/>
              </a:ext>
            </a:extLst>
          </p:cNvPr>
          <p:cNvSpPr txBox="1"/>
          <p:nvPr/>
        </p:nvSpPr>
        <p:spPr>
          <a:xfrm>
            <a:off x="3361395" y="3525856"/>
            <a:ext cx="88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Digital potentiometer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9E1688-D8B6-46B6-B5F4-16CF1BDD2364}"/>
              </a:ext>
            </a:extLst>
          </p:cNvPr>
          <p:cNvSpPr/>
          <p:nvPr/>
        </p:nvSpPr>
        <p:spPr>
          <a:xfrm>
            <a:off x="1988234" y="3868314"/>
            <a:ext cx="2644700" cy="7277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AC3E59-17CD-46AF-B24C-3731255EAF9C}"/>
              </a:ext>
            </a:extLst>
          </p:cNvPr>
          <p:cNvPicPr/>
          <p:nvPr/>
        </p:nvPicPr>
        <p:blipFill rotWithShape="1">
          <a:blip r:embed="rId10"/>
          <a:srcRect b="40939"/>
          <a:stretch/>
        </p:blipFill>
        <p:spPr>
          <a:xfrm>
            <a:off x="3304221" y="3892613"/>
            <a:ext cx="869477" cy="4833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859173-B940-4E95-9500-5A6856ABCF6A}"/>
              </a:ext>
            </a:extLst>
          </p:cNvPr>
          <p:cNvSpPr txBox="1"/>
          <p:nvPr/>
        </p:nvSpPr>
        <p:spPr>
          <a:xfrm>
            <a:off x="2287456" y="4275004"/>
            <a:ext cx="98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Potentiometer symbol ANSI standard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969AF-650E-487F-892E-AA043DC488C5}"/>
              </a:ext>
            </a:extLst>
          </p:cNvPr>
          <p:cNvSpPr txBox="1"/>
          <p:nvPr/>
        </p:nvSpPr>
        <p:spPr>
          <a:xfrm>
            <a:off x="3268333" y="4275004"/>
            <a:ext cx="98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Potentiometer symbol IEC standard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7C04CF-3B91-4AFA-86C1-DC7D76006750}"/>
              </a:ext>
            </a:extLst>
          </p:cNvPr>
          <p:cNvSpPr/>
          <p:nvPr/>
        </p:nvSpPr>
        <p:spPr>
          <a:xfrm>
            <a:off x="1988234" y="167055"/>
            <a:ext cx="2644700" cy="199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E58E8A-3A99-4AFC-8430-E1642C819EDF}"/>
              </a:ext>
            </a:extLst>
          </p:cNvPr>
          <p:cNvSpPr/>
          <p:nvPr/>
        </p:nvSpPr>
        <p:spPr>
          <a:xfrm>
            <a:off x="1988234" y="366824"/>
            <a:ext cx="2644700" cy="8801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ECD758-03C4-4804-A7F4-81A47A437013}"/>
              </a:ext>
            </a:extLst>
          </p:cNvPr>
          <p:cNvSpPr txBox="1"/>
          <p:nvPr/>
        </p:nvSpPr>
        <p:spPr>
          <a:xfrm>
            <a:off x="1953973" y="151767"/>
            <a:ext cx="4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Fixed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40AA47-F26A-4FF9-AAAE-B2D0BF4FDC8B}"/>
              </a:ext>
            </a:extLst>
          </p:cNvPr>
          <p:cNvGrpSpPr/>
          <p:nvPr/>
        </p:nvGrpSpPr>
        <p:grpSpPr>
          <a:xfrm>
            <a:off x="2124837" y="408328"/>
            <a:ext cx="2326629" cy="847334"/>
            <a:chOff x="805993" y="886039"/>
            <a:chExt cx="2326629" cy="84733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36B14A-3488-4BFC-8033-701CD5FC8C55}"/>
                </a:ext>
              </a:extLst>
            </p:cNvPr>
            <p:cNvPicPr/>
            <p:nvPr/>
          </p:nvPicPr>
          <p:blipFill rotWithShape="1">
            <a:blip r:embed="rId11"/>
            <a:srcRect b="13096"/>
            <a:stretch/>
          </p:blipFill>
          <p:spPr>
            <a:xfrm>
              <a:off x="813528" y="886039"/>
              <a:ext cx="695703" cy="69116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6C35A6C-728E-4393-875A-11E7D678E929}"/>
                </a:ext>
              </a:extLst>
            </p:cNvPr>
            <p:cNvPicPr/>
            <p:nvPr/>
          </p:nvPicPr>
          <p:blipFill rotWithShape="1">
            <a:blip r:embed="rId12"/>
            <a:srcRect b="12874"/>
            <a:stretch/>
          </p:blipFill>
          <p:spPr>
            <a:xfrm>
              <a:off x="1662992" y="888656"/>
              <a:ext cx="626542" cy="6888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928CE8-5E7E-4C1E-97C5-94F69FFBC867}"/>
                </a:ext>
              </a:extLst>
            </p:cNvPr>
            <p:cNvPicPr/>
            <p:nvPr/>
          </p:nvPicPr>
          <p:blipFill rotWithShape="1">
            <a:blip r:embed="rId13"/>
            <a:srcRect b="20563"/>
            <a:stretch/>
          </p:blipFill>
          <p:spPr>
            <a:xfrm>
              <a:off x="2407721" y="886039"/>
              <a:ext cx="724901" cy="7277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328A99-F9E4-498B-80D5-E8CFD813065E}"/>
                </a:ext>
              </a:extLst>
            </p:cNvPr>
            <p:cNvSpPr txBox="1"/>
            <p:nvPr/>
          </p:nvSpPr>
          <p:spPr>
            <a:xfrm>
              <a:off x="805993" y="1533318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i="1"/>
                <a:t>Carbon film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6350-9B71-4974-8E3D-F131B2E658DF}"/>
                </a:ext>
              </a:extLst>
            </p:cNvPr>
            <p:cNvSpPr txBox="1"/>
            <p:nvPr/>
          </p:nvSpPr>
          <p:spPr>
            <a:xfrm>
              <a:off x="1640859" y="1533318"/>
              <a:ext cx="5629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i="1"/>
                <a:t>Metal film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1F3861-8805-4450-9390-4202D177A46C}"/>
                </a:ext>
              </a:extLst>
            </p:cNvPr>
            <p:cNvSpPr txBox="1"/>
            <p:nvPr/>
          </p:nvSpPr>
          <p:spPr>
            <a:xfrm>
              <a:off x="2431307" y="1533318"/>
              <a:ext cx="6094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i="1" err="1"/>
                <a:t>Wirewound</a:t>
              </a:r>
              <a:endParaRPr lang="en-US" sz="700" i="1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DE20A-0DDC-4534-AE7B-E7237BCA9F75}"/>
              </a:ext>
            </a:extLst>
          </p:cNvPr>
          <p:cNvSpPr/>
          <p:nvPr/>
        </p:nvSpPr>
        <p:spPr>
          <a:xfrm>
            <a:off x="1988234" y="1251764"/>
            <a:ext cx="2644700" cy="7277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5B61D0-822A-44B3-9B89-A88D64C9808C}"/>
              </a:ext>
            </a:extLst>
          </p:cNvPr>
          <p:cNvPicPr/>
          <p:nvPr/>
        </p:nvPicPr>
        <p:blipFill rotWithShape="1">
          <a:blip r:embed="rId14"/>
          <a:srcRect b="51124"/>
          <a:stretch/>
        </p:blipFill>
        <p:spPr>
          <a:xfrm>
            <a:off x="2387655" y="1349446"/>
            <a:ext cx="810291" cy="3077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9CDA20-5E8C-47C4-A7FE-EF6F318C93BA}"/>
              </a:ext>
            </a:extLst>
          </p:cNvPr>
          <p:cNvPicPr/>
          <p:nvPr/>
        </p:nvPicPr>
        <p:blipFill rotWithShape="1">
          <a:blip r:embed="rId15"/>
          <a:srcRect b="42047"/>
          <a:stretch/>
        </p:blipFill>
        <p:spPr>
          <a:xfrm>
            <a:off x="3368981" y="1284326"/>
            <a:ext cx="751177" cy="3728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E628FA-A152-4174-851A-83E9F281D62B}"/>
              </a:ext>
            </a:extLst>
          </p:cNvPr>
          <p:cNvSpPr txBox="1"/>
          <p:nvPr/>
        </p:nvSpPr>
        <p:spPr>
          <a:xfrm>
            <a:off x="2311906" y="163404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i="1"/>
              <a:t>Fixed resistor symbol</a:t>
            </a:r>
          </a:p>
          <a:p>
            <a:pPr algn="ctr"/>
            <a:r>
              <a:rPr lang="en-US" sz="700" i="1"/>
              <a:t>IEC standard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4B647F-818B-4D9F-88F3-20F64AF283B8}"/>
              </a:ext>
            </a:extLst>
          </p:cNvPr>
          <p:cNvSpPr txBox="1"/>
          <p:nvPr/>
        </p:nvSpPr>
        <p:spPr>
          <a:xfrm>
            <a:off x="3255231" y="163404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i="1"/>
              <a:t>Fixed resistor symbol</a:t>
            </a:r>
          </a:p>
          <a:p>
            <a:pPr algn="ctr"/>
            <a:r>
              <a:rPr lang="en-US" sz="700" i="1"/>
              <a:t>ANSI standard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79653A-F9BF-40EB-BD35-0D3E87FB20AC}"/>
              </a:ext>
            </a:extLst>
          </p:cNvPr>
          <p:cNvSpPr/>
          <p:nvPr/>
        </p:nvSpPr>
        <p:spPr>
          <a:xfrm>
            <a:off x="1988234" y="1979970"/>
            <a:ext cx="2644700" cy="199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C4DDDE-9CA3-40E7-8436-9D5532721E82}"/>
              </a:ext>
            </a:extLst>
          </p:cNvPr>
          <p:cNvSpPr txBox="1"/>
          <p:nvPr/>
        </p:nvSpPr>
        <p:spPr>
          <a:xfrm>
            <a:off x="1953972" y="1964682"/>
            <a:ext cx="2250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Variable (Potentiometer)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C0A19C-ED02-49B4-A070-F52BDA1625BB}"/>
              </a:ext>
            </a:extLst>
          </p:cNvPr>
          <p:cNvSpPr/>
          <p:nvPr/>
        </p:nvSpPr>
        <p:spPr>
          <a:xfrm>
            <a:off x="1988011" y="4592078"/>
            <a:ext cx="2644700" cy="199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D7B2AE-EEFC-47D6-9D50-65AF492F825C}"/>
              </a:ext>
            </a:extLst>
          </p:cNvPr>
          <p:cNvSpPr/>
          <p:nvPr/>
        </p:nvSpPr>
        <p:spPr>
          <a:xfrm>
            <a:off x="1988011" y="4791847"/>
            <a:ext cx="2644700" cy="9770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F0FAC7-4D3D-4669-90A1-518F12E353B2}"/>
              </a:ext>
            </a:extLst>
          </p:cNvPr>
          <p:cNvSpPr txBox="1"/>
          <p:nvPr/>
        </p:nvSpPr>
        <p:spPr>
          <a:xfrm>
            <a:off x="1953749" y="4576790"/>
            <a:ext cx="2250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err="1"/>
              <a:t>Trimpot</a:t>
            </a:r>
            <a:r>
              <a:rPr lang="en-US" sz="900" b="1"/>
              <a:t> (Trimmer Potentiometer)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E1C060A-FEC3-4165-86AF-E18C83136FC2}"/>
              </a:ext>
            </a:extLst>
          </p:cNvPr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0"/>
          <a:stretch/>
        </p:blipFill>
        <p:spPr>
          <a:xfrm>
            <a:off x="3225716" y="4895175"/>
            <a:ext cx="628146" cy="6085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770B4B-13E6-41A3-AD79-C0A47DA8207E}"/>
              </a:ext>
            </a:extLst>
          </p:cNvPr>
          <p:cNvPicPr/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0"/>
          <a:stretch/>
        </p:blipFill>
        <p:spPr>
          <a:xfrm>
            <a:off x="3902892" y="4810959"/>
            <a:ext cx="692098" cy="6927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EFA0DA-991F-48B5-838E-0C76F5FC485A}"/>
              </a:ext>
            </a:extLst>
          </p:cNvPr>
          <p:cNvPicPr/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7"/>
          <a:stretch/>
        </p:blipFill>
        <p:spPr>
          <a:xfrm>
            <a:off x="2071113" y="4924320"/>
            <a:ext cx="594985" cy="5300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B66C3C-8690-4D92-AE95-FD22023721D8}"/>
              </a:ext>
            </a:extLst>
          </p:cNvPr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3"/>
          <a:stretch/>
        </p:blipFill>
        <p:spPr>
          <a:xfrm>
            <a:off x="2736813" y="4973319"/>
            <a:ext cx="437829" cy="45228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B8256A8-F7BC-4704-90E2-8A2F996AF554}"/>
              </a:ext>
            </a:extLst>
          </p:cNvPr>
          <p:cNvSpPr txBox="1"/>
          <p:nvPr/>
        </p:nvSpPr>
        <p:spPr>
          <a:xfrm>
            <a:off x="2008938" y="5454340"/>
            <a:ext cx="70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Open, carbon track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2EB4EA-0F47-4714-A1BB-257BA3FB19C9}"/>
              </a:ext>
            </a:extLst>
          </p:cNvPr>
          <p:cNvSpPr txBox="1"/>
          <p:nvPr/>
        </p:nvSpPr>
        <p:spPr>
          <a:xfrm>
            <a:off x="2655813" y="5454340"/>
            <a:ext cx="63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Enclosed, SMD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8F77C1-FED0-4C0C-BF47-A90E51112E52}"/>
              </a:ext>
            </a:extLst>
          </p:cNvPr>
          <p:cNvSpPr txBox="1"/>
          <p:nvPr/>
        </p:nvSpPr>
        <p:spPr>
          <a:xfrm>
            <a:off x="3182313" y="5454340"/>
            <a:ext cx="7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Enclosed, slide adjust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46E3D6-E724-4CF4-BED6-ACFA0E50487F}"/>
              </a:ext>
            </a:extLst>
          </p:cNvPr>
          <p:cNvSpPr txBox="1"/>
          <p:nvPr/>
        </p:nvSpPr>
        <p:spPr>
          <a:xfrm>
            <a:off x="3881202" y="5454340"/>
            <a:ext cx="7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Slide adjust, worm-gear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3DF9EA-FA90-4A49-9158-962DAF647327}"/>
              </a:ext>
            </a:extLst>
          </p:cNvPr>
          <p:cNvSpPr/>
          <p:nvPr/>
        </p:nvSpPr>
        <p:spPr>
          <a:xfrm>
            <a:off x="1988011" y="5771556"/>
            <a:ext cx="2644700" cy="7277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DE7FC9-0D48-476E-8CA1-0B97C76E4337}"/>
              </a:ext>
            </a:extLst>
          </p:cNvPr>
          <p:cNvPicPr/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5"/>
          <a:stretch/>
        </p:blipFill>
        <p:spPr>
          <a:xfrm>
            <a:off x="2376586" y="5824742"/>
            <a:ext cx="798056" cy="4463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C716F4C-7BC2-4478-A3F7-99823DC5258E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90" y="5809391"/>
            <a:ext cx="869477" cy="4617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0AFB641-BF03-4741-9CD4-03351143FCAE}"/>
              </a:ext>
            </a:extLst>
          </p:cNvPr>
          <p:cNvSpPr txBox="1"/>
          <p:nvPr/>
        </p:nvSpPr>
        <p:spPr>
          <a:xfrm>
            <a:off x="2402206" y="6189480"/>
            <a:ext cx="7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err="1"/>
              <a:t>Trimpot</a:t>
            </a:r>
            <a:r>
              <a:rPr lang="en-US" sz="700" i="1"/>
              <a:t> symbol IEC standard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4D8FF1-AD05-4F04-8408-5627FB251C07}"/>
              </a:ext>
            </a:extLst>
          </p:cNvPr>
          <p:cNvSpPr/>
          <p:nvPr/>
        </p:nvSpPr>
        <p:spPr>
          <a:xfrm>
            <a:off x="1985364" y="6500893"/>
            <a:ext cx="2644700" cy="199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38F609-EECC-476D-A16F-512D5A899727}"/>
              </a:ext>
            </a:extLst>
          </p:cNvPr>
          <p:cNvSpPr/>
          <p:nvPr/>
        </p:nvSpPr>
        <p:spPr>
          <a:xfrm>
            <a:off x="1985364" y="6700663"/>
            <a:ext cx="2644700" cy="920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5CB2D0-2E06-497D-8E17-26117EBBC472}"/>
              </a:ext>
            </a:extLst>
          </p:cNvPr>
          <p:cNvSpPr txBox="1"/>
          <p:nvPr/>
        </p:nvSpPr>
        <p:spPr>
          <a:xfrm>
            <a:off x="1951102" y="6485605"/>
            <a:ext cx="2250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Variable (Rheostat)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1F2718F-F3D5-4A07-9E82-F13D949083F7}"/>
              </a:ext>
            </a:extLst>
          </p:cNvPr>
          <p:cNvPicPr/>
          <p:nvPr/>
        </p:nvPicPr>
        <p:blipFill rotWithShape="1">
          <a:blip r:embed="rId22"/>
          <a:srcRect b="16151"/>
          <a:stretch/>
        </p:blipFill>
        <p:spPr>
          <a:xfrm>
            <a:off x="2881745" y="6773869"/>
            <a:ext cx="897372" cy="5437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2288D9C-AC9E-4E7D-B577-4E452B4CA802}"/>
              </a:ext>
            </a:extLst>
          </p:cNvPr>
          <p:cNvPicPr/>
          <p:nvPr/>
        </p:nvPicPr>
        <p:blipFill rotWithShape="1">
          <a:blip r:embed="rId23"/>
          <a:srcRect b="16311"/>
          <a:stretch/>
        </p:blipFill>
        <p:spPr>
          <a:xfrm>
            <a:off x="3850141" y="6748094"/>
            <a:ext cx="618193" cy="6762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6C2084-8CCC-4E43-8052-6F4E485E4C55}"/>
              </a:ext>
            </a:extLst>
          </p:cNvPr>
          <p:cNvSpPr txBox="1"/>
          <p:nvPr/>
        </p:nvSpPr>
        <p:spPr>
          <a:xfrm>
            <a:off x="2038248" y="7310846"/>
            <a:ext cx="70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Rotary rheostat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5F04D1-B4DA-4DAF-8BD3-08377D03F21E}"/>
              </a:ext>
            </a:extLst>
          </p:cNvPr>
          <p:cNvSpPr txBox="1"/>
          <p:nvPr/>
        </p:nvSpPr>
        <p:spPr>
          <a:xfrm>
            <a:off x="2976572" y="7310846"/>
            <a:ext cx="63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Linear rheostat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50205F-3125-4391-BD5C-DB8FE4472618}"/>
              </a:ext>
            </a:extLst>
          </p:cNvPr>
          <p:cNvSpPr txBox="1"/>
          <p:nvPr/>
        </p:nvSpPr>
        <p:spPr>
          <a:xfrm>
            <a:off x="3883246" y="7310846"/>
            <a:ext cx="63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Preset resistor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ABABE2-14AF-423B-9719-13CB5DEDB834}"/>
              </a:ext>
            </a:extLst>
          </p:cNvPr>
          <p:cNvSpPr/>
          <p:nvPr/>
        </p:nvSpPr>
        <p:spPr>
          <a:xfrm>
            <a:off x="1985364" y="7623802"/>
            <a:ext cx="2644700" cy="1177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FBF4B3E-DD83-4582-9B43-223FA57B335D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90" y="7673578"/>
            <a:ext cx="831850" cy="4476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DA1986B-D05E-4116-BFA8-D329E1204A54}"/>
              </a:ext>
            </a:extLst>
          </p:cNvPr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3"/>
          <a:stretch/>
        </p:blipFill>
        <p:spPr>
          <a:xfrm>
            <a:off x="2856832" y="8115549"/>
            <a:ext cx="744445" cy="44767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A3496EE-C962-4730-AC2C-3F03860F0F48}"/>
              </a:ext>
            </a:extLst>
          </p:cNvPr>
          <p:cNvSpPr txBox="1"/>
          <p:nvPr/>
        </p:nvSpPr>
        <p:spPr>
          <a:xfrm>
            <a:off x="3429000" y="7959756"/>
            <a:ext cx="89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Rheostat symbol IEC standard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C4A911-065B-486D-8BFB-1E5450622DA1}"/>
              </a:ext>
            </a:extLst>
          </p:cNvPr>
          <p:cNvSpPr txBox="1"/>
          <p:nvPr/>
        </p:nvSpPr>
        <p:spPr>
          <a:xfrm>
            <a:off x="2745590" y="8476907"/>
            <a:ext cx="94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/>
              <a:t>Preset resistor symbol IEC standard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5887E4-98BE-48AE-8F1F-441553ECDE55}"/>
              </a:ext>
            </a:extLst>
          </p:cNvPr>
          <p:cNvSpPr txBox="1"/>
          <p:nvPr/>
        </p:nvSpPr>
        <p:spPr>
          <a:xfrm>
            <a:off x="1953972" y="1226187"/>
            <a:ext cx="69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Symbol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CCCD5-C4F1-4E0B-8662-7A36097A5049}"/>
              </a:ext>
            </a:extLst>
          </p:cNvPr>
          <p:cNvSpPr txBox="1"/>
          <p:nvPr/>
        </p:nvSpPr>
        <p:spPr>
          <a:xfrm>
            <a:off x="1953972" y="3870407"/>
            <a:ext cx="69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Symbol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D15997-7167-4C40-B872-4E5DD513EACF}"/>
              </a:ext>
            </a:extLst>
          </p:cNvPr>
          <p:cNvSpPr txBox="1"/>
          <p:nvPr/>
        </p:nvSpPr>
        <p:spPr>
          <a:xfrm>
            <a:off x="1953972" y="5752581"/>
            <a:ext cx="69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Symbol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2ECBF8-8E33-4137-8544-A23F28933F9B}"/>
              </a:ext>
            </a:extLst>
          </p:cNvPr>
          <p:cNvSpPr txBox="1"/>
          <p:nvPr/>
        </p:nvSpPr>
        <p:spPr>
          <a:xfrm>
            <a:off x="1953972" y="7600456"/>
            <a:ext cx="695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59683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Mark [USA]</dc:creator>
  <cp:lastModifiedBy>Calhoun, Mark [USA]</cp:lastModifiedBy>
  <cp:revision>2</cp:revision>
  <dcterms:created xsi:type="dcterms:W3CDTF">2018-10-23T13:54:19Z</dcterms:created>
  <dcterms:modified xsi:type="dcterms:W3CDTF">2018-10-23T14:11:24Z</dcterms:modified>
</cp:coreProperties>
</file>