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7"/>
  </p:notesMasterIdLst>
  <p:sldIdLst>
    <p:sldId id="256" r:id="rId2"/>
    <p:sldId id="257" r:id="rId3"/>
    <p:sldId id="258" r:id="rId4"/>
    <p:sldId id="292" r:id="rId5"/>
    <p:sldId id="259" r:id="rId6"/>
    <p:sldId id="260" r:id="rId7"/>
    <p:sldId id="261" r:id="rId8"/>
    <p:sldId id="262" r:id="rId9"/>
    <p:sldId id="263" r:id="rId10"/>
    <p:sldId id="264" r:id="rId11"/>
    <p:sldId id="269" r:id="rId12"/>
    <p:sldId id="265" r:id="rId13"/>
    <p:sldId id="266" r:id="rId14"/>
    <p:sldId id="267" r:id="rId15"/>
    <p:sldId id="287" r:id="rId16"/>
    <p:sldId id="268" r:id="rId17"/>
    <p:sldId id="271" r:id="rId18"/>
    <p:sldId id="276" r:id="rId19"/>
    <p:sldId id="289" r:id="rId20"/>
    <p:sldId id="288" r:id="rId21"/>
    <p:sldId id="290" r:id="rId22"/>
    <p:sldId id="275" r:id="rId23"/>
    <p:sldId id="273" r:id="rId24"/>
    <p:sldId id="274" r:id="rId25"/>
    <p:sldId id="277" r:id="rId26"/>
    <p:sldId id="291" r:id="rId27"/>
    <p:sldId id="278" r:id="rId28"/>
    <p:sldId id="279" r:id="rId29"/>
    <p:sldId id="280" r:id="rId30"/>
    <p:sldId id="281" r:id="rId31"/>
    <p:sldId id="282" r:id="rId32"/>
    <p:sldId id="283" r:id="rId33"/>
    <p:sldId id="284" r:id="rId34"/>
    <p:sldId id="285"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CA9B61"/>
    <a:srgbClr val="DAC2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F412-11E0-423E-8BD3-DB885E5F48F4}" v="600" dt="2021-11-08T04:32:07.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1756" autoAdjust="0"/>
  </p:normalViewPr>
  <p:slideViewPr>
    <p:cSldViewPr snapToGrid="0">
      <p:cViewPr varScale="1">
        <p:scale>
          <a:sx n="61" d="100"/>
          <a:sy n="61" d="100"/>
        </p:scale>
        <p:origin x="96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docChgLst>
    <pc:chgData name="Jason Knight" userId="03bbb8e5a6d6338b" providerId="LiveId" clId="{D25FF412-11E0-423E-8BD3-DB885E5F48F4}"/>
    <pc:docChg chg="undo redo custSel addSld delSld modSld sldOrd">
      <pc:chgData name="Jason Knight" userId="03bbb8e5a6d6338b" providerId="LiveId" clId="{D25FF412-11E0-423E-8BD3-DB885E5F48F4}" dt="2021-11-08T04:32:07.576" v="10145"/>
      <pc:docMkLst>
        <pc:docMk/>
      </pc:docMkLst>
      <pc:sldChg chg="addSp modSp mod setBg addAnim modNotesTx">
        <pc:chgData name="Jason Knight" userId="03bbb8e5a6d6338b" providerId="LiveId" clId="{D25FF412-11E0-423E-8BD3-DB885E5F48F4}" dt="2021-11-08T02:16:35.726" v="8347"/>
        <pc:sldMkLst>
          <pc:docMk/>
          <pc:sldMk cId="3562525586" sldId="256"/>
        </pc:sldMkLst>
        <pc:spChg chg="mod">
          <ac:chgData name="Jason Knight" userId="03bbb8e5a6d6338b" providerId="LiveId" clId="{D25FF412-11E0-423E-8BD3-DB885E5F48F4}" dt="2021-11-08T02:16:35.726" v="8345" actId="26606"/>
          <ac:spMkLst>
            <pc:docMk/>
            <pc:sldMk cId="3562525586" sldId="256"/>
            <ac:spMk id="2" creationId="{13847E03-4FFE-4659-9889-2FD0B205CA22}"/>
          </ac:spMkLst>
        </pc:spChg>
        <pc:spChg chg="mod">
          <ac:chgData name="Jason Knight" userId="03bbb8e5a6d6338b" providerId="LiveId" clId="{D25FF412-11E0-423E-8BD3-DB885E5F48F4}" dt="2021-11-08T02:16:35.726" v="8345" actId="26606"/>
          <ac:spMkLst>
            <pc:docMk/>
            <pc:sldMk cId="3562525586" sldId="256"/>
            <ac:spMk id="3" creationId="{085DF59D-6C18-4A95-9E44-76DAF5D22946}"/>
          </ac:spMkLst>
        </pc:spChg>
        <pc:picChg chg="add">
          <ac:chgData name="Jason Knight" userId="03bbb8e5a6d6338b" providerId="LiveId" clId="{D25FF412-11E0-423E-8BD3-DB885E5F48F4}" dt="2021-11-08T02:16:35.726" v="8345" actId="26606"/>
          <ac:picMkLst>
            <pc:docMk/>
            <pc:sldMk cId="3562525586" sldId="256"/>
            <ac:picMk id="5" creationId="{D1375CCC-5D67-4F6F-AED2-02263220AAA5}"/>
          </ac:picMkLst>
        </pc:picChg>
      </pc:sldChg>
      <pc:sldChg chg="modSp mod setBg modAnim">
        <pc:chgData name="Jason Knight" userId="03bbb8e5a6d6338b" providerId="LiveId" clId="{D25FF412-11E0-423E-8BD3-DB885E5F48F4}" dt="2021-11-08T02:29:45.802" v="8814"/>
        <pc:sldMkLst>
          <pc:docMk/>
          <pc:sldMk cId="2559899093" sldId="257"/>
        </pc:sldMkLst>
        <pc:spChg chg="mod">
          <ac:chgData name="Jason Knight" userId="03bbb8e5a6d6338b" providerId="LiveId" clId="{D25FF412-11E0-423E-8BD3-DB885E5F48F4}" dt="2021-11-08T02:17:01.556" v="8348" actId="26606"/>
          <ac:spMkLst>
            <pc:docMk/>
            <pc:sldMk cId="2559899093" sldId="257"/>
            <ac:spMk id="2" creationId="{1B35FFBF-9371-4AE0-A054-A7F840D5B9B3}"/>
          </ac:spMkLst>
        </pc:spChg>
        <pc:spChg chg="mod">
          <ac:chgData name="Jason Knight" userId="03bbb8e5a6d6338b" providerId="LiveId" clId="{D25FF412-11E0-423E-8BD3-DB885E5F48F4}" dt="2021-11-08T02:28:09.872" v="8807" actId="27636"/>
          <ac:spMkLst>
            <pc:docMk/>
            <pc:sldMk cId="2559899093" sldId="257"/>
            <ac:spMk id="3" creationId="{9EBE03E1-1F38-4F72-A01D-64F986FE5B7E}"/>
          </ac:spMkLst>
        </pc:spChg>
        <pc:picChg chg="mod ord">
          <ac:chgData name="Jason Knight" userId="03bbb8e5a6d6338b" providerId="LiveId" clId="{D25FF412-11E0-423E-8BD3-DB885E5F48F4}" dt="2021-11-08T02:17:01.556" v="8348" actId="26606"/>
          <ac:picMkLst>
            <pc:docMk/>
            <pc:sldMk cId="2559899093" sldId="257"/>
            <ac:picMk id="1028" creationId="{C7554835-1D0E-4A2F-9299-759697EF5C55}"/>
          </ac:picMkLst>
        </pc:picChg>
      </pc:sldChg>
      <pc:sldChg chg="modSp mod setBg modAnim modNotesTx">
        <pc:chgData name="Jason Knight" userId="03bbb8e5a6d6338b" providerId="LiveId" clId="{D25FF412-11E0-423E-8BD3-DB885E5F48F4}" dt="2021-11-08T02:36:10.342" v="9052" actId="5793"/>
        <pc:sldMkLst>
          <pc:docMk/>
          <pc:sldMk cId="952410151" sldId="258"/>
        </pc:sldMkLst>
        <pc:spChg chg="mod">
          <ac:chgData name="Jason Knight" userId="03bbb8e5a6d6338b" providerId="LiveId" clId="{D25FF412-11E0-423E-8BD3-DB885E5F48F4}" dt="2021-11-08T02:36:10.342" v="9052" actId="5793"/>
          <ac:spMkLst>
            <pc:docMk/>
            <pc:sldMk cId="952410151" sldId="258"/>
            <ac:spMk id="2" creationId="{1B35FFBF-9371-4AE0-A054-A7F840D5B9B3}"/>
          </ac:spMkLst>
        </pc:spChg>
        <pc:spChg chg="mod">
          <ac:chgData name="Jason Knight" userId="03bbb8e5a6d6338b" providerId="LiveId" clId="{D25FF412-11E0-423E-8BD3-DB885E5F48F4}" dt="2021-11-08T02:34:14.652" v="9039" actId="27636"/>
          <ac:spMkLst>
            <pc:docMk/>
            <pc:sldMk cId="952410151" sldId="258"/>
            <ac:spMk id="3" creationId="{9EBE03E1-1F38-4F72-A01D-64F986FE5B7E}"/>
          </ac:spMkLst>
        </pc:spChg>
        <pc:picChg chg="mod ord">
          <ac:chgData name="Jason Knight" userId="03bbb8e5a6d6338b" providerId="LiveId" clId="{D25FF412-11E0-423E-8BD3-DB885E5F48F4}" dt="2021-11-08T02:17:27.306" v="8349" actId="26606"/>
          <ac:picMkLst>
            <pc:docMk/>
            <pc:sldMk cId="952410151" sldId="258"/>
            <ac:picMk id="1028" creationId="{C7554835-1D0E-4A2F-9299-759697EF5C55}"/>
          </ac:picMkLst>
        </pc:picChg>
      </pc:sldChg>
      <pc:sldChg chg="addSp modSp mod setBg modAnim modNotesTx">
        <pc:chgData name="Jason Knight" userId="03bbb8e5a6d6338b" providerId="LiveId" clId="{D25FF412-11E0-423E-8BD3-DB885E5F48F4}" dt="2021-11-08T03:27:12.650" v="9607" actId="20577"/>
        <pc:sldMkLst>
          <pc:docMk/>
          <pc:sldMk cId="1445182825" sldId="259"/>
        </pc:sldMkLst>
        <pc:spChg chg="mod">
          <ac:chgData name="Jason Knight" userId="03bbb8e5a6d6338b" providerId="LiveId" clId="{D25FF412-11E0-423E-8BD3-DB885E5F48F4}" dt="2021-11-08T02:17:35.006" v="8350" actId="26606"/>
          <ac:spMkLst>
            <pc:docMk/>
            <pc:sldMk cId="1445182825" sldId="259"/>
            <ac:spMk id="2" creationId="{1B35FFBF-9371-4AE0-A054-A7F840D5B9B3}"/>
          </ac:spMkLst>
        </pc:spChg>
        <pc:spChg chg="mod">
          <ac:chgData name="Jason Knight" userId="03bbb8e5a6d6338b" providerId="LiveId" clId="{D25FF412-11E0-423E-8BD3-DB885E5F48F4}" dt="2021-11-08T02:42:59.042" v="9344" actId="20577"/>
          <ac:spMkLst>
            <pc:docMk/>
            <pc:sldMk cId="1445182825" sldId="259"/>
            <ac:spMk id="3" creationId="{9EBE03E1-1F38-4F72-A01D-64F986FE5B7E}"/>
          </ac:spMkLst>
        </pc:spChg>
        <pc:spChg chg="add mod">
          <ac:chgData name="Jason Knight" userId="03bbb8e5a6d6338b" providerId="LiveId" clId="{D25FF412-11E0-423E-8BD3-DB885E5F48F4}" dt="2021-11-08T03:27:12.650" v="9607" actId="20577"/>
          <ac:spMkLst>
            <pc:docMk/>
            <pc:sldMk cId="1445182825" sldId="259"/>
            <ac:spMk id="5" creationId="{ECA164B7-FC71-4C78-B5BF-9A5701436E7A}"/>
          </ac:spMkLst>
        </pc:spChg>
        <pc:picChg chg="mod ord">
          <ac:chgData name="Jason Knight" userId="03bbb8e5a6d6338b" providerId="LiveId" clId="{D25FF412-11E0-423E-8BD3-DB885E5F48F4}" dt="2021-11-08T02:43:43.182" v="9351" actId="1076"/>
          <ac:picMkLst>
            <pc:docMk/>
            <pc:sldMk cId="1445182825" sldId="259"/>
            <ac:picMk id="1028" creationId="{C7554835-1D0E-4A2F-9299-759697EF5C55}"/>
          </ac:picMkLst>
        </pc:picChg>
      </pc:sldChg>
      <pc:sldChg chg="addSp delSp modSp mod modAnim modNotesTx">
        <pc:chgData name="Jason Knight" userId="03bbb8e5a6d6338b" providerId="LiveId" clId="{D25FF412-11E0-423E-8BD3-DB885E5F48F4}" dt="2021-11-08T03:47:51.073" v="9803" actId="14"/>
        <pc:sldMkLst>
          <pc:docMk/>
          <pc:sldMk cId="239544077" sldId="260"/>
        </pc:sldMkLst>
        <pc:spChg chg="mod">
          <ac:chgData name="Jason Knight" userId="03bbb8e5a6d6338b" providerId="LiveId" clId="{D25FF412-11E0-423E-8BD3-DB885E5F48F4}" dt="2021-11-08T03:34:44.600" v="9703" actId="1076"/>
          <ac:spMkLst>
            <pc:docMk/>
            <pc:sldMk cId="239544077" sldId="260"/>
            <ac:spMk id="2" creationId="{1EC25B8A-D1AD-416E-9090-1B76FC7DCBCC}"/>
          </ac:spMkLst>
        </pc:spChg>
        <pc:spChg chg="del mod">
          <ac:chgData name="Jason Knight" userId="03bbb8e5a6d6338b" providerId="LiveId" clId="{D25FF412-11E0-423E-8BD3-DB885E5F48F4}" dt="2021-11-08T03:29:54.513" v="9639" actId="1032"/>
          <ac:spMkLst>
            <pc:docMk/>
            <pc:sldMk cId="239544077" sldId="260"/>
            <ac:spMk id="3" creationId="{3C032CC6-F818-4B53-B3D1-9B06C25B951C}"/>
          </ac:spMkLst>
        </pc:spChg>
        <pc:spChg chg="add mod">
          <ac:chgData name="Jason Knight" userId="03bbb8e5a6d6338b" providerId="LiveId" clId="{D25FF412-11E0-423E-8BD3-DB885E5F48F4}" dt="2021-11-08T03:38:12.046" v="9752" actId="1076"/>
          <ac:spMkLst>
            <pc:docMk/>
            <pc:sldMk cId="239544077" sldId="260"/>
            <ac:spMk id="5" creationId="{421E3DD9-541A-4431-BBD1-7DDADDD0F332}"/>
          </ac:spMkLst>
        </pc:spChg>
        <pc:spChg chg="add mod">
          <ac:chgData name="Jason Knight" userId="03bbb8e5a6d6338b" providerId="LiveId" clId="{D25FF412-11E0-423E-8BD3-DB885E5F48F4}" dt="2021-11-08T03:45:31.998" v="9790" actId="1035"/>
          <ac:spMkLst>
            <pc:docMk/>
            <pc:sldMk cId="239544077" sldId="260"/>
            <ac:spMk id="9" creationId="{F1B9A1F8-C795-4D2B-8EA8-826E200C2716}"/>
          </ac:spMkLst>
        </pc:spChg>
        <pc:graphicFrameChg chg="add mod modGraphic">
          <ac:chgData name="Jason Knight" userId="03bbb8e5a6d6338b" providerId="LiveId" clId="{D25FF412-11E0-423E-8BD3-DB885E5F48F4}" dt="2021-11-08T03:35:13.822" v="9706" actId="14100"/>
          <ac:graphicFrameMkLst>
            <pc:docMk/>
            <pc:sldMk cId="239544077" sldId="260"/>
            <ac:graphicFrameMk id="4" creationId="{D2B2F00C-FA75-4EEB-A8F3-CD0FFA479CCB}"/>
          </ac:graphicFrameMkLst>
        </pc:graphicFrameChg>
        <pc:graphicFrameChg chg="add mod modGraphic">
          <ac:chgData name="Jason Knight" userId="03bbb8e5a6d6338b" providerId="LiveId" clId="{D25FF412-11E0-423E-8BD3-DB885E5F48F4}" dt="2021-11-08T03:36:47.340" v="9746" actId="12269"/>
          <ac:graphicFrameMkLst>
            <pc:docMk/>
            <pc:sldMk cId="239544077" sldId="260"/>
            <ac:graphicFrameMk id="6" creationId="{818AC82F-C419-4375-8D7F-A76C1AEA5FE4}"/>
          </ac:graphicFrameMkLst>
        </pc:graphicFrameChg>
        <pc:picChg chg="add mod">
          <ac:chgData name="Jason Knight" userId="03bbb8e5a6d6338b" providerId="LiveId" clId="{D25FF412-11E0-423E-8BD3-DB885E5F48F4}" dt="2021-11-08T03:43:05.387" v="9763" actId="1076"/>
          <ac:picMkLst>
            <pc:docMk/>
            <pc:sldMk cId="239544077" sldId="260"/>
            <ac:picMk id="8" creationId="{8B4033E7-F9B5-4233-B109-09C6C055CF8C}"/>
          </ac:picMkLst>
        </pc:picChg>
        <pc:picChg chg="add del mod">
          <ac:chgData name="Jason Knight" userId="03bbb8e5a6d6338b" providerId="LiveId" clId="{D25FF412-11E0-423E-8BD3-DB885E5F48F4}" dt="2021-11-08T03:40:19.472" v="9756" actId="478"/>
          <ac:picMkLst>
            <pc:docMk/>
            <pc:sldMk cId="239544077" sldId="260"/>
            <ac:picMk id="1026" creationId="{E39AEC0D-77E3-4273-ADE0-725435A9D370}"/>
          </ac:picMkLst>
        </pc:picChg>
      </pc:sldChg>
      <pc:sldChg chg="addSp delSp modSp mod modNotesTx">
        <pc:chgData name="Jason Knight" userId="03bbb8e5a6d6338b" providerId="LiveId" clId="{D25FF412-11E0-423E-8BD3-DB885E5F48F4}" dt="2021-11-08T04:07:01.391" v="9927" actId="20577"/>
        <pc:sldMkLst>
          <pc:docMk/>
          <pc:sldMk cId="367878953" sldId="261"/>
        </pc:sldMkLst>
        <pc:spChg chg="mod">
          <ac:chgData name="Jason Knight" userId="03bbb8e5a6d6338b" providerId="LiveId" clId="{D25FF412-11E0-423E-8BD3-DB885E5F48F4}" dt="2021-11-08T02:15:19.546" v="8268"/>
          <ac:spMkLst>
            <pc:docMk/>
            <pc:sldMk cId="367878953" sldId="261"/>
            <ac:spMk id="2" creationId="{ED789446-BFA5-4E3D-B25A-E6D5066BB24B}"/>
          </ac:spMkLst>
        </pc:spChg>
        <pc:spChg chg="mod">
          <ac:chgData name="Jason Knight" userId="03bbb8e5a6d6338b" providerId="LiveId" clId="{D25FF412-11E0-423E-8BD3-DB885E5F48F4}" dt="2021-11-08T04:07:01.391" v="9927" actId="20577"/>
          <ac:spMkLst>
            <pc:docMk/>
            <pc:sldMk cId="367878953" sldId="261"/>
            <ac:spMk id="3" creationId="{AC9BD19E-C0DF-4400-ACA4-BD5FAC83B8CB}"/>
          </ac:spMkLst>
        </pc:spChg>
        <pc:picChg chg="add del mod">
          <ac:chgData name="Jason Knight" userId="03bbb8e5a6d6338b" providerId="LiveId" clId="{D25FF412-11E0-423E-8BD3-DB885E5F48F4}" dt="2021-11-08T03:49:04.784" v="9809" actId="22"/>
          <ac:picMkLst>
            <pc:docMk/>
            <pc:sldMk cId="367878953" sldId="261"/>
            <ac:picMk id="5" creationId="{1C7FD42B-D906-48DB-A8B2-2142E2B3B4E5}"/>
          </ac:picMkLst>
        </pc:picChg>
        <pc:picChg chg="add del mod modCrop">
          <ac:chgData name="Jason Knight" userId="03bbb8e5a6d6338b" providerId="LiveId" clId="{D25FF412-11E0-423E-8BD3-DB885E5F48F4}" dt="2021-11-08T03:49:58.987" v="9816" actId="478"/>
          <ac:picMkLst>
            <pc:docMk/>
            <pc:sldMk cId="367878953" sldId="261"/>
            <ac:picMk id="7" creationId="{8089C7C1-7747-4197-BE1A-73A74024EEB0}"/>
          </ac:picMkLst>
        </pc:picChg>
        <pc:picChg chg="add del mod">
          <ac:chgData name="Jason Knight" userId="03bbb8e5a6d6338b" providerId="LiveId" clId="{D25FF412-11E0-423E-8BD3-DB885E5F48F4}" dt="2021-11-08T03:51:16.583" v="9824" actId="478"/>
          <ac:picMkLst>
            <pc:docMk/>
            <pc:sldMk cId="367878953" sldId="261"/>
            <ac:picMk id="9" creationId="{5BA504BC-F8E1-4D8E-A057-56B8C995148F}"/>
          </ac:picMkLst>
        </pc:picChg>
        <pc:picChg chg="add del mod">
          <ac:chgData name="Jason Knight" userId="03bbb8e5a6d6338b" providerId="LiveId" clId="{D25FF412-11E0-423E-8BD3-DB885E5F48F4}" dt="2021-11-08T03:50:49.640" v="9823" actId="478"/>
          <ac:picMkLst>
            <pc:docMk/>
            <pc:sldMk cId="367878953" sldId="261"/>
            <ac:picMk id="11" creationId="{B7B32227-CBFC-4B85-8394-84BE79AD7D39}"/>
          </ac:picMkLst>
        </pc:picChg>
        <pc:picChg chg="add mod">
          <ac:chgData name="Jason Knight" userId="03bbb8e5a6d6338b" providerId="LiveId" clId="{D25FF412-11E0-423E-8BD3-DB885E5F48F4}" dt="2021-11-08T03:53:26.486" v="9862" actId="1076"/>
          <ac:picMkLst>
            <pc:docMk/>
            <pc:sldMk cId="367878953" sldId="261"/>
            <ac:picMk id="13" creationId="{C490D456-C665-4482-803B-369679E33CB4}"/>
          </ac:picMkLst>
        </pc:picChg>
        <pc:picChg chg="add mod">
          <ac:chgData name="Jason Knight" userId="03bbb8e5a6d6338b" providerId="LiveId" clId="{D25FF412-11E0-423E-8BD3-DB885E5F48F4}" dt="2021-11-08T03:53:17.192" v="9861" actId="1076"/>
          <ac:picMkLst>
            <pc:docMk/>
            <pc:sldMk cId="367878953" sldId="261"/>
            <ac:picMk id="15" creationId="{C2A3244B-17CD-42D1-9F98-B9EB4411E6BB}"/>
          </ac:picMkLst>
        </pc:picChg>
      </pc:sldChg>
      <pc:sldChg chg="addSp delSp modSp mod modNotesTx">
        <pc:chgData name="Jason Knight" userId="03bbb8e5a6d6338b" providerId="LiveId" clId="{D25FF412-11E0-423E-8BD3-DB885E5F48F4}" dt="2021-11-08T04:03:38.716" v="9893" actId="20577"/>
        <pc:sldMkLst>
          <pc:docMk/>
          <pc:sldMk cId="674298669" sldId="262"/>
        </pc:sldMkLst>
        <pc:spChg chg="mod">
          <ac:chgData name="Jason Knight" userId="03bbb8e5a6d6338b" providerId="LiveId" clId="{D25FF412-11E0-423E-8BD3-DB885E5F48F4}" dt="2021-11-08T00:00:43.720" v="1768" actId="14100"/>
          <ac:spMkLst>
            <pc:docMk/>
            <pc:sldMk cId="674298669" sldId="262"/>
            <ac:spMk id="2" creationId="{90B37DA7-F8DE-4138-B92F-553255C1C020}"/>
          </ac:spMkLst>
        </pc:spChg>
        <pc:spChg chg="del mod">
          <ac:chgData name="Jason Knight" userId="03bbb8e5a6d6338b" providerId="LiveId" clId="{D25FF412-11E0-423E-8BD3-DB885E5F48F4}" dt="2021-11-08T04:01:45.838" v="9869" actId="478"/>
          <ac:spMkLst>
            <pc:docMk/>
            <pc:sldMk cId="674298669" sldId="262"/>
            <ac:spMk id="3" creationId="{35954247-03F3-44F1-953F-C3D835AAFFFB}"/>
          </ac:spMkLst>
        </pc:spChg>
        <pc:spChg chg="add del mod">
          <ac:chgData name="Jason Knight" userId="03bbb8e5a6d6338b" providerId="LiveId" clId="{D25FF412-11E0-423E-8BD3-DB885E5F48F4}" dt="2021-11-08T04:02:18.453" v="9876" actId="478"/>
          <ac:spMkLst>
            <pc:docMk/>
            <pc:sldMk cId="674298669" sldId="262"/>
            <ac:spMk id="5" creationId="{8162F4E7-0ACF-4378-B58E-3706CDC439BA}"/>
          </ac:spMkLst>
        </pc:spChg>
        <pc:spChg chg="add del mod">
          <ac:chgData name="Jason Knight" userId="03bbb8e5a6d6338b" providerId="LiveId" clId="{D25FF412-11E0-423E-8BD3-DB885E5F48F4}" dt="2021-11-08T04:02:15.183" v="9875"/>
          <ac:spMkLst>
            <pc:docMk/>
            <pc:sldMk cId="674298669" sldId="262"/>
            <ac:spMk id="6" creationId="{7CB1BDCC-2A85-4AEE-A4E3-F6A4B1D4AE62}"/>
          </ac:spMkLst>
        </pc:spChg>
        <pc:spChg chg="add del mod">
          <ac:chgData name="Jason Knight" userId="03bbb8e5a6d6338b" providerId="LiveId" clId="{D25FF412-11E0-423E-8BD3-DB885E5F48F4}" dt="2021-11-08T04:02:31.766" v="9878"/>
          <ac:spMkLst>
            <pc:docMk/>
            <pc:sldMk cId="674298669" sldId="262"/>
            <ac:spMk id="9" creationId="{312649BD-DC94-49A7-AEF3-E3E79A453D64}"/>
          </ac:spMkLst>
        </pc:spChg>
        <pc:spChg chg="add mod">
          <ac:chgData name="Jason Knight" userId="03bbb8e5a6d6338b" providerId="LiveId" clId="{D25FF412-11E0-423E-8BD3-DB885E5F48F4}" dt="2021-11-08T04:03:21.745" v="9884" actId="115"/>
          <ac:spMkLst>
            <pc:docMk/>
            <pc:sldMk cId="674298669" sldId="262"/>
            <ac:spMk id="11" creationId="{D38D2E7B-4578-41B6-BA4E-4AD39C6238DD}"/>
          </ac:spMkLst>
        </pc:spChg>
        <pc:picChg chg="add del mod">
          <ac:chgData name="Jason Knight" userId="03bbb8e5a6d6338b" providerId="LiveId" clId="{D25FF412-11E0-423E-8BD3-DB885E5F48F4}" dt="2021-11-08T04:02:15.183" v="9875"/>
          <ac:picMkLst>
            <pc:docMk/>
            <pc:sldMk cId="674298669" sldId="262"/>
            <ac:picMk id="7" creationId="{4FFE4791-DD14-44F6-9AF7-6016992FB274}"/>
          </ac:picMkLst>
        </pc:picChg>
        <pc:picChg chg="add del mod">
          <ac:chgData name="Jason Knight" userId="03bbb8e5a6d6338b" providerId="LiveId" clId="{D25FF412-11E0-423E-8BD3-DB885E5F48F4}" dt="2021-11-08T04:02:15.183" v="9875"/>
          <ac:picMkLst>
            <pc:docMk/>
            <pc:sldMk cId="674298669" sldId="262"/>
            <ac:picMk id="8" creationId="{E8D15659-7547-4576-ABB3-FDB2499DC12A}"/>
          </ac:picMkLst>
        </pc:picChg>
        <pc:picChg chg="add del mod">
          <ac:chgData name="Jason Knight" userId="03bbb8e5a6d6338b" providerId="LiveId" clId="{D25FF412-11E0-423E-8BD3-DB885E5F48F4}" dt="2021-11-08T04:02:31.766" v="9878"/>
          <ac:picMkLst>
            <pc:docMk/>
            <pc:sldMk cId="674298669" sldId="262"/>
            <ac:picMk id="10" creationId="{FB568251-1832-43FA-935E-D4EBF1295EC2}"/>
          </ac:picMkLst>
        </pc:picChg>
        <pc:picChg chg="add mod">
          <ac:chgData name="Jason Knight" userId="03bbb8e5a6d6338b" providerId="LiveId" clId="{D25FF412-11E0-423E-8BD3-DB885E5F48F4}" dt="2021-11-08T04:02:49.286" v="9879"/>
          <ac:picMkLst>
            <pc:docMk/>
            <pc:sldMk cId="674298669" sldId="262"/>
            <ac:picMk id="12" creationId="{1A6C2BD7-DFAC-4DFF-8D2E-0D7FD070A601}"/>
          </ac:picMkLst>
        </pc:picChg>
        <pc:picChg chg="add mod">
          <ac:chgData name="Jason Knight" userId="03bbb8e5a6d6338b" providerId="LiveId" clId="{D25FF412-11E0-423E-8BD3-DB885E5F48F4}" dt="2021-11-08T04:02:49.286" v="9879"/>
          <ac:picMkLst>
            <pc:docMk/>
            <pc:sldMk cId="674298669" sldId="262"/>
            <ac:picMk id="13" creationId="{5D386BA4-348D-4876-8154-7C49EA611108}"/>
          </ac:picMkLst>
        </pc:picChg>
      </pc:sldChg>
      <pc:sldChg chg="addSp delSp modSp mod modNotesTx">
        <pc:chgData name="Jason Knight" userId="03bbb8e5a6d6338b" providerId="LiveId" clId="{D25FF412-11E0-423E-8BD3-DB885E5F48F4}" dt="2021-11-08T04:07:10.004" v="9929" actId="20577"/>
        <pc:sldMkLst>
          <pc:docMk/>
          <pc:sldMk cId="3678627880" sldId="263"/>
        </pc:sldMkLst>
        <pc:spChg chg="mod">
          <ac:chgData name="Jason Knight" userId="03bbb8e5a6d6338b" providerId="LiveId" clId="{D25FF412-11E0-423E-8BD3-DB885E5F48F4}" dt="2021-11-08T02:15:19.546" v="8268"/>
          <ac:spMkLst>
            <pc:docMk/>
            <pc:sldMk cId="3678627880" sldId="263"/>
            <ac:spMk id="2" creationId="{A1A1965A-1CFC-4885-9EB6-29E8027F6AE0}"/>
          </ac:spMkLst>
        </pc:spChg>
        <pc:spChg chg="del mod">
          <ac:chgData name="Jason Knight" userId="03bbb8e5a6d6338b" providerId="LiveId" clId="{D25FF412-11E0-423E-8BD3-DB885E5F48F4}" dt="2021-11-08T04:04:08.988" v="9894" actId="478"/>
          <ac:spMkLst>
            <pc:docMk/>
            <pc:sldMk cId="3678627880" sldId="263"/>
            <ac:spMk id="3" creationId="{1D895C6F-3DB8-4A3E-8F69-C01B53AA5877}"/>
          </ac:spMkLst>
        </pc:spChg>
        <pc:spChg chg="add del mod">
          <ac:chgData name="Jason Knight" userId="03bbb8e5a6d6338b" providerId="LiveId" clId="{D25FF412-11E0-423E-8BD3-DB885E5F48F4}" dt="2021-11-08T04:04:10.600" v="9895" actId="478"/>
          <ac:spMkLst>
            <pc:docMk/>
            <pc:sldMk cId="3678627880" sldId="263"/>
            <ac:spMk id="5" creationId="{21DEE745-4A24-4820-9B95-D7AE58D09A90}"/>
          </ac:spMkLst>
        </pc:spChg>
        <pc:spChg chg="add mod">
          <ac:chgData name="Jason Knight" userId="03bbb8e5a6d6338b" providerId="LiveId" clId="{D25FF412-11E0-423E-8BD3-DB885E5F48F4}" dt="2021-11-08T04:07:10.004" v="9929" actId="20577"/>
          <ac:spMkLst>
            <pc:docMk/>
            <pc:sldMk cId="3678627880" sldId="263"/>
            <ac:spMk id="6" creationId="{F3E662DA-D31F-4058-B6F5-A7AFAB91A787}"/>
          </ac:spMkLst>
        </pc:spChg>
        <pc:picChg chg="add mod">
          <ac:chgData name="Jason Knight" userId="03bbb8e5a6d6338b" providerId="LiveId" clId="{D25FF412-11E0-423E-8BD3-DB885E5F48F4}" dt="2021-11-08T04:04:21.450" v="9896"/>
          <ac:picMkLst>
            <pc:docMk/>
            <pc:sldMk cId="3678627880" sldId="263"/>
            <ac:picMk id="7" creationId="{E58CB0A3-A8E5-45AE-A409-C5D4335296BB}"/>
          </ac:picMkLst>
        </pc:picChg>
        <pc:picChg chg="add mod">
          <ac:chgData name="Jason Knight" userId="03bbb8e5a6d6338b" providerId="LiveId" clId="{D25FF412-11E0-423E-8BD3-DB885E5F48F4}" dt="2021-11-08T04:04:21.450" v="9896"/>
          <ac:picMkLst>
            <pc:docMk/>
            <pc:sldMk cId="3678627880" sldId="263"/>
            <ac:picMk id="8" creationId="{79972936-18EC-4D6A-9B64-D24748D979F9}"/>
          </ac:picMkLst>
        </pc:picChg>
      </pc:sldChg>
      <pc:sldChg chg="addSp delSp modSp mod modNotesTx">
        <pc:chgData name="Jason Knight" userId="03bbb8e5a6d6338b" providerId="LiveId" clId="{D25FF412-11E0-423E-8BD3-DB885E5F48F4}" dt="2021-11-08T04:07:16.691" v="9931" actId="20577"/>
        <pc:sldMkLst>
          <pc:docMk/>
          <pc:sldMk cId="1410166042" sldId="264"/>
        </pc:sldMkLst>
        <pc:spChg chg="mod">
          <ac:chgData name="Jason Knight" userId="03bbb8e5a6d6338b" providerId="LiveId" clId="{D25FF412-11E0-423E-8BD3-DB885E5F48F4}" dt="2021-11-08T02:15:19.546" v="8268"/>
          <ac:spMkLst>
            <pc:docMk/>
            <pc:sldMk cId="1410166042" sldId="264"/>
            <ac:spMk id="2" creationId="{0E8F038E-29BE-4EB7-AC03-C253DC4D99D6}"/>
          </ac:spMkLst>
        </pc:spChg>
        <pc:spChg chg="del mod">
          <ac:chgData name="Jason Knight" userId="03bbb8e5a6d6338b" providerId="LiveId" clId="{D25FF412-11E0-423E-8BD3-DB885E5F48F4}" dt="2021-11-08T04:05:25.595" v="9902" actId="478"/>
          <ac:spMkLst>
            <pc:docMk/>
            <pc:sldMk cId="1410166042" sldId="264"/>
            <ac:spMk id="3" creationId="{BA708444-DABD-44C0-85A2-C9503F52395E}"/>
          </ac:spMkLst>
        </pc:spChg>
        <pc:spChg chg="add del mod">
          <ac:chgData name="Jason Knight" userId="03bbb8e5a6d6338b" providerId="LiveId" clId="{D25FF412-11E0-423E-8BD3-DB885E5F48F4}" dt="2021-11-08T04:05:32.710" v="9903" actId="478"/>
          <ac:spMkLst>
            <pc:docMk/>
            <pc:sldMk cId="1410166042" sldId="264"/>
            <ac:spMk id="5" creationId="{15540B9C-06B5-4983-85C7-4A1299214C34}"/>
          </ac:spMkLst>
        </pc:spChg>
        <pc:spChg chg="add mod">
          <ac:chgData name="Jason Knight" userId="03bbb8e5a6d6338b" providerId="LiveId" clId="{D25FF412-11E0-423E-8BD3-DB885E5F48F4}" dt="2021-11-08T04:07:16.691" v="9931" actId="20577"/>
          <ac:spMkLst>
            <pc:docMk/>
            <pc:sldMk cId="1410166042" sldId="264"/>
            <ac:spMk id="6" creationId="{F8C5F035-4162-4116-8D0B-73899A00EF91}"/>
          </ac:spMkLst>
        </pc:spChg>
        <pc:picChg chg="add mod">
          <ac:chgData name="Jason Knight" userId="03bbb8e5a6d6338b" providerId="LiveId" clId="{D25FF412-11E0-423E-8BD3-DB885E5F48F4}" dt="2021-11-08T04:05:46.036" v="9904"/>
          <ac:picMkLst>
            <pc:docMk/>
            <pc:sldMk cId="1410166042" sldId="264"/>
            <ac:picMk id="7" creationId="{57BB2510-4625-4D57-B91A-407CDAF07B33}"/>
          </ac:picMkLst>
        </pc:picChg>
        <pc:picChg chg="add mod">
          <ac:chgData name="Jason Knight" userId="03bbb8e5a6d6338b" providerId="LiveId" clId="{D25FF412-11E0-423E-8BD3-DB885E5F48F4}" dt="2021-11-08T04:05:46.036" v="9904"/>
          <ac:picMkLst>
            <pc:docMk/>
            <pc:sldMk cId="1410166042" sldId="264"/>
            <ac:picMk id="8" creationId="{E72D7206-59E5-4CF1-91DF-6FC801F9BC60}"/>
          </ac:picMkLst>
        </pc:picChg>
      </pc:sldChg>
      <pc:sldChg chg="addSp delSp modSp mod setBg modAnim modNotesTx">
        <pc:chgData name="Jason Knight" userId="03bbb8e5a6d6338b" providerId="LiveId" clId="{D25FF412-11E0-423E-8BD3-DB885E5F48F4}" dt="2021-11-08T04:32:07.576" v="10145"/>
        <pc:sldMkLst>
          <pc:docMk/>
          <pc:sldMk cId="2817966517" sldId="265"/>
        </pc:sldMkLst>
        <pc:spChg chg="mod">
          <ac:chgData name="Jason Knight" userId="03bbb8e5a6d6338b" providerId="LiveId" clId="{D25FF412-11E0-423E-8BD3-DB885E5F48F4}" dt="2021-11-08T04:26:01.612" v="10112" actId="26606"/>
          <ac:spMkLst>
            <pc:docMk/>
            <pc:sldMk cId="2817966517" sldId="265"/>
            <ac:spMk id="2" creationId="{BA4CC527-F4C6-44BA-8F79-45B887EE34EE}"/>
          </ac:spMkLst>
        </pc:spChg>
        <pc:spChg chg="add del mod">
          <ac:chgData name="Jason Knight" userId="03bbb8e5a6d6338b" providerId="LiveId" clId="{D25FF412-11E0-423E-8BD3-DB885E5F48F4}" dt="2021-11-08T04:28:43.169" v="10118" actId="931"/>
          <ac:spMkLst>
            <pc:docMk/>
            <pc:sldMk cId="2817966517" sldId="265"/>
            <ac:spMk id="3" creationId="{02F4D649-6E1D-41DA-9997-B6F0B5158927}"/>
          </ac:spMkLst>
        </pc:spChg>
        <pc:spChg chg="add del mod">
          <ac:chgData name="Jason Knight" userId="03bbb8e5a6d6338b" providerId="LiveId" clId="{D25FF412-11E0-423E-8BD3-DB885E5F48F4}" dt="2021-11-08T04:27:33.917" v="10117" actId="33987"/>
          <ac:spMkLst>
            <pc:docMk/>
            <pc:sldMk cId="2817966517" sldId="265"/>
            <ac:spMk id="6" creationId="{4ACBF3E4-8E36-44AE-BBC3-30F76A209033}"/>
          </ac:spMkLst>
        </pc:spChg>
        <pc:spChg chg="add del">
          <ac:chgData name="Jason Knight" userId="03bbb8e5a6d6338b" providerId="LiveId" clId="{D25FF412-11E0-423E-8BD3-DB885E5F48F4}" dt="2021-11-08T04:22:32.833" v="10090" actId="26606"/>
          <ac:spMkLst>
            <pc:docMk/>
            <pc:sldMk cId="2817966517" sldId="265"/>
            <ac:spMk id="8" creationId="{9A6C2C86-63BF-47D5-AA3F-905111A238E2}"/>
          </ac:spMkLst>
        </pc:spChg>
        <pc:graphicFrameChg chg="add mod ord modGraphic">
          <ac:chgData name="Jason Knight" userId="03bbb8e5a6d6338b" providerId="LiveId" clId="{D25FF412-11E0-423E-8BD3-DB885E5F48F4}" dt="2021-11-08T04:26:23.183" v="10113" actId="167"/>
          <ac:graphicFrameMkLst>
            <pc:docMk/>
            <pc:sldMk cId="2817966517" sldId="265"/>
            <ac:graphicFrameMk id="4" creationId="{6E162E9A-0D33-40FB-A533-FF6CDB77F066}"/>
          </ac:graphicFrameMkLst>
        </pc:graphicFrameChg>
        <pc:graphicFrameChg chg="add del">
          <ac:chgData name="Jason Knight" userId="03bbb8e5a6d6338b" providerId="LiveId" clId="{D25FF412-11E0-423E-8BD3-DB885E5F48F4}" dt="2021-11-08T04:22:39.289" v="10092" actId="26606"/>
          <ac:graphicFrameMkLst>
            <pc:docMk/>
            <pc:sldMk cId="2817966517" sldId="265"/>
            <ac:graphicFrameMk id="5" creationId="{B9245F99-6EFF-4B2A-9937-17326D87AFE9}"/>
          </ac:graphicFrameMkLst>
        </pc:graphicFrameChg>
        <pc:picChg chg="add mod">
          <ac:chgData name="Jason Knight" userId="03bbb8e5a6d6338b" providerId="LiveId" clId="{D25FF412-11E0-423E-8BD3-DB885E5F48F4}" dt="2021-11-08T04:30:06.271" v="10131" actId="1076"/>
          <ac:picMkLst>
            <pc:docMk/>
            <pc:sldMk cId="2817966517" sldId="265"/>
            <ac:picMk id="9" creationId="{A71C8DF3-B2BC-4EE9-A46B-3F9EE510DAFC}"/>
          </ac:picMkLst>
        </pc:picChg>
        <pc:picChg chg="add del mod">
          <ac:chgData name="Jason Knight" userId="03bbb8e5a6d6338b" providerId="LiveId" clId="{D25FF412-11E0-423E-8BD3-DB885E5F48F4}" dt="2021-11-08T04:30:42.335" v="10136" actId="478"/>
          <ac:picMkLst>
            <pc:docMk/>
            <pc:sldMk cId="2817966517" sldId="265"/>
            <ac:picMk id="12" creationId="{2DC39D50-1F1E-4EAE-9A08-4C405CC7F339}"/>
          </ac:picMkLst>
        </pc:picChg>
        <pc:picChg chg="add mod">
          <ac:chgData name="Jason Knight" userId="03bbb8e5a6d6338b" providerId="LiveId" clId="{D25FF412-11E0-423E-8BD3-DB885E5F48F4}" dt="2021-11-08T04:30:00.895" v="10130" actId="1076"/>
          <ac:picMkLst>
            <pc:docMk/>
            <pc:sldMk cId="2817966517" sldId="265"/>
            <ac:picMk id="13" creationId="{D46668FE-A193-4F5B-A5E0-EFB1915EB85B}"/>
          </ac:picMkLst>
        </pc:picChg>
        <pc:picChg chg="add mod">
          <ac:chgData name="Jason Knight" userId="03bbb8e5a6d6338b" providerId="LiveId" clId="{D25FF412-11E0-423E-8BD3-DB885E5F48F4}" dt="2021-11-08T04:31:46.784" v="10143" actId="1076"/>
          <ac:picMkLst>
            <pc:docMk/>
            <pc:sldMk cId="2817966517" sldId="265"/>
            <ac:picMk id="15" creationId="{2FAD1ED4-B0B4-4789-B40E-6022A627B1FD}"/>
          </ac:picMkLst>
        </pc:picChg>
        <pc:cxnChg chg="add del">
          <ac:chgData name="Jason Knight" userId="03bbb8e5a6d6338b" providerId="LiveId" clId="{D25FF412-11E0-423E-8BD3-DB885E5F48F4}" dt="2021-11-08T04:22:32.833" v="10090" actId="26606"/>
          <ac:cxnSpMkLst>
            <pc:docMk/>
            <pc:sldMk cId="2817966517" sldId="265"/>
            <ac:cxnSpMk id="10" creationId="{425A0768-3044-4AA9-A889-D2CAA68C517A}"/>
          </ac:cxnSpMkLst>
        </pc:cxnChg>
      </pc:sldChg>
      <pc:sldChg chg="modSp mod modNotesTx">
        <pc:chgData name="Jason Knight" userId="03bbb8e5a6d6338b" providerId="LiveId" clId="{D25FF412-11E0-423E-8BD3-DB885E5F48F4}" dt="2021-11-08T02:15:19.546" v="8268"/>
        <pc:sldMkLst>
          <pc:docMk/>
          <pc:sldMk cId="3679784936" sldId="266"/>
        </pc:sldMkLst>
        <pc:spChg chg="mod">
          <ac:chgData name="Jason Knight" userId="03bbb8e5a6d6338b" providerId="LiveId" clId="{D25FF412-11E0-423E-8BD3-DB885E5F48F4}" dt="2021-11-08T02:15:19.546" v="8268"/>
          <ac:spMkLst>
            <pc:docMk/>
            <pc:sldMk cId="3679784936" sldId="266"/>
            <ac:spMk id="2" creationId="{7A40CD58-ED4C-4828-AC05-FCA3D3949DC3}"/>
          </ac:spMkLst>
        </pc:spChg>
        <pc:spChg chg="mod">
          <ac:chgData name="Jason Knight" userId="03bbb8e5a6d6338b" providerId="LiveId" clId="{D25FF412-11E0-423E-8BD3-DB885E5F48F4}" dt="2021-11-08T02:15:19.546" v="8268"/>
          <ac:spMkLst>
            <pc:docMk/>
            <pc:sldMk cId="3679784936" sldId="266"/>
            <ac:spMk id="3" creationId="{785669A4-04E0-4563-8031-54ED5FAB0F0F}"/>
          </ac:spMkLst>
        </pc:spChg>
      </pc:sldChg>
      <pc:sldChg chg="modSp mod modNotesTx">
        <pc:chgData name="Jason Knight" userId="03bbb8e5a6d6338b" providerId="LiveId" clId="{D25FF412-11E0-423E-8BD3-DB885E5F48F4}" dt="2021-11-08T02:15:19.636" v="8269" actId="27636"/>
        <pc:sldMkLst>
          <pc:docMk/>
          <pc:sldMk cId="1526563647" sldId="267"/>
        </pc:sldMkLst>
        <pc:spChg chg="mod">
          <ac:chgData name="Jason Knight" userId="03bbb8e5a6d6338b" providerId="LiveId" clId="{D25FF412-11E0-423E-8BD3-DB885E5F48F4}" dt="2021-11-08T02:15:19.636" v="8269" actId="27636"/>
          <ac:spMkLst>
            <pc:docMk/>
            <pc:sldMk cId="1526563647" sldId="267"/>
            <ac:spMk id="2" creationId="{EC90927B-4EDB-4175-8EA7-539AA0FFB263}"/>
          </ac:spMkLst>
        </pc:spChg>
        <pc:spChg chg="mod">
          <ac:chgData name="Jason Knight" userId="03bbb8e5a6d6338b" providerId="LiveId" clId="{D25FF412-11E0-423E-8BD3-DB885E5F48F4}" dt="2021-11-08T02:15:19.546" v="8268"/>
          <ac:spMkLst>
            <pc:docMk/>
            <pc:sldMk cId="1526563647" sldId="267"/>
            <ac:spMk id="3" creationId="{05447A17-4BAE-472A-A42C-53CDA69FF747}"/>
          </ac:spMkLst>
        </pc:spChg>
      </pc:sldChg>
      <pc:sldChg chg="modSp mod modNotesTx">
        <pc:chgData name="Jason Knight" userId="03bbb8e5a6d6338b" providerId="LiveId" clId="{D25FF412-11E0-423E-8BD3-DB885E5F48F4}" dt="2021-11-08T02:15:19.546" v="8268"/>
        <pc:sldMkLst>
          <pc:docMk/>
          <pc:sldMk cId="1836076496" sldId="268"/>
        </pc:sldMkLst>
        <pc:spChg chg="mod">
          <ac:chgData name="Jason Knight" userId="03bbb8e5a6d6338b" providerId="LiveId" clId="{D25FF412-11E0-423E-8BD3-DB885E5F48F4}" dt="2021-11-08T02:15:19.546" v="8268"/>
          <ac:spMkLst>
            <pc:docMk/>
            <pc:sldMk cId="1836076496" sldId="268"/>
            <ac:spMk id="2" creationId="{5A15A61E-B69F-42E1-B006-CCDDC996A498}"/>
          </ac:spMkLst>
        </pc:spChg>
        <pc:spChg chg="mod">
          <ac:chgData name="Jason Knight" userId="03bbb8e5a6d6338b" providerId="LiveId" clId="{D25FF412-11E0-423E-8BD3-DB885E5F48F4}" dt="2021-11-08T02:15:19.546" v="8268"/>
          <ac:spMkLst>
            <pc:docMk/>
            <pc:sldMk cId="1836076496" sldId="268"/>
            <ac:spMk id="3" creationId="{264EB770-DEBA-4968-8816-84C9026B5CA1}"/>
          </ac:spMkLst>
        </pc:spChg>
      </pc:sldChg>
      <pc:sldChg chg="addSp delSp modSp mod modAnim modNotesTx">
        <pc:chgData name="Jason Knight" userId="03bbb8e5a6d6338b" providerId="LiveId" clId="{D25FF412-11E0-423E-8BD3-DB885E5F48F4}" dt="2021-11-08T04:21:40.744" v="10088"/>
        <pc:sldMkLst>
          <pc:docMk/>
          <pc:sldMk cId="374609089" sldId="269"/>
        </pc:sldMkLst>
        <pc:spChg chg="mod">
          <ac:chgData name="Jason Knight" userId="03bbb8e5a6d6338b" providerId="LiveId" clId="{D25FF412-11E0-423E-8BD3-DB885E5F48F4}" dt="2021-11-08T02:15:19.546" v="8268"/>
          <ac:spMkLst>
            <pc:docMk/>
            <pc:sldMk cId="374609089" sldId="269"/>
            <ac:spMk id="2" creationId="{85133EE9-EA9D-465B-8FFE-164AB6226976}"/>
          </ac:spMkLst>
        </pc:spChg>
        <pc:spChg chg="del mod">
          <ac:chgData name="Jason Knight" userId="03bbb8e5a6d6338b" providerId="LiveId" clId="{D25FF412-11E0-423E-8BD3-DB885E5F48F4}" dt="2021-11-08T04:10:09.016" v="9932" actId="931"/>
          <ac:spMkLst>
            <pc:docMk/>
            <pc:sldMk cId="374609089" sldId="269"/>
            <ac:spMk id="3" creationId="{596678E3-6EDE-4A4C-9229-A143AF11A77B}"/>
          </ac:spMkLst>
        </pc:spChg>
        <pc:spChg chg="add mod">
          <ac:chgData name="Jason Knight" userId="03bbb8e5a6d6338b" providerId="LiveId" clId="{D25FF412-11E0-423E-8BD3-DB885E5F48F4}" dt="2021-11-08T04:14:39.526" v="9976" actId="1076"/>
          <ac:spMkLst>
            <pc:docMk/>
            <pc:sldMk cId="374609089" sldId="269"/>
            <ac:spMk id="8" creationId="{BB0ED5CE-38F3-4005-882E-7571DAE463B6}"/>
          </ac:spMkLst>
        </pc:spChg>
        <pc:spChg chg="add mod">
          <ac:chgData name="Jason Knight" userId="03bbb8e5a6d6338b" providerId="LiveId" clId="{D25FF412-11E0-423E-8BD3-DB885E5F48F4}" dt="2021-11-08T04:14:50.331" v="9985" actId="1035"/>
          <ac:spMkLst>
            <pc:docMk/>
            <pc:sldMk cId="374609089" sldId="269"/>
            <ac:spMk id="9" creationId="{E40421D7-CE07-4879-B37A-6DB2F14B133E}"/>
          </ac:spMkLst>
        </pc:spChg>
        <pc:spChg chg="add mod">
          <ac:chgData name="Jason Knight" userId="03bbb8e5a6d6338b" providerId="LiveId" clId="{D25FF412-11E0-423E-8BD3-DB885E5F48F4}" dt="2021-11-08T04:15:55.914" v="10009" actId="20577"/>
          <ac:spMkLst>
            <pc:docMk/>
            <pc:sldMk cId="374609089" sldId="269"/>
            <ac:spMk id="10" creationId="{509CC745-DFF0-46EF-B286-C061A3F7BD96}"/>
          </ac:spMkLst>
        </pc:spChg>
        <pc:spChg chg="add mod">
          <ac:chgData name="Jason Knight" userId="03bbb8e5a6d6338b" providerId="LiveId" clId="{D25FF412-11E0-423E-8BD3-DB885E5F48F4}" dt="2021-11-08T04:16:00.231" v="10012" actId="20577"/>
          <ac:spMkLst>
            <pc:docMk/>
            <pc:sldMk cId="374609089" sldId="269"/>
            <ac:spMk id="11" creationId="{49395BD5-41A5-4777-94A5-FE1679003FA2}"/>
          </ac:spMkLst>
        </pc:spChg>
        <pc:spChg chg="add mod">
          <ac:chgData name="Jason Knight" userId="03bbb8e5a6d6338b" providerId="LiveId" clId="{D25FF412-11E0-423E-8BD3-DB885E5F48F4}" dt="2021-11-08T04:16:26.188" v="10017" actId="20577"/>
          <ac:spMkLst>
            <pc:docMk/>
            <pc:sldMk cId="374609089" sldId="269"/>
            <ac:spMk id="12" creationId="{008D4867-28F1-4728-BB22-6879AAFB76DF}"/>
          </ac:spMkLst>
        </pc:spChg>
        <pc:spChg chg="add mod">
          <ac:chgData name="Jason Knight" userId="03bbb8e5a6d6338b" providerId="LiveId" clId="{D25FF412-11E0-423E-8BD3-DB885E5F48F4}" dt="2021-11-08T04:16:54.851" v="10028" actId="1076"/>
          <ac:spMkLst>
            <pc:docMk/>
            <pc:sldMk cId="374609089" sldId="269"/>
            <ac:spMk id="13" creationId="{24DE4707-D40D-476C-B2CB-BEEC3A3929AD}"/>
          </ac:spMkLst>
        </pc:spChg>
        <pc:spChg chg="add mod">
          <ac:chgData name="Jason Knight" userId="03bbb8e5a6d6338b" providerId="LiveId" clId="{D25FF412-11E0-423E-8BD3-DB885E5F48F4}" dt="2021-11-08T04:20:22.110" v="10080" actId="207"/>
          <ac:spMkLst>
            <pc:docMk/>
            <pc:sldMk cId="374609089" sldId="269"/>
            <ac:spMk id="14" creationId="{6F79B4FB-73B1-4577-8C06-6F6FDAC177D5}"/>
          </ac:spMkLst>
        </pc:spChg>
        <pc:spChg chg="add mod">
          <ac:chgData name="Jason Knight" userId="03bbb8e5a6d6338b" providerId="LiveId" clId="{D25FF412-11E0-423E-8BD3-DB885E5F48F4}" dt="2021-11-08T04:20:22.110" v="10080" actId="207"/>
          <ac:spMkLst>
            <pc:docMk/>
            <pc:sldMk cId="374609089" sldId="269"/>
            <ac:spMk id="15" creationId="{AC880D3A-0AC4-47CC-8ACA-E888CDEB0C02}"/>
          </ac:spMkLst>
        </pc:spChg>
        <pc:spChg chg="add mod">
          <ac:chgData name="Jason Knight" userId="03bbb8e5a6d6338b" providerId="LiveId" clId="{D25FF412-11E0-423E-8BD3-DB885E5F48F4}" dt="2021-11-08T04:20:22.110" v="10080" actId="207"/>
          <ac:spMkLst>
            <pc:docMk/>
            <pc:sldMk cId="374609089" sldId="269"/>
            <ac:spMk id="16" creationId="{E05F17B2-D77E-48D2-AE29-989A31E14393}"/>
          </ac:spMkLst>
        </pc:spChg>
        <pc:picChg chg="add mod ord">
          <ac:chgData name="Jason Knight" userId="03bbb8e5a6d6338b" providerId="LiveId" clId="{D25FF412-11E0-423E-8BD3-DB885E5F48F4}" dt="2021-11-08T04:14:00.004" v="9964" actId="167"/>
          <ac:picMkLst>
            <pc:docMk/>
            <pc:sldMk cId="374609089" sldId="269"/>
            <ac:picMk id="5" creationId="{AFD34607-3108-4BF9-9FE4-BF88CCE0992F}"/>
          </ac:picMkLst>
        </pc:picChg>
        <pc:picChg chg="add mod ord">
          <ac:chgData name="Jason Knight" userId="03bbb8e5a6d6338b" providerId="LiveId" clId="{D25FF412-11E0-423E-8BD3-DB885E5F48F4}" dt="2021-11-08T04:14:00.004" v="9964" actId="167"/>
          <ac:picMkLst>
            <pc:docMk/>
            <pc:sldMk cId="374609089" sldId="269"/>
            <ac:picMk id="6" creationId="{2C0371BA-08E2-482C-A6F6-A0415BC9310F}"/>
          </ac:picMkLst>
        </pc:picChg>
        <pc:picChg chg="add mod ord">
          <ac:chgData name="Jason Knight" userId="03bbb8e5a6d6338b" providerId="LiveId" clId="{D25FF412-11E0-423E-8BD3-DB885E5F48F4}" dt="2021-11-08T04:14:00.004" v="9964" actId="167"/>
          <ac:picMkLst>
            <pc:docMk/>
            <pc:sldMk cId="374609089" sldId="269"/>
            <ac:picMk id="7" creationId="{A178EDE9-9B7C-4818-8C4D-F4290A7B632A}"/>
          </ac:picMkLst>
        </pc:picChg>
      </pc:sldChg>
      <pc:sldChg chg="modSp modNotesTx">
        <pc:chgData name="Jason Knight" userId="03bbb8e5a6d6338b" providerId="LiveId" clId="{D25FF412-11E0-423E-8BD3-DB885E5F48F4}" dt="2021-11-08T02:15:19.546" v="8268"/>
        <pc:sldMkLst>
          <pc:docMk/>
          <pc:sldMk cId="1996544786" sldId="271"/>
        </pc:sldMkLst>
        <pc:spChg chg="mod">
          <ac:chgData name="Jason Knight" userId="03bbb8e5a6d6338b" providerId="LiveId" clId="{D25FF412-11E0-423E-8BD3-DB885E5F48F4}" dt="2021-11-08T02:15:19.546" v="8268"/>
          <ac:spMkLst>
            <pc:docMk/>
            <pc:sldMk cId="1996544786" sldId="271"/>
            <ac:spMk id="2" creationId="{6092C9F0-8BB3-4539-84AC-04B18039AF7F}"/>
          </ac:spMkLst>
        </pc:spChg>
        <pc:spChg chg="mod">
          <ac:chgData name="Jason Knight" userId="03bbb8e5a6d6338b" providerId="LiveId" clId="{D25FF412-11E0-423E-8BD3-DB885E5F48F4}" dt="2021-11-08T02:15:19.546" v="8268"/>
          <ac:spMkLst>
            <pc:docMk/>
            <pc:sldMk cId="1996544786" sldId="271"/>
            <ac:spMk id="3" creationId="{0D6C4C45-CD67-4980-8465-A60C57F3F433}"/>
          </ac:spMkLst>
        </pc:spChg>
      </pc:sldChg>
      <pc:sldChg chg="modSp modNotesTx">
        <pc:chgData name="Jason Knight" userId="03bbb8e5a6d6338b" providerId="LiveId" clId="{D25FF412-11E0-423E-8BD3-DB885E5F48F4}" dt="2021-11-08T02:15:19.546" v="8268"/>
        <pc:sldMkLst>
          <pc:docMk/>
          <pc:sldMk cId="2444472896" sldId="273"/>
        </pc:sldMkLst>
        <pc:spChg chg="mod">
          <ac:chgData name="Jason Knight" userId="03bbb8e5a6d6338b" providerId="LiveId" clId="{D25FF412-11E0-423E-8BD3-DB885E5F48F4}" dt="2021-11-08T02:15:19.546" v="8268"/>
          <ac:spMkLst>
            <pc:docMk/>
            <pc:sldMk cId="2444472896" sldId="273"/>
            <ac:spMk id="2" creationId="{B0BC4A47-C849-4C8B-B27B-C80B41636D96}"/>
          </ac:spMkLst>
        </pc:spChg>
        <pc:spChg chg="mod">
          <ac:chgData name="Jason Knight" userId="03bbb8e5a6d6338b" providerId="LiveId" clId="{D25FF412-11E0-423E-8BD3-DB885E5F48F4}" dt="2021-11-08T02:15:19.546" v="8268"/>
          <ac:spMkLst>
            <pc:docMk/>
            <pc:sldMk cId="2444472896" sldId="273"/>
            <ac:spMk id="3" creationId="{A7220E79-F373-46C9-9ACB-5799C58794E2}"/>
          </ac:spMkLst>
        </pc:spChg>
      </pc:sldChg>
      <pc:sldChg chg="modSp modNotesTx">
        <pc:chgData name="Jason Knight" userId="03bbb8e5a6d6338b" providerId="LiveId" clId="{D25FF412-11E0-423E-8BD3-DB885E5F48F4}" dt="2021-11-08T02:15:19.546" v="8268"/>
        <pc:sldMkLst>
          <pc:docMk/>
          <pc:sldMk cId="3586345893" sldId="274"/>
        </pc:sldMkLst>
        <pc:spChg chg="mod">
          <ac:chgData name="Jason Knight" userId="03bbb8e5a6d6338b" providerId="LiveId" clId="{D25FF412-11E0-423E-8BD3-DB885E5F48F4}" dt="2021-11-08T02:15:19.546" v="8268"/>
          <ac:spMkLst>
            <pc:docMk/>
            <pc:sldMk cId="3586345893" sldId="274"/>
            <ac:spMk id="2" creationId="{B0BC4A47-C849-4C8B-B27B-C80B41636D96}"/>
          </ac:spMkLst>
        </pc:spChg>
        <pc:spChg chg="mod">
          <ac:chgData name="Jason Knight" userId="03bbb8e5a6d6338b" providerId="LiveId" clId="{D25FF412-11E0-423E-8BD3-DB885E5F48F4}" dt="2021-11-08T02:15:19.546" v="8268"/>
          <ac:spMkLst>
            <pc:docMk/>
            <pc:sldMk cId="3586345893" sldId="274"/>
            <ac:spMk id="3" creationId="{A7220E79-F373-46C9-9ACB-5799C58794E2}"/>
          </ac:spMkLst>
        </pc:spChg>
      </pc:sldChg>
      <pc:sldChg chg="modSp mod ord modNotesTx">
        <pc:chgData name="Jason Knight" userId="03bbb8e5a6d6338b" providerId="LiveId" clId="{D25FF412-11E0-423E-8BD3-DB885E5F48F4}" dt="2021-11-08T02:15:19.546" v="8268"/>
        <pc:sldMkLst>
          <pc:docMk/>
          <pc:sldMk cId="2165813908" sldId="275"/>
        </pc:sldMkLst>
        <pc:spChg chg="mod">
          <ac:chgData name="Jason Knight" userId="03bbb8e5a6d6338b" providerId="LiveId" clId="{D25FF412-11E0-423E-8BD3-DB885E5F48F4}" dt="2021-11-08T02:15:19.546" v="8268"/>
          <ac:spMkLst>
            <pc:docMk/>
            <pc:sldMk cId="2165813908" sldId="275"/>
            <ac:spMk id="2" creationId="{30C1EE62-D29F-4329-A908-8C8E743CC0CC}"/>
          </ac:spMkLst>
        </pc:spChg>
        <pc:spChg chg="mod">
          <ac:chgData name="Jason Knight" userId="03bbb8e5a6d6338b" providerId="LiveId" clId="{D25FF412-11E0-423E-8BD3-DB885E5F48F4}" dt="2021-11-08T02:15:19.546" v="8268"/>
          <ac:spMkLst>
            <pc:docMk/>
            <pc:sldMk cId="2165813908" sldId="275"/>
            <ac:spMk id="3" creationId="{DA1905AA-3677-43A9-BD73-9460B5DC329C}"/>
          </ac:spMkLst>
        </pc:spChg>
      </pc:sldChg>
      <pc:sldChg chg="modSp mod modNotesTx">
        <pc:chgData name="Jason Knight" userId="03bbb8e5a6d6338b" providerId="LiveId" clId="{D25FF412-11E0-423E-8BD3-DB885E5F48F4}" dt="2021-11-08T02:15:19.546" v="8268"/>
        <pc:sldMkLst>
          <pc:docMk/>
          <pc:sldMk cId="88608026" sldId="276"/>
        </pc:sldMkLst>
        <pc:spChg chg="mod">
          <ac:chgData name="Jason Knight" userId="03bbb8e5a6d6338b" providerId="LiveId" clId="{D25FF412-11E0-423E-8BD3-DB885E5F48F4}" dt="2021-11-08T02:15:19.546" v="8268"/>
          <ac:spMkLst>
            <pc:docMk/>
            <pc:sldMk cId="88608026" sldId="276"/>
            <ac:spMk id="2" creationId="{30C1EE62-D29F-4329-A908-8C8E743CC0CC}"/>
          </ac:spMkLst>
        </pc:spChg>
        <pc:spChg chg="mod">
          <ac:chgData name="Jason Knight" userId="03bbb8e5a6d6338b" providerId="LiveId" clId="{D25FF412-11E0-423E-8BD3-DB885E5F48F4}" dt="2021-11-08T02:15:19.546" v="8268"/>
          <ac:spMkLst>
            <pc:docMk/>
            <pc:sldMk cId="88608026" sldId="276"/>
            <ac:spMk id="3" creationId="{DA1905AA-3677-43A9-BD73-9460B5DC329C}"/>
          </ac:spMkLst>
        </pc:spChg>
      </pc:sldChg>
      <pc:sldChg chg="modSp modNotesTx">
        <pc:chgData name="Jason Knight" userId="03bbb8e5a6d6338b" providerId="LiveId" clId="{D25FF412-11E0-423E-8BD3-DB885E5F48F4}" dt="2021-11-08T02:15:19.546" v="8268"/>
        <pc:sldMkLst>
          <pc:docMk/>
          <pc:sldMk cId="4029258476" sldId="277"/>
        </pc:sldMkLst>
        <pc:spChg chg="mod">
          <ac:chgData name="Jason Knight" userId="03bbb8e5a6d6338b" providerId="LiveId" clId="{D25FF412-11E0-423E-8BD3-DB885E5F48F4}" dt="2021-11-08T02:15:19.546" v="8268"/>
          <ac:spMkLst>
            <pc:docMk/>
            <pc:sldMk cId="4029258476" sldId="277"/>
            <ac:spMk id="2" creationId="{8F72B997-817F-45F5-9010-DEC6407DF21E}"/>
          </ac:spMkLst>
        </pc:spChg>
        <pc:spChg chg="mod">
          <ac:chgData name="Jason Knight" userId="03bbb8e5a6d6338b" providerId="LiveId" clId="{D25FF412-11E0-423E-8BD3-DB885E5F48F4}" dt="2021-11-08T02:15:19.546" v="8268"/>
          <ac:spMkLst>
            <pc:docMk/>
            <pc:sldMk cId="4029258476" sldId="277"/>
            <ac:spMk id="3" creationId="{02357D12-5517-4C60-A2A3-1A8E670CC96D}"/>
          </ac:spMkLst>
        </pc:spChg>
      </pc:sldChg>
      <pc:sldChg chg="modSp ord modNotesTx">
        <pc:chgData name="Jason Knight" userId="03bbb8e5a6d6338b" providerId="LiveId" clId="{D25FF412-11E0-423E-8BD3-DB885E5F48F4}" dt="2021-11-08T02:15:19.546" v="8268"/>
        <pc:sldMkLst>
          <pc:docMk/>
          <pc:sldMk cId="70175331" sldId="278"/>
        </pc:sldMkLst>
        <pc:spChg chg="mod">
          <ac:chgData name="Jason Knight" userId="03bbb8e5a6d6338b" providerId="LiveId" clId="{D25FF412-11E0-423E-8BD3-DB885E5F48F4}" dt="2021-11-08T02:15:19.546" v="8268"/>
          <ac:spMkLst>
            <pc:docMk/>
            <pc:sldMk cId="70175331" sldId="278"/>
            <ac:spMk id="2" creationId="{62332D38-A18F-468B-96EF-CC64D1BEB640}"/>
          </ac:spMkLst>
        </pc:spChg>
        <pc:spChg chg="mod">
          <ac:chgData name="Jason Knight" userId="03bbb8e5a6d6338b" providerId="LiveId" clId="{D25FF412-11E0-423E-8BD3-DB885E5F48F4}" dt="2021-11-08T02:15:19.546" v="8268"/>
          <ac:spMkLst>
            <pc:docMk/>
            <pc:sldMk cId="70175331" sldId="278"/>
            <ac:spMk id="3" creationId="{123EFC7A-E9D0-4488-A03B-F4E255A92CAF}"/>
          </ac:spMkLst>
        </pc:spChg>
      </pc:sldChg>
      <pc:sldChg chg="modSp mod modNotesTx">
        <pc:chgData name="Jason Knight" userId="03bbb8e5a6d6338b" providerId="LiveId" clId="{D25FF412-11E0-423E-8BD3-DB885E5F48F4}" dt="2021-11-08T02:15:19.546" v="8268"/>
        <pc:sldMkLst>
          <pc:docMk/>
          <pc:sldMk cId="67912059" sldId="279"/>
        </pc:sldMkLst>
        <pc:spChg chg="mod">
          <ac:chgData name="Jason Knight" userId="03bbb8e5a6d6338b" providerId="LiveId" clId="{D25FF412-11E0-423E-8BD3-DB885E5F48F4}" dt="2021-11-08T02:15:19.546" v="8268"/>
          <ac:spMkLst>
            <pc:docMk/>
            <pc:sldMk cId="67912059" sldId="279"/>
            <ac:spMk id="2" creationId="{F580BCA4-E198-4B19-93D4-418964B64B91}"/>
          </ac:spMkLst>
        </pc:spChg>
        <pc:spChg chg="mod">
          <ac:chgData name="Jason Knight" userId="03bbb8e5a6d6338b" providerId="LiveId" clId="{D25FF412-11E0-423E-8BD3-DB885E5F48F4}" dt="2021-11-08T02:15:19.546" v="8268"/>
          <ac:spMkLst>
            <pc:docMk/>
            <pc:sldMk cId="67912059" sldId="279"/>
            <ac:spMk id="3" creationId="{DA49432B-C2E3-48C1-96DE-B778188D43DC}"/>
          </ac:spMkLst>
        </pc:spChg>
      </pc:sldChg>
      <pc:sldChg chg="modSp modNotesTx">
        <pc:chgData name="Jason Knight" userId="03bbb8e5a6d6338b" providerId="LiveId" clId="{D25FF412-11E0-423E-8BD3-DB885E5F48F4}" dt="2021-11-08T02:15:19.546" v="8268"/>
        <pc:sldMkLst>
          <pc:docMk/>
          <pc:sldMk cId="996669767" sldId="280"/>
        </pc:sldMkLst>
        <pc:spChg chg="mod">
          <ac:chgData name="Jason Knight" userId="03bbb8e5a6d6338b" providerId="LiveId" clId="{D25FF412-11E0-423E-8BD3-DB885E5F48F4}" dt="2021-11-08T02:15:19.546" v="8268"/>
          <ac:spMkLst>
            <pc:docMk/>
            <pc:sldMk cId="996669767" sldId="280"/>
            <ac:spMk id="2" creationId="{47416CB0-E44B-4B52-861C-80A13A2E598E}"/>
          </ac:spMkLst>
        </pc:spChg>
        <pc:spChg chg="mod">
          <ac:chgData name="Jason Knight" userId="03bbb8e5a6d6338b" providerId="LiveId" clId="{D25FF412-11E0-423E-8BD3-DB885E5F48F4}" dt="2021-11-08T02:15:19.546" v="8268"/>
          <ac:spMkLst>
            <pc:docMk/>
            <pc:sldMk cId="996669767" sldId="280"/>
            <ac:spMk id="3" creationId="{F8B7C5E8-94F6-4A3F-A3FA-B78ACBC8A613}"/>
          </ac:spMkLst>
        </pc:spChg>
      </pc:sldChg>
      <pc:sldChg chg="modSp modNotesTx">
        <pc:chgData name="Jason Knight" userId="03bbb8e5a6d6338b" providerId="LiveId" clId="{D25FF412-11E0-423E-8BD3-DB885E5F48F4}" dt="2021-11-08T02:15:19.546" v="8268"/>
        <pc:sldMkLst>
          <pc:docMk/>
          <pc:sldMk cId="636599258" sldId="281"/>
        </pc:sldMkLst>
        <pc:spChg chg="mod">
          <ac:chgData name="Jason Knight" userId="03bbb8e5a6d6338b" providerId="LiveId" clId="{D25FF412-11E0-423E-8BD3-DB885E5F48F4}" dt="2021-11-08T02:15:19.546" v="8268"/>
          <ac:spMkLst>
            <pc:docMk/>
            <pc:sldMk cId="636599258" sldId="281"/>
            <ac:spMk id="2" creationId="{0A57EE75-E80A-44CA-8C6A-22ADEC1D2887}"/>
          </ac:spMkLst>
        </pc:spChg>
        <pc:spChg chg="mod">
          <ac:chgData name="Jason Knight" userId="03bbb8e5a6d6338b" providerId="LiveId" clId="{D25FF412-11E0-423E-8BD3-DB885E5F48F4}" dt="2021-11-08T02:15:19.546" v="8268"/>
          <ac:spMkLst>
            <pc:docMk/>
            <pc:sldMk cId="636599258" sldId="281"/>
            <ac:spMk id="3" creationId="{D2D44ED5-8426-4577-A9FC-017937CA490B}"/>
          </ac:spMkLst>
        </pc:spChg>
      </pc:sldChg>
      <pc:sldChg chg="modSp modNotesTx">
        <pc:chgData name="Jason Knight" userId="03bbb8e5a6d6338b" providerId="LiveId" clId="{D25FF412-11E0-423E-8BD3-DB885E5F48F4}" dt="2021-11-08T02:15:19.546" v="8268"/>
        <pc:sldMkLst>
          <pc:docMk/>
          <pc:sldMk cId="3751012982" sldId="282"/>
        </pc:sldMkLst>
        <pc:spChg chg="mod">
          <ac:chgData name="Jason Knight" userId="03bbb8e5a6d6338b" providerId="LiveId" clId="{D25FF412-11E0-423E-8BD3-DB885E5F48F4}" dt="2021-11-08T02:15:19.546" v="8268"/>
          <ac:spMkLst>
            <pc:docMk/>
            <pc:sldMk cId="3751012982" sldId="282"/>
            <ac:spMk id="2" creationId="{4ED4D8D2-C8FA-4DFC-9845-6E4DC5584F88}"/>
          </ac:spMkLst>
        </pc:spChg>
        <pc:spChg chg="mod">
          <ac:chgData name="Jason Knight" userId="03bbb8e5a6d6338b" providerId="LiveId" clId="{D25FF412-11E0-423E-8BD3-DB885E5F48F4}" dt="2021-11-08T02:15:19.546" v="8268"/>
          <ac:spMkLst>
            <pc:docMk/>
            <pc:sldMk cId="3751012982" sldId="282"/>
            <ac:spMk id="3" creationId="{13EF36A2-356E-40CC-BDD1-DADF18D43EED}"/>
          </ac:spMkLst>
        </pc:spChg>
      </pc:sldChg>
      <pc:sldChg chg="modSp mod modNotesTx">
        <pc:chgData name="Jason Knight" userId="03bbb8e5a6d6338b" providerId="LiveId" clId="{D25FF412-11E0-423E-8BD3-DB885E5F48F4}" dt="2021-11-08T02:15:19.546" v="8268"/>
        <pc:sldMkLst>
          <pc:docMk/>
          <pc:sldMk cId="3527141092" sldId="283"/>
        </pc:sldMkLst>
        <pc:spChg chg="mod">
          <ac:chgData name="Jason Knight" userId="03bbb8e5a6d6338b" providerId="LiveId" clId="{D25FF412-11E0-423E-8BD3-DB885E5F48F4}" dt="2021-11-08T02:15:19.546" v="8268"/>
          <ac:spMkLst>
            <pc:docMk/>
            <pc:sldMk cId="3527141092" sldId="283"/>
            <ac:spMk id="2" creationId="{23DDD5C5-6798-4152-BFA8-A232CF38EDFA}"/>
          </ac:spMkLst>
        </pc:spChg>
        <pc:spChg chg="mod">
          <ac:chgData name="Jason Knight" userId="03bbb8e5a6d6338b" providerId="LiveId" clId="{D25FF412-11E0-423E-8BD3-DB885E5F48F4}" dt="2021-11-08T02:15:19.546" v="8268"/>
          <ac:spMkLst>
            <pc:docMk/>
            <pc:sldMk cId="3527141092" sldId="283"/>
            <ac:spMk id="3" creationId="{FAFA1990-5C5F-4BE0-8836-98D259FD8BC1}"/>
          </ac:spMkLst>
        </pc:spChg>
      </pc:sldChg>
      <pc:sldChg chg="modSp modNotesTx">
        <pc:chgData name="Jason Knight" userId="03bbb8e5a6d6338b" providerId="LiveId" clId="{D25FF412-11E0-423E-8BD3-DB885E5F48F4}" dt="2021-11-08T02:15:19.546" v="8268"/>
        <pc:sldMkLst>
          <pc:docMk/>
          <pc:sldMk cId="2771060602" sldId="284"/>
        </pc:sldMkLst>
        <pc:spChg chg="mod">
          <ac:chgData name="Jason Knight" userId="03bbb8e5a6d6338b" providerId="LiveId" clId="{D25FF412-11E0-423E-8BD3-DB885E5F48F4}" dt="2021-11-08T02:15:19.546" v="8268"/>
          <ac:spMkLst>
            <pc:docMk/>
            <pc:sldMk cId="2771060602" sldId="284"/>
            <ac:spMk id="2" creationId="{96302A04-13CC-4768-AFD0-10582FF6E27A}"/>
          </ac:spMkLst>
        </pc:spChg>
        <pc:spChg chg="mod">
          <ac:chgData name="Jason Knight" userId="03bbb8e5a6d6338b" providerId="LiveId" clId="{D25FF412-11E0-423E-8BD3-DB885E5F48F4}" dt="2021-11-08T02:15:19.546" v="8268"/>
          <ac:spMkLst>
            <pc:docMk/>
            <pc:sldMk cId="2771060602" sldId="284"/>
            <ac:spMk id="3" creationId="{7476D450-E93F-4C96-A908-186048B4C693}"/>
          </ac:spMkLst>
        </pc:spChg>
      </pc:sldChg>
      <pc:sldChg chg="modSp">
        <pc:chgData name="Jason Knight" userId="03bbb8e5a6d6338b" providerId="LiveId" clId="{D25FF412-11E0-423E-8BD3-DB885E5F48F4}" dt="2021-11-08T02:15:19.546" v="8268"/>
        <pc:sldMkLst>
          <pc:docMk/>
          <pc:sldMk cId="485086875" sldId="285"/>
        </pc:sldMkLst>
        <pc:spChg chg="mod">
          <ac:chgData name="Jason Knight" userId="03bbb8e5a6d6338b" providerId="LiveId" clId="{D25FF412-11E0-423E-8BD3-DB885E5F48F4}" dt="2021-11-08T02:15:19.546" v="8268"/>
          <ac:spMkLst>
            <pc:docMk/>
            <pc:sldMk cId="485086875" sldId="285"/>
            <ac:spMk id="2" creationId="{D4EBF7CE-CE54-4B0A-A4F3-F18CEBD3D0C6}"/>
          </ac:spMkLst>
        </pc:spChg>
        <pc:spChg chg="mod">
          <ac:chgData name="Jason Knight" userId="03bbb8e5a6d6338b" providerId="LiveId" clId="{D25FF412-11E0-423E-8BD3-DB885E5F48F4}" dt="2021-11-08T02:15:19.546" v="8268"/>
          <ac:spMkLst>
            <pc:docMk/>
            <pc:sldMk cId="485086875" sldId="285"/>
            <ac:spMk id="3" creationId="{B2C3C84A-E8AD-4353-8EA9-DD3ADEC627AF}"/>
          </ac:spMkLst>
        </pc:spChg>
      </pc:sldChg>
      <pc:sldChg chg="modSp">
        <pc:chgData name="Jason Knight" userId="03bbb8e5a6d6338b" providerId="LiveId" clId="{D25FF412-11E0-423E-8BD3-DB885E5F48F4}" dt="2021-11-08T02:15:19.546" v="8268"/>
        <pc:sldMkLst>
          <pc:docMk/>
          <pc:sldMk cId="4114920322" sldId="286"/>
        </pc:sldMkLst>
        <pc:spChg chg="mod">
          <ac:chgData name="Jason Knight" userId="03bbb8e5a6d6338b" providerId="LiveId" clId="{D25FF412-11E0-423E-8BD3-DB885E5F48F4}" dt="2021-11-08T02:15:19.546" v="8268"/>
          <ac:spMkLst>
            <pc:docMk/>
            <pc:sldMk cId="4114920322" sldId="286"/>
            <ac:spMk id="2" creationId="{12E17E8A-DA4F-4088-814A-A62D8B65D2CD}"/>
          </ac:spMkLst>
        </pc:spChg>
        <pc:spChg chg="mod">
          <ac:chgData name="Jason Knight" userId="03bbb8e5a6d6338b" providerId="LiveId" clId="{D25FF412-11E0-423E-8BD3-DB885E5F48F4}" dt="2021-11-08T02:15:19.546" v="8268"/>
          <ac:spMkLst>
            <pc:docMk/>
            <pc:sldMk cId="4114920322" sldId="286"/>
            <ac:spMk id="3" creationId="{D2625171-2631-4B7D-BB27-433621E6D1BF}"/>
          </ac:spMkLst>
        </pc:spChg>
      </pc:sldChg>
      <pc:sldChg chg="modSp new mod">
        <pc:chgData name="Jason Knight" userId="03bbb8e5a6d6338b" providerId="LiveId" clId="{D25FF412-11E0-423E-8BD3-DB885E5F48F4}" dt="2021-11-08T02:15:19.546" v="8268"/>
        <pc:sldMkLst>
          <pc:docMk/>
          <pc:sldMk cId="2747189757" sldId="287"/>
        </pc:sldMkLst>
        <pc:spChg chg="mod">
          <ac:chgData name="Jason Knight" userId="03bbb8e5a6d6338b" providerId="LiveId" clId="{D25FF412-11E0-423E-8BD3-DB885E5F48F4}" dt="2021-11-08T02:15:19.546" v="8268"/>
          <ac:spMkLst>
            <pc:docMk/>
            <pc:sldMk cId="2747189757" sldId="287"/>
            <ac:spMk id="2" creationId="{5E0CE2E1-7D5B-4DFD-96F1-C1362F5992EA}"/>
          </ac:spMkLst>
        </pc:spChg>
        <pc:spChg chg="mod">
          <ac:chgData name="Jason Knight" userId="03bbb8e5a6d6338b" providerId="LiveId" clId="{D25FF412-11E0-423E-8BD3-DB885E5F48F4}" dt="2021-11-08T02:15:19.546" v="8268"/>
          <ac:spMkLst>
            <pc:docMk/>
            <pc:sldMk cId="2747189757" sldId="287"/>
            <ac:spMk id="3" creationId="{96B9D595-AE22-4626-9A01-08AB9AA1F2F9}"/>
          </ac:spMkLst>
        </pc:spChg>
      </pc:sldChg>
      <pc:sldChg chg="modSp add mod modNotesTx">
        <pc:chgData name="Jason Knight" userId="03bbb8e5a6d6338b" providerId="LiveId" clId="{D25FF412-11E0-423E-8BD3-DB885E5F48F4}" dt="2021-11-08T02:15:19.546" v="8268"/>
        <pc:sldMkLst>
          <pc:docMk/>
          <pc:sldMk cId="2996658119" sldId="288"/>
        </pc:sldMkLst>
        <pc:spChg chg="mod">
          <ac:chgData name="Jason Knight" userId="03bbb8e5a6d6338b" providerId="LiveId" clId="{D25FF412-11E0-423E-8BD3-DB885E5F48F4}" dt="2021-11-08T02:15:19.546" v="8268"/>
          <ac:spMkLst>
            <pc:docMk/>
            <pc:sldMk cId="2996658119" sldId="288"/>
            <ac:spMk id="2" creationId="{30C1EE62-D29F-4329-A908-8C8E743CC0CC}"/>
          </ac:spMkLst>
        </pc:spChg>
        <pc:spChg chg="mod">
          <ac:chgData name="Jason Knight" userId="03bbb8e5a6d6338b" providerId="LiveId" clId="{D25FF412-11E0-423E-8BD3-DB885E5F48F4}" dt="2021-11-08T02:15:19.546" v="8268"/>
          <ac:spMkLst>
            <pc:docMk/>
            <pc:sldMk cId="2996658119" sldId="288"/>
            <ac:spMk id="3" creationId="{DA1905AA-3677-43A9-BD73-9460B5DC329C}"/>
          </ac:spMkLst>
        </pc:spChg>
      </pc:sldChg>
      <pc:sldChg chg="addSp delSp modSp add mod modAnim">
        <pc:chgData name="Jason Knight" userId="03bbb8e5a6d6338b" providerId="LiveId" clId="{D25FF412-11E0-423E-8BD3-DB885E5F48F4}" dt="2021-11-08T02:15:19.546" v="8268"/>
        <pc:sldMkLst>
          <pc:docMk/>
          <pc:sldMk cId="488408942" sldId="289"/>
        </pc:sldMkLst>
        <pc:spChg chg="mod">
          <ac:chgData name="Jason Knight" userId="03bbb8e5a6d6338b" providerId="LiveId" clId="{D25FF412-11E0-423E-8BD3-DB885E5F48F4}" dt="2021-11-08T02:15:19.546" v="8268"/>
          <ac:spMkLst>
            <pc:docMk/>
            <pc:sldMk cId="488408942" sldId="289"/>
            <ac:spMk id="2" creationId="{30C1EE62-D29F-4329-A908-8C8E743CC0CC}"/>
          </ac:spMkLst>
        </pc:spChg>
        <pc:spChg chg="del mod">
          <ac:chgData name="Jason Knight" userId="03bbb8e5a6d6338b" providerId="LiveId" clId="{D25FF412-11E0-423E-8BD3-DB885E5F48F4}" dt="2021-11-08T01:02:30.722" v="4170"/>
          <ac:spMkLst>
            <pc:docMk/>
            <pc:sldMk cId="488408942" sldId="289"/>
            <ac:spMk id="3" creationId="{DA1905AA-3677-43A9-BD73-9460B5DC329C}"/>
          </ac:spMkLst>
        </pc:spChg>
        <pc:picChg chg="add mod">
          <ac:chgData name="Jason Knight" userId="03bbb8e5a6d6338b" providerId="LiveId" clId="{D25FF412-11E0-423E-8BD3-DB885E5F48F4}" dt="2021-11-08T02:14:07.449" v="8261"/>
          <ac:picMkLst>
            <pc:docMk/>
            <pc:sldMk cId="488408942" sldId="289"/>
            <ac:picMk id="4" creationId="{4F5B0EE5-9E0D-4762-8870-724BC78A3874}"/>
          </ac:picMkLst>
        </pc:picChg>
      </pc:sldChg>
      <pc:sldChg chg="addSp modSp new mod modNotesTx">
        <pc:chgData name="Jason Knight" userId="03bbb8e5a6d6338b" providerId="LiveId" clId="{D25FF412-11E0-423E-8BD3-DB885E5F48F4}" dt="2021-11-08T02:15:19.546" v="8268"/>
        <pc:sldMkLst>
          <pc:docMk/>
          <pc:sldMk cId="1254349907" sldId="290"/>
        </pc:sldMkLst>
        <pc:spChg chg="mod">
          <ac:chgData name="Jason Knight" userId="03bbb8e5a6d6338b" providerId="LiveId" clId="{D25FF412-11E0-423E-8BD3-DB885E5F48F4}" dt="2021-11-08T02:15:19.546" v="8268"/>
          <ac:spMkLst>
            <pc:docMk/>
            <pc:sldMk cId="1254349907" sldId="290"/>
            <ac:spMk id="2" creationId="{7FC93BC6-D5AE-4A04-A08C-0869BCF2FDF3}"/>
          </ac:spMkLst>
        </pc:spChg>
        <pc:spChg chg="mod">
          <ac:chgData name="Jason Knight" userId="03bbb8e5a6d6338b" providerId="LiveId" clId="{D25FF412-11E0-423E-8BD3-DB885E5F48F4}" dt="2021-11-08T02:15:19.546" v="8268"/>
          <ac:spMkLst>
            <pc:docMk/>
            <pc:sldMk cId="1254349907" sldId="290"/>
            <ac:spMk id="3" creationId="{6A9E95EC-37B8-408D-80E2-CABE516D756B}"/>
          </ac:spMkLst>
        </pc:spChg>
        <pc:picChg chg="add mod">
          <ac:chgData name="Jason Knight" userId="03bbb8e5a6d6338b" providerId="LiveId" clId="{D25FF412-11E0-423E-8BD3-DB885E5F48F4}" dt="2021-11-08T01:12:24.544" v="4278" actId="1076"/>
          <ac:picMkLst>
            <pc:docMk/>
            <pc:sldMk cId="1254349907" sldId="290"/>
            <ac:picMk id="2050" creationId="{32154284-FAD4-4FE4-8E91-0EC19A974A33}"/>
          </ac:picMkLst>
        </pc:picChg>
      </pc:sldChg>
      <pc:sldChg chg="modSp add mod modNotesTx">
        <pc:chgData name="Jason Knight" userId="03bbb8e5a6d6338b" providerId="LiveId" clId="{D25FF412-11E0-423E-8BD3-DB885E5F48F4}" dt="2021-11-08T02:15:19.546" v="8268"/>
        <pc:sldMkLst>
          <pc:docMk/>
          <pc:sldMk cId="1851193726" sldId="291"/>
        </pc:sldMkLst>
        <pc:spChg chg="mod">
          <ac:chgData name="Jason Knight" userId="03bbb8e5a6d6338b" providerId="LiveId" clId="{D25FF412-11E0-423E-8BD3-DB885E5F48F4}" dt="2021-11-08T02:15:19.546" v="8268"/>
          <ac:spMkLst>
            <pc:docMk/>
            <pc:sldMk cId="1851193726" sldId="291"/>
            <ac:spMk id="2" creationId="{30C1EE62-D29F-4329-A908-8C8E743CC0CC}"/>
          </ac:spMkLst>
        </pc:spChg>
        <pc:spChg chg="mod">
          <ac:chgData name="Jason Knight" userId="03bbb8e5a6d6338b" providerId="LiveId" clId="{D25FF412-11E0-423E-8BD3-DB885E5F48F4}" dt="2021-11-08T02:15:19.546" v="8268"/>
          <ac:spMkLst>
            <pc:docMk/>
            <pc:sldMk cId="1851193726" sldId="291"/>
            <ac:spMk id="3" creationId="{DA1905AA-3677-43A9-BD73-9460B5DC329C}"/>
          </ac:spMkLst>
        </pc:spChg>
      </pc:sldChg>
      <pc:sldChg chg="new del">
        <pc:chgData name="Jason Knight" userId="03bbb8e5a6d6338b" providerId="LiveId" clId="{D25FF412-11E0-423E-8BD3-DB885E5F48F4}" dt="2021-11-08T01:07:07.554" v="4262" actId="680"/>
        <pc:sldMkLst>
          <pc:docMk/>
          <pc:sldMk cId="3039529385" sldId="291"/>
        </pc:sldMkLst>
      </pc:sldChg>
      <pc:sldChg chg="addSp delSp modSp new del">
        <pc:chgData name="Jason Knight" userId="03bbb8e5a6d6338b" providerId="LiveId" clId="{D25FF412-11E0-423E-8BD3-DB885E5F48F4}" dt="2021-11-08T01:12:42.915" v="4279" actId="47"/>
        <pc:sldMkLst>
          <pc:docMk/>
          <pc:sldMk cId="3857864732" sldId="291"/>
        </pc:sldMkLst>
        <pc:spChg chg="add del">
          <ac:chgData name="Jason Knight" userId="03bbb8e5a6d6338b" providerId="LiveId" clId="{D25FF412-11E0-423E-8BD3-DB885E5F48F4}" dt="2021-11-08T01:07:27.514" v="4269"/>
          <ac:spMkLst>
            <pc:docMk/>
            <pc:sldMk cId="3857864732" sldId="291"/>
            <ac:spMk id="3" creationId="{2A6059AF-2C4F-4C3B-BA33-BFE2CCF7163C}"/>
          </ac:spMkLst>
        </pc:spChg>
        <pc:spChg chg="add del">
          <ac:chgData name="Jason Knight" userId="03bbb8e5a6d6338b" providerId="LiveId" clId="{D25FF412-11E0-423E-8BD3-DB885E5F48F4}" dt="2021-11-08T01:07:19.448" v="4265"/>
          <ac:spMkLst>
            <pc:docMk/>
            <pc:sldMk cId="3857864732" sldId="291"/>
            <ac:spMk id="4" creationId="{64963993-4415-411C-AE01-CB4C5436178D}"/>
          </ac:spMkLst>
        </pc:spChg>
        <pc:spChg chg="add del mod">
          <ac:chgData name="Jason Knight" userId="03bbb8e5a6d6338b" providerId="LiveId" clId="{D25FF412-11E0-423E-8BD3-DB885E5F48F4}" dt="2021-11-08T01:07:22.074" v="4267"/>
          <ac:spMkLst>
            <pc:docMk/>
            <pc:sldMk cId="3857864732" sldId="291"/>
            <ac:spMk id="5" creationId="{27653AB0-3333-489B-A6DE-A4E9F33ACCB5}"/>
          </ac:spMkLst>
        </pc:spChg>
        <pc:spChg chg="add del mod">
          <ac:chgData name="Jason Knight" userId="03bbb8e5a6d6338b" providerId="LiveId" clId="{D25FF412-11E0-423E-8BD3-DB885E5F48F4}" dt="2021-11-08T01:07:27.514" v="4269"/>
          <ac:spMkLst>
            <pc:docMk/>
            <pc:sldMk cId="3857864732" sldId="291"/>
            <ac:spMk id="6" creationId="{397ABE3A-F7A8-4F3C-A33C-7FCB56E7CD61}"/>
          </ac:spMkLst>
        </pc:spChg>
        <pc:spChg chg="add del">
          <ac:chgData name="Jason Knight" userId="03bbb8e5a6d6338b" providerId="LiveId" clId="{D25FF412-11E0-423E-8BD3-DB885E5F48F4}" dt="2021-11-08T01:07:30.071" v="4271"/>
          <ac:spMkLst>
            <pc:docMk/>
            <pc:sldMk cId="3857864732" sldId="291"/>
            <ac:spMk id="7" creationId="{F55D694D-1411-4C5A-B771-1D487937F85D}"/>
          </ac:spMkLst>
        </pc:spChg>
        <pc:picChg chg="add mod">
          <ac:chgData name="Jason Knight" userId="03bbb8e5a6d6338b" providerId="LiveId" clId="{D25FF412-11E0-423E-8BD3-DB885E5F48F4}" dt="2021-11-08T01:09:05.853" v="4274" actId="1076"/>
          <ac:picMkLst>
            <pc:docMk/>
            <pc:sldMk cId="3857864732" sldId="291"/>
            <ac:picMk id="1034" creationId="{97C17240-2CF9-43E1-A380-C9D4CC9B8C52}"/>
          </ac:picMkLst>
        </pc:picChg>
      </pc:sldChg>
      <pc:sldChg chg="modSp add mod setBg modAnim modNotesTx">
        <pc:chgData name="Jason Knight" userId="03bbb8e5a6d6338b" providerId="LiveId" clId="{D25FF412-11E0-423E-8BD3-DB885E5F48F4}" dt="2021-11-08T02:39:06.422" v="9196" actId="403"/>
        <pc:sldMkLst>
          <pc:docMk/>
          <pc:sldMk cId="1577752614" sldId="292"/>
        </pc:sldMkLst>
        <pc:spChg chg="mod">
          <ac:chgData name="Jason Knight" userId="03bbb8e5a6d6338b" providerId="LiveId" clId="{D25FF412-11E0-423E-8BD3-DB885E5F48F4}" dt="2021-11-08T02:38:12.712" v="9152" actId="20577"/>
          <ac:spMkLst>
            <pc:docMk/>
            <pc:sldMk cId="1577752614" sldId="292"/>
            <ac:spMk id="2" creationId="{1B35FFBF-9371-4AE0-A054-A7F840D5B9B3}"/>
          </ac:spMkLst>
        </pc:spChg>
        <pc:spChg chg="mod">
          <ac:chgData name="Jason Knight" userId="03bbb8e5a6d6338b" providerId="LiveId" clId="{D25FF412-11E0-423E-8BD3-DB885E5F48F4}" dt="2021-11-08T02:39:06.422" v="9196" actId="403"/>
          <ac:spMkLst>
            <pc:docMk/>
            <pc:sldMk cId="1577752614" sldId="292"/>
            <ac:spMk id="3" creationId="{9EBE03E1-1F38-4F72-A01D-64F986FE5B7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08428-5187-498A-A8AB-176A5EBAC4DF}" type="doc">
      <dgm:prSet loTypeId="urn:microsoft.com/office/officeart/2005/8/layout/venn1" loCatId="relationship" qsTypeId="urn:microsoft.com/office/officeart/2005/8/quickstyle/3d3" qsCatId="3D" csTypeId="urn:microsoft.com/office/officeart/2005/8/colors/accent1_2" csCatId="accent1" phldr="1"/>
      <dgm:spPr/>
    </dgm:pt>
    <dgm:pt modelId="{C1A77123-3A8D-448B-859D-A8C886038F55}">
      <dgm:prSet phldrT="[Text]"/>
      <dgm:spPr/>
      <dgm:t>
        <a:bodyPr/>
        <a:lstStyle/>
        <a:p>
          <a:r>
            <a:rPr lang="en-US" dirty="0"/>
            <a:t>Revolution</a:t>
          </a:r>
        </a:p>
      </dgm:t>
    </dgm:pt>
    <dgm:pt modelId="{7AC5920A-8277-4AE3-B520-38829E22F1E1}" type="parTrans" cxnId="{E1AF0CDA-93CD-40D0-8192-EF2ECF3C4A42}">
      <dgm:prSet/>
      <dgm:spPr/>
      <dgm:t>
        <a:bodyPr/>
        <a:lstStyle/>
        <a:p>
          <a:endParaRPr lang="en-US"/>
        </a:p>
      </dgm:t>
    </dgm:pt>
    <dgm:pt modelId="{5931EFDB-FA06-4A6B-ACD2-800AD0BD3AC2}" type="sibTrans" cxnId="{E1AF0CDA-93CD-40D0-8192-EF2ECF3C4A42}">
      <dgm:prSet/>
      <dgm:spPr/>
      <dgm:t>
        <a:bodyPr/>
        <a:lstStyle/>
        <a:p>
          <a:endParaRPr lang="en-US"/>
        </a:p>
      </dgm:t>
    </dgm:pt>
    <dgm:pt modelId="{0CCB0E07-B1EE-4BE7-837E-F27E3AC53AAF}">
      <dgm:prSet phldrT="[Text]"/>
      <dgm:spPr/>
      <dgm:t>
        <a:bodyPr/>
        <a:lstStyle/>
        <a:p>
          <a:r>
            <a:rPr lang="en-US" dirty="0"/>
            <a:t>Speedy Change</a:t>
          </a:r>
        </a:p>
      </dgm:t>
    </dgm:pt>
    <dgm:pt modelId="{B2947FF8-5224-4E80-92EE-E39EEAD3BEDA}" type="parTrans" cxnId="{AD470E5C-10B8-443E-8297-52C02E21F194}">
      <dgm:prSet/>
      <dgm:spPr/>
      <dgm:t>
        <a:bodyPr/>
        <a:lstStyle/>
        <a:p>
          <a:endParaRPr lang="en-US"/>
        </a:p>
      </dgm:t>
    </dgm:pt>
    <dgm:pt modelId="{76CA4F81-5A15-4A36-AFD4-9AEAF7586F64}" type="sibTrans" cxnId="{AD470E5C-10B8-443E-8297-52C02E21F194}">
      <dgm:prSet/>
      <dgm:spPr/>
      <dgm:t>
        <a:bodyPr/>
        <a:lstStyle/>
        <a:p>
          <a:endParaRPr lang="en-US"/>
        </a:p>
      </dgm:t>
    </dgm:pt>
    <dgm:pt modelId="{DE2A436B-8949-4634-B2D1-A7B56DB2589A}">
      <dgm:prSet phldrT="[Text]"/>
      <dgm:spPr/>
      <dgm:t>
        <a:bodyPr/>
        <a:lstStyle/>
        <a:p>
          <a:r>
            <a:rPr lang="en-US" dirty="0"/>
            <a:t>Agility</a:t>
          </a:r>
        </a:p>
      </dgm:t>
    </dgm:pt>
    <dgm:pt modelId="{2BD17B7B-20AB-40E8-A016-7CF933AF4455}" type="sibTrans" cxnId="{72B25990-7313-4437-B131-1BE2BE6FD5FD}">
      <dgm:prSet/>
      <dgm:spPr/>
      <dgm:t>
        <a:bodyPr/>
        <a:lstStyle/>
        <a:p>
          <a:endParaRPr lang="en-US"/>
        </a:p>
      </dgm:t>
    </dgm:pt>
    <dgm:pt modelId="{E4768832-F77B-48C3-A22C-661F1486AA36}" type="parTrans" cxnId="{72B25990-7313-4437-B131-1BE2BE6FD5FD}">
      <dgm:prSet/>
      <dgm:spPr/>
      <dgm:t>
        <a:bodyPr/>
        <a:lstStyle/>
        <a:p>
          <a:endParaRPr lang="en-US"/>
        </a:p>
      </dgm:t>
    </dgm:pt>
    <dgm:pt modelId="{694BC445-B9C9-4294-B696-693DF9BA3D7B}" type="pres">
      <dgm:prSet presAssocID="{39508428-5187-498A-A8AB-176A5EBAC4DF}" presName="compositeShape" presStyleCnt="0">
        <dgm:presLayoutVars>
          <dgm:chMax val="7"/>
          <dgm:dir/>
          <dgm:resizeHandles val="exact"/>
        </dgm:presLayoutVars>
      </dgm:prSet>
      <dgm:spPr/>
    </dgm:pt>
    <dgm:pt modelId="{64FECF9F-5AB3-4EBD-B4F6-13CDAB6FCFC9}" type="pres">
      <dgm:prSet presAssocID="{DE2A436B-8949-4634-B2D1-A7B56DB2589A}" presName="circ1" presStyleLbl="vennNode1" presStyleIdx="0" presStyleCnt="3"/>
      <dgm:spPr/>
    </dgm:pt>
    <dgm:pt modelId="{E78BECD9-4892-4EF1-8893-62641B9A5C69}" type="pres">
      <dgm:prSet presAssocID="{DE2A436B-8949-4634-B2D1-A7B56DB2589A}" presName="circ1Tx" presStyleLbl="revTx" presStyleIdx="0" presStyleCnt="0">
        <dgm:presLayoutVars>
          <dgm:chMax val="0"/>
          <dgm:chPref val="0"/>
          <dgm:bulletEnabled val="1"/>
        </dgm:presLayoutVars>
      </dgm:prSet>
      <dgm:spPr/>
    </dgm:pt>
    <dgm:pt modelId="{C1367016-9643-4425-BA17-77FB48C6DF0E}" type="pres">
      <dgm:prSet presAssocID="{C1A77123-3A8D-448B-859D-A8C886038F55}" presName="circ2" presStyleLbl="vennNode1" presStyleIdx="1" presStyleCnt="3"/>
      <dgm:spPr/>
    </dgm:pt>
    <dgm:pt modelId="{38B2EC6B-F33D-4F0F-A098-2B239731E9A5}" type="pres">
      <dgm:prSet presAssocID="{C1A77123-3A8D-448B-859D-A8C886038F55}" presName="circ2Tx" presStyleLbl="revTx" presStyleIdx="0" presStyleCnt="0">
        <dgm:presLayoutVars>
          <dgm:chMax val="0"/>
          <dgm:chPref val="0"/>
          <dgm:bulletEnabled val="1"/>
        </dgm:presLayoutVars>
      </dgm:prSet>
      <dgm:spPr/>
    </dgm:pt>
    <dgm:pt modelId="{15913D27-E0AA-4FF5-A7AE-36FAE5E5DD17}" type="pres">
      <dgm:prSet presAssocID="{0CCB0E07-B1EE-4BE7-837E-F27E3AC53AAF}" presName="circ3" presStyleLbl="vennNode1" presStyleIdx="2" presStyleCnt="3"/>
      <dgm:spPr/>
    </dgm:pt>
    <dgm:pt modelId="{1E093CEF-0EDB-47DF-9F84-0AB078038DEA}" type="pres">
      <dgm:prSet presAssocID="{0CCB0E07-B1EE-4BE7-837E-F27E3AC53AAF}" presName="circ3Tx" presStyleLbl="revTx" presStyleIdx="0" presStyleCnt="0">
        <dgm:presLayoutVars>
          <dgm:chMax val="0"/>
          <dgm:chPref val="0"/>
          <dgm:bulletEnabled val="1"/>
        </dgm:presLayoutVars>
      </dgm:prSet>
      <dgm:spPr/>
    </dgm:pt>
  </dgm:ptLst>
  <dgm:cxnLst>
    <dgm:cxn modelId="{A343232C-4F30-4983-BD3C-F658D7F2D93D}" type="presOf" srcId="{0CCB0E07-B1EE-4BE7-837E-F27E3AC53AAF}" destId="{15913D27-E0AA-4FF5-A7AE-36FAE5E5DD17}" srcOrd="0" destOrd="0" presId="urn:microsoft.com/office/officeart/2005/8/layout/venn1"/>
    <dgm:cxn modelId="{AD470E5C-10B8-443E-8297-52C02E21F194}" srcId="{39508428-5187-498A-A8AB-176A5EBAC4DF}" destId="{0CCB0E07-B1EE-4BE7-837E-F27E3AC53AAF}" srcOrd="2" destOrd="0" parTransId="{B2947FF8-5224-4E80-92EE-E39EEAD3BEDA}" sibTransId="{76CA4F81-5A15-4A36-AFD4-9AEAF7586F64}"/>
    <dgm:cxn modelId="{4D101D57-72BB-406C-A929-2BBEEFC9C827}" type="presOf" srcId="{DE2A436B-8949-4634-B2D1-A7B56DB2589A}" destId="{64FECF9F-5AB3-4EBD-B4F6-13CDAB6FCFC9}" srcOrd="0" destOrd="0" presId="urn:microsoft.com/office/officeart/2005/8/layout/venn1"/>
    <dgm:cxn modelId="{5D930B8F-090B-49C4-A3EE-B29CE245257E}" type="presOf" srcId="{C1A77123-3A8D-448B-859D-A8C886038F55}" destId="{38B2EC6B-F33D-4F0F-A098-2B239731E9A5}" srcOrd="1" destOrd="0" presId="urn:microsoft.com/office/officeart/2005/8/layout/venn1"/>
    <dgm:cxn modelId="{72B25990-7313-4437-B131-1BE2BE6FD5FD}" srcId="{39508428-5187-498A-A8AB-176A5EBAC4DF}" destId="{DE2A436B-8949-4634-B2D1-A7B56DB2589A}" srcOrd="0" destOrd="0" parTransId="{E4768832-F77B-48C3-A22C-661F1486AA36}" sibTransId="{2BD17B7B-20AB-40E8-A016-7CF933AF4455}"/>
    <dgm:cxn modelId="{700C87A9-6D4F-48E3-81E5-05127AD8B323}" type="presOf" srcId="{C1A77123-3A8D-448B-859D-A8C886038F55}" destId="{C1367016-9643-4425-BA17-77FB48C6DF0E}" srcOrd="0" destOrd="0" presId="urn:microsoft.com/office/officeart/2005/8/layout/venn1"/>
    <dgm:cxn modelId="{EDA6B2AC-CE58-4086-A27B-EA81C69E9FB3}" type="presOf" srcId="{DE2A436B-8949-4634-B2D1-A7B56DB2589A}" destId="{E78BECD9-4892-4EF1-8893-62641B9A5C69}" srcOrd="1" destOrd="0" presId="urn:microsoft.com/office/officeart/2005/8/layout/venn1"/>
    <dgm:cxn modelId="{BDEBA1C4-8639-4A61-9B14-B9BC599FA678}" type="presOf" srcId="{0CCB0E07-B1EE-4BE7-837E-F27E3AC53AAF}" destId="{1E093CEF-0EDB-47DF-9F84-0AB078038DEA}" srcOrd="1" destOrd="0" presId="urn:microsoft.com/office/officeart/2005/8/layout/venn1"/>
    <dgm:cxn modelId="{E1AF0CDA-93CD-40D0-8192-EF2ECF3C4A42}" srcId="{39508428-5187-498A-A8AB-176A5EBAC4DF}" destId="{C1A77123-3A8D-448B-859D-A8C886038F55}" srcOrd="1" destOrd="0" parTransId="{7AC5920A-8277-4AE3-B520-38829E22F1E1}" sibTransId="{5931EFDB-FA06-4A6B-ACD2-800AD0BD3AC2}"/>
    <dgm:cxn modelId="{E31AF5F2-6A6D-4BD7-8EB6-B7825580AF8B}" type="presOf" srcId="{39508428-5187-498A-A8AB-176A5EBAC4DF}" destId="{694BC445-B9C9-4294-B696-693DF9BA3D7B}" srcOrd="0" destOrd="0" presId="urn:microsoft.com/office/officeart/2005/8/layout/venn1"/>
    <dgm:cxn modelId="{8F009DCF-E032-4F6C-8CE9-A27FAC530C3B}" type="presParOf" srcId="{694BC445-B9C9-4294-B696-693DF9BA3D7B}" destId="{64FECF9F-5AB3-4EBD-B4F6-13CDAB6FCFC9}" srcOrd="0" destOrd="0" presId="urn:microsoft.com/office/officeart/2005/8/layout/venn1"/>
    <dgm:cxn modelId="{2BC26508-C9DC-48D0-AE6F-810C409213F8}" type="presParOf" srcId="{694BC445-B9C9-4294-B696-693DF9BA3D7B}" destId="{E78BECD9-4892-4EF1-8893-62641B9A5C69}" srcOrd="1" destOrd="0" presId="urn:microsoft.com/office/officeart/2005/8/layout/venn1"/>
    <dgm:cxn modelId="{1526779E-0420-47E2-B1A5-895FCD2C6A26}" type="presParOf" srcId="{694BC445-B9C9-4294-B696-693DF9BA3D7B}" destId="{C1367016-9643-4425-BA17-77FB48C6DF0E}" srcOrd="2" destOrd="0" presId="urn:microsoft.com/office/officeart/2005/8/layout/venn1"/>
    <dgm:cxn modelId="{C4740E21-C9A3-4F89-B816-4B13E0F5218C}" type="presParOf" srcId="{694BC445-B9C9-4294-B696-693DF9BA3D7B}" destId="{38B2EC6B-F33D-4F0F-A098-2B239731E9A5}" srcOrd="3" destOrd="0" presId="urn:microsoft.com/office/officeart/2005/8/layout/venn1"/>
    <dgm:cxn modelId="{8C0B6DDA-7CBE-46C8-89A3-28151B204708}" type="presParOf" srcId="{694BC445-B9C9-4294-B696-693DF9BA3D7B}" destId="{15913D27-E0AA-4FF5-A7AE-36FAE5E5DD17}" srcOrd="4" destOrd="0" presId="urn:microsoft.com/office/officeart/2005/8/layout/venn1"/>
    <dgm:cxn modelId="{876B8EEB-EEDA-429B-B0F4-A023DEDABE2A}" type="presParOf" srcId="{694BC445-B9C9-4294-B696-693DF9BA3D7B}" destId="{1E093CEF-0EDB-47DF-9F84-0AB078038DE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AB09D-6852-45D7-AA0A-BAF382D86772}" type="doc">
      <dgm:prSet loTypeId="urn:microsoft.com/office/officeart/2005/8/layout/venn1" loCatId="relationship" qsTypeId="urn:microsoft.com/office/officeart/2005/8/quickstyle/3d3" qsCatId="3D" csTypeId="urn:microsoft.com/office/officeart/2005/8/colors/accent1_2" csCatId="accent1" phldr="1"/>
      <dgm:spPr/>
    </dgm:pt>
    <dgm:pt modelId="{93A96E7D-165D-483C-9EF7-EBCD09ADBEF0}">
      <dgm:prSet phldrT="[Text]"/>
      <dgm:spPr/>
      <dgm:t>
        <a:bodyPr/>
        <a:lstStyle/>
        <a:p>
          <a:r>
            <a:rPr lang="en-US" dirty="0"/>
            <a:t>Agility is speedy revolution</a:t>
          </a:r>
        </a:p>
      </dgm:t>
    </dgm:pt>
    <dgm:pt modelId="{C61DD6A2-3A76-4B26-A130-8EB1DCF380DF}" type="parTrans" cxnId="{F21C32D3-0A55-4905-83F2-23D814D35362}">
      <dgm:prSet/>
      <dgm:spPr/>
      <dgm:t>
        <a:bodyPr/>
        <a:lstStyle/>
        <a:p>
          <a:endParaRPr lang="en-US"/>
        </a:p>
      </dgm:t>
    </dgm:pt>
    <dgm:pt modelId="{54BFA8E1-8C20-445B-AF30-F367AC2E8273}" type="sibTrans" cxnId="{F21C32D3-0A55-4905-83F2-23D814D35362}">
      <dgm:prSet/>
      <dgm:spPr/>
      <dgm:t>
        <a:bodyPr/>
        <a:lstStyle/>
        <a:p>
          <a:endParaRPr lang="en-US"/>
        </a:p>
      </dgm:t>
    </dgm:pt>
    <dgm:pt modelId="{2A9421F0-AECF-48BB-9CE0-37544ECDF635}" type="pres">
      <dgm:prSet presAssocID="{4D2AB09D-6852-45D7-AA0A-BAF382D86772}" presName="compositeShape" presStyleCnt="0">
        <dgm:presLayoutVars>
          <dgm:chMax val="7"/>
          <dgm:dir/>
          <dgm:resizeHandles val="exact"/>
        </dgm:presLayoutVars>
      </dgm:prSet>
      <dgm:spPr/>
    </dgm:pt>
    <dgm:pt modelId="{256C22A9-4D7C-4F8E-AA14-80BB3FE97A98}" type="pres">
      <dgm:prSet presAssocID="{93A96E7D-165D-483C-9EF7-EBCD09ADBEF0}" presName="circ1TxSh" presStyleLbl="vennNode1" presStyleIdx="0" presStyleCnt="1"/>
      <dgm:spPr/>
    </dgm:pt>
  </dgm:ptLst>
  <dgm:cxnLst>
    <dgm:cxn modelId="{8B1B4A22-E20F-484E-BD89-4FCB2E91BD0A}" type="presOf" srcId="{93A96E7D-165D-483C-9EF7-EBCD09ADBEF0}" destId="{256C22A9-4D7C-4F8E-AA14-80BB3FE97A98}" srcOrd="0" destOrd="0" presId="urn:microsoft.com/office/officeart/2005/8/layout/venn1"/>
    <dgm:cxn modelId="{F21C32D3-0A55-4905-83F2-23D814D35362}" srcId="{4D2AB09D-6852-45D7-AA0A-BAF382D86772}" destId="{93A96E7D-165D-483C-9EF7-EBCD09ADBEF0}" srcOrd="0" destOrd="0" parTransId="{C61DD6A2-3A76-4B26-A130-8EB1DCF380DF}" sibTransId="{54BFA8E1-8C20-445B-AF30-F367AC2E8273}"/>
    <dgm:cxn modelId="{1C6B29D8-5994-4554-9DB5-287A4DFCFD2D}" type="presOf" srcId="{4D2AB09D-6852-45D7-AA0A-BAF382D86772}" destId="{2A9421F0-AECF-48BB-9CE0-37544ECDF635}" srcOrd="0" destOrd="0" presId="urn:microsoft.com/office/officeart/2005/8/layout/venn1"/>
    <dgm:cxn modelId="{070F5669-0DDD-46B8-8B61-2CD99F5809FB}" type="presParOf" srcId="{2A9421F0-AECF-48BB-9CE0-37544ECDF635}" destId="{256C22A9-4D7C-4F8E-AA14-80BB3FE97A98}"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53A26E-56B3-4DD8-9ED6-56D17CEC8608}" type="doc">
      <dgm:prSet loTypeId="urn:microsoft.com/office/officeart/2005/8/layout/cycle7" loCatId="cycle" qsTypeId="urn:microsoft.com/office/officeart/2005/8/quickstyle/simple5" qsCatId="simple" csTypeId="urn:microsoft.com/office/officeart/2005/8/colors/accent3_2" csCatId="accent3" phldr="1"/>
      <dgm:spPr/>
      <dgm:t>
        <a:bodyPr/>
        <a:lstStyle/>
        <a:p>
          <a:endParaRPr lang="en-US"/>
        </a:p>
      </dgm:t>
    </dgm:pt>
    <dgm:pt modelId="{001684D4-19BE-489B-BDB4-0F92C13858EA}">
      <dgm:prSet phldrT="[Text]"/>
      <dgm:spPr/>
      <dgm:t>
        <a:bodyPr/>
        <a:lstStyle/>
        <a:p>
          <a:r>
            <a:rPr lang="en-US" dirty="0"/>
            <a:t>Scope</a:t>
          </a:r>
        </a:p>
      </dgm:t>
    </dgm:pt>
    <dgm:pt modelId="{C3B27885-2196-45CD-901E-E5C021BA1A36}" type="parTrans" cxnId="{FFC67976-D2F9-4B9E-BA97-5FCC1E5DC2A9}">
      <dgm:prSet/>
      <dgm:spPr/>
      <dgm:t>
        <a:bodyPr/>
        <a:lstStyle/>
        <a:p>
          <a:endParaRPr lang="en-US"/>
        </a:p>
      </dgm:t>
    </dgm:pt>
    <dgm:pt modelId="{F94EE2CF-1785-4F90-AFBC-6AD24E8A206C}" type="sibTrans" cxnId="{FFC67976-D2F9-4B9E-BA97-5FCC1E5DC2A9}">
      <dgm:prSet/>
      <dgm:spPr/>
      <dgm:t>
        <a:bodyPr/>
        <a:lstStyle/>
        <a:p>
          <a:endParaRPr lang="en-US"/>
        </a:p>
      </dgm:t>
    </dgm:pt>
    <dgm:pt modelId="{14D09695-9B68-4378-B80B-6DEDE51B9593}">
      <dgm:prSet phldrT="[Text]"/>
      <dgm:spPr/>
      <dgm:t>
        <a:bodyPr/>
        <a:lstStyle/>
        <a:p>
          <a:r>
            <a:rPr lang="en-US" dirty="0"/>
            <a:t>Quality</a:t>
          </a:r>
        </a:p>
      </dgm:t>
    </dgm:pt>
    <dgm:pt modelId="{57B1F066-1536-46A4-9D24-426C1227405B}" type="parTrans" cxnId="{659ECC0E-C2F3-4047-A083-311557304D1A}">
      <dgm:prSet/>
      <dgm:spPr/>
      <dgm:t>
        <a:bodyPr/>
        <a:lstStyle/>
        <a:p>
          <a:endParaRPr lang="en-US"/>
        </a:p>
      </dgm:t>
    </dgm:pt>
    <dgm:pt modelId="{8BCFB3C6-BB0D-4D22-875F-409722C80BDB}" type="sibTrans" cxnId="{659ECC0E-C2F3-4047-A083-311557304D1A}">
      <dgm:prSet/>
      <dgm:spPr/>
      <dgm:t>
        <a:bodyPr/>
        <a:lstStyle/>
        <a:p>
          <a:endParaRPr lang="en-US"/>
        </a:p>
      </dgm:t>
    </dgm:pt>
    <dgm:pt modelId="{771E1D88-D32A-4AAD-8213-744C7373B39F}">
      <dgm:prSet phldrT="[Text]"/>
      <dgm:spPr/>
      <dgm:t>
        <a:bodyPr/>
        <a:lstStyle/>
        <a:p>
          <a:r>
            <a:rPr lang="en-US" dirty="0"/>
            <a:t>Time</a:t>
          </a:r>
        </a:p>
      </dgm:t>
    </dgm:pt>
    <dgm:pt modelId="{6C443D09-9E2A-4934-B3A9-588F09C979D4}" type="parTrans" cxnId="{37CFE95E-8420-4E36-B313-947D0059DBCC}">
      <dgm:prSet/>
      <dgm:spPr/>
      <dgm:t>
        <a:bodyPr/>
        <a:lstStyle/>
        <a:p>
          <a:endParaRPr lang="en-US"/>
        </a:p>
      </dgm:t>
    </dgm:pt>
    <dgm:pt modelId="{C90FA5A0-BD55-45D2-B486-CCBED0D597CF}" type="sibTrans" cxnId="{37CFE95E-8420-4E36-B313-947D0059DBCC}">
      <dgm:prSet/>
      <dgm:spPr/>
      <dgm:t>
        <a:bodyPr/>
        <a:lstStyle/>
        <a:p>
          <a:endParaRPr lang="en-US"/>
        </a:p>
      </dgm:t>
    </dgm:pt>
    <dgm:pt modelId="{0E6F9E45-8E3B-46FA-B40A-86F4F0B42BE9}" type="pres">
      <dgm:prSet presAssocID="{6353A26E-56B3-4DD8-9ED6-56D17CEC8608}" presName="Name0" presStyleCnt="0">
        <dgm:presLayoutVars>
          <dgm:dir/>
          <dgm:resizeHandles val="exact"/>
        </dgm:presLayoutVars>
      </dgm:prSet>
      <dgm:spPr/>
    </dgm:pt>
    <dgm:pt modelId="{74C2AAF4-34EE-4433-B73C-E0B74C0E3529}" type="pres">
      <dgm:prSet presAssocID="{001684D4-19BE-489B-BDB4-0F92C13858EA}" presName="node" presStyleLbl="node1" presStyleIdx="0" presStyleCnt="3">
        <dgm:presLayoutVars>
          <dgm:bulletEnabled val="1"/>
        </dgm:presLayoutVars>
      </dgm:prSet>
      <dgm:spPr/>
    </dgm:pt>
    <dgm:pt modelId="{A0D9DE0F-0DEE-4A71-842E-A430C9C3096E}" type="pres">
      <dgm:prSet presAssocID="{F94EE2CF-1785-4F90-AFBC-6AD24E8A206C}" presName="sibTrans" presStyleLbl="sibTrans2D1" presStyleIdx="0" presStyleCnt="3"/>
      <dgm:spPr/>
    </dgm:pt>
    <dgm:pt modelId="{BF72E541-4160-42D8-9F05-DA97366CFC62}" type="pres">
      <dgm:prSet presAssocID="{F94EE2CF-1785-4F90-AFBC-6AD24E8A206C}" presName="connectorText" presStyleLbl="sibTrans2D1" presStyleIdx="0" presStyleCnt="3"/>
      <dgm:spPr/>
    </dgm:pt>
    <dgm:pt modelId="{530E43EE-693B-4D24-BB14-D87DBECA3FDB}" type="pres">
      <dgm:prSet presAssocID="{14D09695-9B68-4378-B80B-6DEDE51B9593}" presName="node" presStyleLbl="node1" presStyleIdx="1" presStyleCnt="3">
        <dgm:presLayoutVars>
          <dgm:bulletEnabled val="1"/>
        </dgm:presLayoutVars>
      </dgm:prSet>
      <dgm:spPr/>
    </dgm:pt>
    <dgm:pt modelId="{A36A0106-DA15-4DD6-BC15-0C28842A0F4E}" type="pres">
      <dgm:prSet presAssocID="{8BCFB3C6-BB0D-4D22-875F-409722C80BDB}" presName="sibTrans" presStyleLbl="sibTrans2D1" presStyleIdx="1" presStyleCnt="3"/>
      <dgm:spPr/>
    </dgm:pt>
    <dgm:pt modelId="{02B4F578-10F1-4230-B5B8-4527284E37D3}" type="pres">
      <dgm:prSet presAssocID="{8BCFB3C6-BB0D-4D22-875F-409722C80BDB}" presName="connectorText" presStyleLbl="sibTrans2D1" presStyleIdx="1" presStyleCnt="3"/>
      <dgm:spPr/>
    </dgm:pt>
    <dgm:pt modelId="{1FC17D42-6709-4F24-949F-D09C8505E043}" type="pres">
      <dgm:prSet presAssocID="{771E1D88-D32A-4AAD-8213-744C7373B39F}" presName="node" presStyleLbl="node1" presStyleIdx="2" presStyleCnt="3">
        <dgm:presLayoutVars>
          <dgm:bulletEnabled val="1"/>
        </dgm:presLayoutVars>
      </dgm:prSet>
      <dgm:spPr/>
    </dgm:pt>
    <dgm:pt modelId="{0756E3CF-3621-4473-BAA2-25BA514F91BA}" type="pres">
      <dgm:prSet presAssocID="{C90FA5A0-BD55-45D2-B486-CCBED0D597CF}" presName="sibTrans" presStyleLbl="sibTrans2D1" presStyleIdx="2" presStyleCnt="3"/>
      <dgm:spPr/>
    </dgm:pt>
    <dgm:pt modelId="{AD644FDD-FFA9-40A0-8D8A-BE49B730D6F1}" type="pres">
      <dgm:prSet presAssocID="{C90FA5A0-BD55-45D2-B486-CCBED0D597CF}" presName="connectorText" presStyleLbl="sibTrans2D1" presStyleIdx="2" presStyleCnt="3"/>
      <dgm:spPr/>
    </dgm:pt>
  </dgm:ptLst>
  <dgm:cxnLst>
    <dgm:cxn modelId="{429C880D-8C10-4CA4-A13D-B49946BF3A43}" type="presOf" srcId="{C90FA5A0-BD55-45D2-B486-CCBED0D597CF}" destId="{0756E3CF-3621-4473-BAA2-25BA514F91BA}" srcOrd="0" destOrd="0" presId="urn:microsoft.com/office/officeart/2005/8/layout/cycle7"/>
    <dgm:cxn modelId="{659ECC0E-C2F3-4047-A083-311557304D1A}" srcId="{6353A26E-56B3-4DD8-9ED6-56D17CEC8608}" destId="{14D09695-9B68-4378-B80B-6DEDE51B9593}" srcOrd="1" destOrd="0" parTransId="{57B1F066-1536-46A4-9D24-426C1227405B}" sibTransId="{8BCFB3C6-BB0D-4D22-875F-409722C80BDB}"/>
    <dgm:cxn modelId="{6C73160F-C739-4844-A1A0-E813C206124B}" type="presOf" srcId="{F94EE2CF-1785-4F90-AFBC-6AD24E8A206C}" destId="{BF72E541-4160-42D8-9F05-DA97366CFC62}" srcOrd="1" destOrd="0" presId="urn:microsoft.com/office/officeart/2005/8/layout/cycle7"/>
    <dgm:cxn modelId="{1A8D5425-CF74-4E02-8BAA-4F8472BBE6A0}" type="presOf" srcId="{6353A26E-56B3-4DD8-9ED6-56D17CEC8608}" destId="{0E6F9E45-8E3B-46FA-B40A-86F4F0B42BE9}" srcOrd="0" destOrd="0" presId="urn:microsoft.com/office/officeart/2005/8/layout/cycle7"/>
    <dgm:cxn modelId="{37CFE95E-8420-4E36-B313-947D0059DBCC}" srcId="{6353A26E-56B3-4DD8-9ED6-56D17CEC8608}" destId="{771E1D88-D32A-4AAD-8213-744C7373B39F}" srcOrd="2" destOrd="0" parTransId="{6C443D09-9E2A-4934-B3A9-588F09C979D4}" sibTransId="{C90FA5A0-BD55-45D2-B486-CCBED0D597CF}"/>
    <dgm:cxn modelId="{1A8A1C44-3035-4810-89FA-8700AF4F3D8C}" type="presOf" srcId="{001684D4-19BE-489B-BDB4-0F92C13858EA}" destId="{74C2AAF4-34EE-4433-B73C-E0B74C0E3529}" srcOrd="0" destOrd="0" presId="urn:microsoft.com/office/officeart/2005/8/layout/cycle7"/>
    <dgm:cxn modelId="{FFC67976-D2F9-4B9E-BA97-5FCC1E5DC2A9}" srcId="{6353A26E-56B3-4DD8-9ED6-56D17CEC8608}" destId="{001684D4-19BE-489B-BDB4-0F92C13858EA}" srcOrd="0" destOrd="0" parTransId="{C3B27885-2196-45CD-901E-E5C021BA1A36}" sibTransId="{F94EE2CF-1785-4F90-AFBC-6AD24E8A206C}"/>
    <dgm:cxn modelId="{1D546F90-3FDC-4DE6-A3E9-B89DD2BA07EC}" type="presOf" srcId="{14D09695-9B68-4378-B80B-6DEDE51B9593}" destId="{530E43EE-693B-4D24-BB14-D87DBECA3FDB}" srcOrd="0" destOrd="0" presId="urn:microsoft.com/office/officeart/2005/8/layout/cycle7"/>
    <dgm:cxn modelId="{1B908591-563C-4247-936B-8ECE65073804}" type="presOf" srcId="{771E1D88-D32A-4AAD-8213-744C7373B39F}" destId="{1FC17D42-6709-4F24-949F-D09C8505E043}" srcOrd="0" destOrd="0" presId="urn:microsoft.com/office/officeart/2005/8/layout/cycle7"/>
    <dgm:cxn modelId="{7007C4B4-1A67-41D2-9C9D-7C3ECAAACE36}" type="presOf" srcId="{F94EE2CF-1785-4F90-AFBC-6AD24E8A206C}" destId="{A0D9DE0F-0DEE-4A71-842E-A430C9C3096E}" srcOrd="0" destOrd="0" presId="urn:microsoft.com/office/officeart/2005/8/layout/cycle7"/>
    <dgm:cxn modelId="{31E271C0-4532-4102-9F1C-58A1DBDD302C}" type="presOf" srcId="{8BCFB3C6-BB0D-4D22-875F-409722C80BDB}" destId="{A36A0106-DA15-4DD6-BC15-0C28842A0F4E}" srcOrd="0" destOrd="0" presId="urn:microsoft.com/office/officeart/2005/8/layout/cycle7"/>
    <dgm:cxn modelId="{5BE1A4D5-2103-4A8C-96D4-AEF6F6466DC7}" type="presOf" srcId="{C90FA5A0-BD55-45D2-B486-CCBED0D597CF}" destId="{AD644FDD-FFA9-40A0-8D8A-BE49B730D6F1}" srcOrd="1" destOrd="0" presId="urn:microsoft.com/office/officeart/2005/8/layout/cycle7"/>
    <dgm:cxn modelId="{5D6222EE-0051-428A-A882-E291AAFA78F6}" type="presOf" srcId="{8BCFB3C6-BB0D-4D22-875F-409722C80BDB}" destId="{02B4F578-10F1-4230-B5B8-4527284E37D3}" srcOrd="1" destOrd="0" presId="urn:microsoft.com/office/officeart/2005/8/layout/cycle7"/>
    <dgm:cxn modelId="{7F90311B-2483-4F1D-8FF3-7E2C4CCDCA85}" type="presParOf" srcId="{0E6F9E45-8E3B-46FA-B40A-86F4F0B42BE9}" destId="{74C2AAF4-34EE-4433-B73C-E0B74C0E3529}" srcOrd="0" destOrd="0" presId="urn:microsoft.com/office/officeart/2005/8/layout/cycle7"/>
    <dgm:cxn modelId="{E19E881B-B3A7-4CE0-ABC9-C2FC9C748C79}" type="presParOf" srcId="{0E6F9E45-8E3B-46FA-B40A-86F4F0B42BE9}" destId="{A0D9DE0F-0DEE-4A71-842E-A430C9C3096E}" srcOrd="1" destOrd="0" presId="urn:microsoft.com/office/officeart/2005/8/layout/cycle7"/>
    <dgm:cxn modelId="{EBF90AB0-A549-45FD-8049-0E0C716BDBEE}" type="presParOf" srcId="{A0D9DE0F-0DEE-4A71-842E-A430C9C3096E}" destId="{BF72E541-4160-42D8-9F05-DA97366CFC62}" srcOrd="0" destOrd="0" presId="urn:microsoft.com/office/officeart/2005/8/layout/cycle7"/>
    <dgm:cxn modelId="{CD8FE619-40BD-4B83-9920-73F9E1A6EF90}" type="presParOf" srcId="{0E6F9E45-8E3B-46FA-B40A-86F4F0B42BE9}" destId="{530E43EE-693B-4D24-BB14-D87DBECA3FDB}" srcOrd="2" destOrd="0" presId="urn:microsoft.com/office/officeart/2005/8/layout/cycle7"/>
    <dgm:cxn modelId="{3A55279A-F0CF-4664-AE7F-7159D438CBF1}" type="presParOf" srcId="{0E6F9E45-8E3B-46FA-B40A-86F4F0B42BE9}" destId="{A36A0106-DA15-4DD6-BC15-0C28842A0F4E}" srcOrd="3" destOrd="0" presId="urn:microsoft.com/office/officeart/2005/8/layout/cycle7"/>
    <dgm:cxn modelId="{EE4AD550-6CF6-4E20-9825-1E9D6B962F8C}" type="presParOf" srcId="{A36A0106-DA15-4DD6-BC15-0C28842A0F4E}" destId="{02B4F578-10F1-4230-B5B8-4527284E37D3}" srcOrd="0" destOrd="0" presId="urn:microsoft.com/office/officeart/2005/8/layout/cycle7"/>
    <dgm:cxn modelId="{CE0BAB48-CDB3-4E33-8CA0-AEA8C1323E61}" type="presParOf" srcId="{0E6F9E45-8E3B-46FA-B40A-86F4F0B42BE9}" destId="{1FC17D42-6709-4F24-949F-D09C8505E043}" srcOrd="4" destOrd="0" presId="urn:microsoft.com/office/officeart/2005/8/layout/cycle7"/>
    <dgm:cxn modelId="{B30493ED-1500-48B7-9C56-196C02B2BFC5}" type="presParOf" srcId="{0E6F9E45-8E3B-46FA-B40A-86F4F0B42BE9}" destId="{0756E3CF-3621-4473-BAA2-25BA514F91BA}" srcOrd="5" destOrd="0" presId="urn:microsoft.com/office/officeart/2005/8/layout/cycle7"/>
    <dgm:cxn modelId="{415E4839-0AA9-43B5-9089-7FD35AB326D5}" type="presParOf" srcId="{0756E3CF-3621-4473-BAA2-25BA514F91BA}" destId="{AD644FDD-FFA9-40A0-8D8A-BE49B730D6F1}"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ECF9F-5AB3-4EBD-B4F6-13CDAB6FCFC9}">
      <dsp:nvSpPr>
        <dsp:cNvPr id="0" name=""/>
        <dsp:cNvSpPr/>
      </dsp:nvSpPr>
      <dsp:spPr>
        <a:xfrm>
          <a:off x="1372423" y="50567"/>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Agility</a:t>
          </a:r>
        </a:p>
      </dsp:txBody>
      <dsp:txXfrm>
        <a:off x="1696053" y="475332"/>
        <a:ext cx="1779967" cy="1092252"/>
      </dsp:txXfrm>
    </dsp:sp>
    <dsp:sp modelId="{C1367016-9643-4425-BA17-77FB48C6DF0E}">
      <dsp:nvSpPr>
        <dsp:cNvPr id="0" name=""/>
        <dsp:cNvSpPr/>
      </dsp:nvSpPr>
      <dsp:spPr>
        <a:xfrm>
          <a:off x="224824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Revolution</a:t>
          </a:r>
        </a:p>
      </dsp:txBody>
      <dsp:txXfrm>
        <a:off x="2990575" y="2194619"/>
        <a:ext cx="1456337" cy="1334975"/>
      </dsp:txXfrm>
    </dsp:sp>
    <dsp:sp modelId="{15913D27-E0AA-4FF5-A7AE-36FAE5E5DD17}">
      <dsp:nvSpPr>
        <dsp:cNvPr id="0" name=""/>
        <dsp:cNvSpPr/>
      </dsp:nvSpPr>
      <dsp:spPr>
        <a:xfrm>
          <a:off x="49659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Speedy Change</a:t>
          </a:r>
        </a:p>
      </dsp:txBody>
      <dsp:txXfrm>
        <a:off x="725162" y="2194619"/>
        <a:ext cx="1456337" cy="1334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C22A9-4D7C-4F8E-AA14-80BB3FE97A98}">
      <dsp:nvSpPr>
        <dsp:cNvPr id="0" name=""/>
        <dsp:cNvSpPr/>
      </dsp:nvSpPr>
      <dsp:spPr>
        <a:xfrm>
          <a:off x="0" y="663094"/>
          <a:ext cx="4063999" cy="406399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r>
            <a:rPr lang="en-US" sz="5200" kern="1200" dirty="0"/>
            <a:t>Agility is speedy revolution</a:t>
          </a:r>
        </a:p>
      </dsp:txBody>
      <dsp:txXfrm>
        <a:off x="595159" y="1258253"/>
        <a:ext cx="2873681" cy="2873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AAF4-34EE-4433-B73C-E0B74C0E3529}">
      <dsp:nvSpPr>
        <dsp:cNvPr id="0" name=""/>
        <dsp:cNvSpPr/>
      </dsp:nvSpPr>
      <dsp:spPr>
        <a:xfrm>
          <a:off x="4125327" y="856"/>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Scope</a:t>
          </a:r>
        </a:p>
      </dsp:txBody>
      <dsp:txXfrm>
        <a:off x="4156126" y="31655"/>
        <a:ext cx="2041509" cy="989955"/>
      </dsp:txXfrm>
    </dsp:sp>
    <dsp:sp modelId="{A0D9DE0F-0DEE-4A71-842E-A430C9C3096E}">
      <dsp:nvSpPr>
        <dsp:cNvPr id="0" name=""/>
        <dsp:cNvSpPr/>
      </dsp:nvSpPr>
      <dsp:spPr>
        <a:xfrm rot="3600000">
          <a:off x="5497558"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607971" y="1918962"/>
        <a:ext cx="873035" cy="220825"/>
      </dsp:txXfrm>
    </dsp:sp>
    <dsp:sp modelId="{530E43EE-693B-4D24-BB14-D87DBECA3FDB}">
      <dsp:nvSpPr>
        <dsp:cNvPr id="0" name=""/>
        <dsp:cNvSpPr/>
      </dsp:nvSpPr>
      <dsp:spPr>
        <a:xfrm>
          <a:off x="5860544"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Quality</a:t>
          </a:r>
        </a:p>
      </dsp:txBody>
      <dsp:txXfrm>
        <a:off x="5891343" y="3037139"/>
        <a:ext cx="2041509" cy="989955"/>
      </dsp:txXfrm>
    </dsp:sp>
    <dsp:sp modelId="{A36A0106-DA15-4DD6-BC15-0C28842A0F4E}">
      <dsp:nvSpPr>
        <dsp:cNvPr id="0" name=""/>
        <dsp:cNvSpPr/>
      </dsp:nvSpPr>
      <dsp:spPr>
        <a:xfrm rot="10800000">
          <a:off x="4629950" y="3348095"/>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40363" y="3421704"/>
        <a:ext cx="873035" cy="220825"/>
      </dsp:txXfrm>
    </dsp:sp>
    <dsp:sp modelId="{1FC17D42-6709-4F24-949F-D09C8505E043}">
      <dsp:nvSpPr>
        <dsp:cNvPr id="0" name=""/>
        <dsp:cNvSpPr/>
      </dsp:nvSpPr>
      <dsp:spPr>
        <a:xfrm>
          <a:off x="2390109"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Time</a:t>
          </a:r>
        </a:p>
      </dsp:txBody>
      <dsp:txXfrm>
        <a:off x="2420908" y="3037139"/>
        <a:ext cx="2041509" cy="989955"/>
      </dsp:txXfrm>
    </dsp:sp>
    <dsp:sp modelId="{0756E3CF-3621-4473-BAA2-25BA514F91BA}">
      <dsp:nvSpPr>
        <dsp:cNvPr id="0" name=""/>
        <dsp:cNvSpPr/>
      </dsp:nvSpPr>
      <dsp:spPr>
        <a:xfrm rot="18000000">
          <a:off x="3762341"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54" y="1918962"/>
        <a:ext cx="873035" cy="22082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a:t>
            </a:r>
          </a:p>
          <a:p>
            <a:endParaRPr lang="en-US" dirty="0"/>
          </a:p>
          <a:p>
            <a:r>
              <a:rPr lang="en-US" dirty="0"/>
              <a:t>Share lessons of the last 2 years at BOKF</a:t>
            </a:r>
          </a:p>
          <a:p>
            <a:endParaRPr lang="en-US" dirty="0"/>
          </a:p>
          <a:p>
            <a:r>
              <a:rPr lang="en-US" dirty="0"/>
              <a:t>Counterintuitive notion that small or slow improvement can be “agile.”</a:t>
            </a:r>
          </a:p>
          <a:p>
            <a:endParaRPr lang="en-US" dirty="0"/>
          </a:p>
          <a:p>
            <a:r>
              <a:rPr lang="en-US" dirty="0"/>
              <a:t>I’d like to show you how tortoise-like movements, combined with commitment and determination over time can yield surprising agility.</a:t>
            </a:r>
          </a:p>
        </p:txBody>
      </p:sp>
      <p:sp>
        <p:nvSpPr>
          <p:cNvPr id="4" name="Slide Number Placeholder 3"/>
          <p:cNvSpPr>
            <a:spLocks noGrp="1"/>
          </p:cNvSpPr>
          <p:nvPr>
            <p:ph type="sldNum" sz="quarter" idx="5"/>
          </p:nvPr>
        </p:nvSpPr>
        <p:spPr/>
        <p:txBody>
          <a:bodyPr/>
          <a:lstStyle/>
          <a:p>
            <a:fld id="{68AD085A-CE2C-4AF4-96B5-9AB734DA641A}" type="slidenum">
              <a:rPr lang="en-US" smtClean="0"/>
              <a:t>1</a:t>
            </a:fld>
            <a:endParaRPr lang="en-US"/>
          </a:p>
        </p:txBody>
      </p:sp>
    </p:spTree>
    <p:extLst>
      <p:ext uri="{BB962C8B-B14F-4D97-AF65-F5344CB8AC3E}">
        <p14:creationId xmlns:p14="http://schemas.microsoft.com/office/powerpoint/2010/main" val="25681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how to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384981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tortoise’s pace is slow and steady. Keyword steady.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Org change can easily falter if the wrong trade-offs are taken. </a:t>
            </a:r>
          </a:p>
          <a:p>
            <a:pPr marL="171450" indent="-171450">
              <a:buFontTx/>
              <a:buChar char="-"/>
            </a:pPr>
            <a:r>
              <a:rPr lang="en-US" b="0" dirty="0">
                <a:solidFill>
                  <a:srgbClr val="D4D4D4"/>
                </a:solidFill>
                <a:effectLst/>
                <a:latin typeface="Consolas" panose="020B0609020204030204" pitchFamily="49" charset="0"/>
              </a:rPr>
              <a:t>When can we safely improve quickly vs proceed slowly and carefully?</a:t>
            </a:r>
          </a:p>
          <a:p>
            <a:pPr marL="171450" indent="-171450">
              <a:buFontTx/>
              <a:buChar char="-"/>
            </a:pPr>
            <a:r>
              <a:rPr lang="en-US" b="0" dirty="0">
                <a:solidFill>
                  <a:srgbClr val="D4D4D4"/>
                </a:solidFill>
                <a:effectLst/>
                <a:latin typeface="Consolas" panose="020B0609020204030204" pitchFamily="49" charset="0"/>
              </a:rPr>
              <a:t>When should we change big, risky things vs small, safer things?</a:t>
            </a:r>
          </a:p>
          <a:p>
            <a:pPr marL="171450" indent="-171450">
              <a:buFontTx/>
              <a:buChar char="-"/>
            </a:pPr>
            <a:r>
              <a:rPr lang="en-US" b="0" dirty="0">
                <a:solidFill>
                  <a:srgbClr val="D4D4D4"/>
                </a:solidFill>
                <a:effectLst/>
                <a:latin typeface="Consolas" panose="020B0609020204030204" pitchFamily="49" charset="0"/>
              </a:rPr>
              <a:t>When should we proceed without consensus vs wait to build it?</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I’m here to argue for why smaller, steady improvements with consensus can still win you the race.</a:t>
            </a:r>
          </a:p>
          <a:p>
            <a:pPr marL="171450" indent="-171450">
              <a:buFontTx/>
              <a:buChar char="-"/>
            </a:pPr>
            <a:r>
              <a:rPr lang="en-US" b="0" dirty="0">
                <a:solidFill>
                  <a:srgbClr val="D4D4D4"/>
                </a:solidFill>
                <a:effectLst/>
                <a:latin typeface="Consolas" panose="020B0609020204030204" pitchFamily="49" charset="0"/>
              </a:rPr>
              <a:t>small improvements over time establish trust and track record. Hard to argue with consistent success. </a:t>
            </a:r>
          </a:p>
          <a:p>
            <a:pPr marL="171450" indent="-171450">
              <a:buFontTx/>
              <a:buChar char="-"/>
            </a:pPr>
            <a:r>
              <a:rPr lang="en-US" b="0" dirty="0">
                <a:solidFill>
                  <a:srgbClr val="D4D4D4"/>
                </a:solidFill>
                <a:effectLst/>
                <a:latin typeface="Consolas" panose="020B0609020204030204" pitchFamily="49" charset="0"/>
              </a:rPr>
              <a:t>Trust makes everything faster and cheaper. </a:t>
            </a:r>
          </a:p>
          <a:p>
            <a:pPr marL="171450" indent="-171450">
              <a:buFontTx/>
              <a:buChar char="-"/>
            </a:pPr>
            <a:r>
              <a:rPr lang="en-US" b="0" dirty="0">
                <a:solidFill>
                  <a:srgbClr val="D4D4D4"/>
                </a:solidFill>
                <a:effectLst/>
                <a:latin typeface="Consolas" panose="020B0609020204030204" pitchFamily="49" charset="0"/>
              </a:rPr>
              <a:t>The next change becomes easier because of the solid foundation added to by previous, incremental changes.</a:t>
            </a:r>
          </a:p>
          <a:p>
            <a:pPr marL="171450" indent="-171450">
              <a:buFontTx/>
              <a:buChar char="-"/>
            </a:pPr>
            <a:r>
              <a:rPr lang="en-US" b="0" dirty="0">
                <a:solidFill>
                  <a:srgbClr val="D4D4D4"/>
                </a:solidFill>
                <a:effectLst/>
                <a:latin typeface="Consolas" panose="020B0609020204030204" pitchFamily="49" charset="0"/>
              </a:rPr>
              <a:t>Creates opportunities for bigger, faster change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I’ll focus for a minute on how a form of consensus, commitment, plays a key role in producing a steady pace of improvement for a team/organization</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328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pPr marL="171450" indent="-171450">
              <a:buFontTx/>
              <a:buChar char="-"/>
            </a:pPr>
            <a:r>
              <a:rPr lang="en-US" b="0" dirty="0">
                <a:solidFill>
                  <a:srgbClr val="D4D4D4"/>
                </a:solidFill>
                <a:effectLst/>
                <a:latin typeface="Consolas" panose="020B0609020204030204" pitchFamily="49" charset="0"/>
              </a:rPr>
              <a:t>Time</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Flex on Scope and Time, but not on quality.</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What if your craft is not software development but organizational change via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Insisting on high quality: </a:t>
            </a:r>
          </a:p>
          <a:p>
            <a:pPr marL="171450" indent="-171450">
              <a:buFontTx/>
              <a:buChar char="-"/>
            </a:pPr>
            <a:r>
              <a:rPr lang="en-US" b="0" dirty="0">
                <a:solidFill>
                  <a:srgbClr val="D4D4D4"/>
                </a:solidFill>
                <a:effectLst/>
                <a:latin typeface="Consolas" panose="020B0609020204030204" pitchFamily="49" charset="0"/>
              </a:rPr>
              <a:t>guards broken software and technical debt </a:t>
            </a:r>
          </a:p>
          <a:p>
            <a:pPr marL="171450" indent="-171450">
              <a:buFontTx/>
              <a:buChar char="-"/>
            </a:pPr>
            <a:r>
              <a:rPr lang="en-US" b="0" dirty="0">
                <a:solidFill>
                  <a:srgbClr val="D4D4D4"/>
                </a:solidFill>
                <a:effectLst/>
                <a:latin typeface="Consolas" panose="020B0609020204030204" pitchFamily="49" charset="0"/>
              </a:rPr>
              <a:t>craftsmanship ensures workers are encouraged to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workers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Insisting on high commitment:</a:t>
            </a:r>
          </a:p>
          <a:p>
            <a:pPr marL="171450" indent="-171450">
              <a:buFontTx/>
              <a:buChar char="-"/>
            </a:pPr>
            <a:r>
              <a:rPr lang="en-US" b="0" dirty="0">
                <a:solidFill>
                  <a:srgbClr val="D4D4D4"/>
                </a:solidFill>
                <a:effectLst/>
                <a:latin typeface="Consolas" panose="020B0609020204030204" pitchFamily="49" charset="0"/>
              </a:rPr>
              <a:t>guards an organization from the false change, dishonesty and the division organizational debt inevitably brings. </a:t>
            </a:r>
          </a:p>
          <a:p>
            <a:pPr marL="171450" indent="-171450">
              <a:buFontTx/>
              <a:buChar char="-"/>
            </a:pPr>
            <a:r>
              <a:rPr lang="en-US" b="0" dirty="0">
                <a:solidFill>
                  <a:srgbClr val="D4D4D4"/>
                </a:solidFill>
                <a:effectLst/>
                <a:latin typeface="Consolas" panose="020B0609020204030204" pitchFamily="49" charset="0"/>
              </a:rPr>
              <a:t>requiring genuine leadership ensures leaders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these managers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you, as a leader, force others to just, “Do what I say” consider it the equivalent of an irresponsible, untested hack made in </a:t>
            </a:r>
            <a:r>
              <a:rPr lang="en-US" b="0">
                <a:solidFill>
                  <a:srgbClr val="D4D4D4"/>
                </a:solidFill>
                <a:effectLst/>
                <a:latin typeface="Consolas" panose="020B0609020204030204" pitchFamily="49" charset="0"/>
              </a:rPr>
              <a:t>production that </a:t>
            </a:r>
            <a:r>
              <a:rPr lang="en-US" b="0" dirty="0">
                <a:solidFill>
                  <a:srgbClr val="D4D4D4"/>
                </a:solidFill>
                <a:effectLst/>
                <a:latin typeface="Consolas" panose="020B0609020204030204" pitchFamily="49" charset="0"/>
              </a:rPr>
              <a:t>will probably cause more defects than it fixes.</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14</a:t>
            </a:fld>
            <a:endParaRPr lang="en-US"/>
          </a:p>
        </p:txBody>
      </p:sp>
    </p:spTree>
    <p:extLst>
      <p:ext uri="{BB962C8B-B14F-4D97-AF65-F5344CB8AC3E}">
        <p14:creationId xmlns:p14="http://schemas.microsoft.com/office/powerpoint/2010/main" val="744376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you know what I’m proposing is easier said than done.</a:t>
            </a:r>
          </a:p>
          <a:p>
            <a:endParaRPr lang="en-US" dirty="0"/>
          </a:p>
          <a:p>
            <a:r>
              <a:rPr lang="en-US" dirty="0"/>
              <a:t>I’ll talk about 3 things that will stop your tortoise dead in its tracks and could kill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Leave well enough alone.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Inattention to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Complacency.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Lack of courage.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No vision means we focus on our feet rather than the horizon. Imagine trying to sail a ship that way!</a:t>
            </a:r>
          </a:p>
          <a:p>
            <a:endParaRPr lang="en-US" dirty="0"/>
          </a:p>
          <a:p>
            <a:r>
              <a:rPr lang="en-US" b="0" dirty="0">
                <a:solidFill>
                  <a:srgbClr val="D4D4D4"/>
                </a:solidFill>
                <a:effectLst/>
                <a:latin typeface="Consolas" panose="020B0609020204030204" pitchFamily="49" charset="0"/>
              </a:rPr>
              <a:t>There must be a reason to do the hard thing. Otherwise, why suffer? Why not take it easy, be apathetic and comfortable?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Some may realize that standing still can mean falling so far behind, a crash is inevitable. The fear of this is not a sustainable force to compel through sizable difficulty.</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2117790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r>
              <a:rPr lang="en-US" dirty="0"/>
              <a:t>Bringing expertise to an expertise fight</a:t>
            </a:r>
            <a:endParaRPr lang="en-US" b="1" dirty="0">
              <a:solidFill>
                <a:srgbClr val="569CD6"/>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147976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a knife or a sword to a gunfight is a classic mistake. Likewise in leadership, you need wisely choose the power you wield that is most likely to serve you and those in your charge best.</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3127162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many here have been lead by someone who:</a:t>
            </a:r>
          </a:p>
          <a:p>
            <a:pPr marL="171450" indent="-171450">
              <a:buFontTx/>
              <a:buChar char="-"/>
            </a:pPr>
            <a:r>
              <a:rPr lang="en-US" b="0" dirty="0">
                <a:solidFill>
                  <a:srgbClr val="D4D4D4"/>
                </a:solidFill>
                <a:effectLst/>
                <a:latin typeface="Consolas" panose="020B0609020204030204" pitchFamily="49" charset="0"/>
              </a:rPr>
              <a:t>Doesn’t care to listen or understand you?</a:t>
            </a:r>
          </a:p>
          <a:p>
            <a:pPr marL="171450" indent="-171450">
              <a:buFontTx/>
              <a:buChar char="-"/>
            </a:pPr>
            <a:r>
              <a:rPr lang="en-US" b="0" dirty="0">
                <a:solidFill>
                  <a:srgbClr val="D4D4D4"/>
                </a:solidFill>
                <a:effectLst/>
                <a:latin typeface="Consolas" panose="020B0609020204030204" pitchFamily="49" charset="0"/>
              </a:rPr>
              <a:t>Seems consumed with powerful drive for power and material accumulation?</a:t>
            </a:r>
          </a:p>
          <a:p>
            <a:pPr marL="171450" indent="-171450">
              <a:buFontTx/>
              <a:buChar char="-"/>
            </a:pPr>
            <a:r>
              <a:rPr lang="en-US" b="0" dirty="0">
                <a:solidFill>
                  <a:srgbClr val="D4D4D4"/>
                </a:solidFill>
                <a:effectLst/>
                <a:latin typeface="Consolas" panose="020B0609020204030204" pitchFamily="49" charset="0"/>
              </a:rPr>
              <a:t>Doesn’t say, “Come with me” but rather “Get going!” and “Do as I say!”</a:t>
            </a:r>
          </a:p>
          <a:p>
            <a:pPr marL="171450" indent="-171450">
              <a:buFontTx/>
              <a:buChar char="-"/>
            </a:pPr>
            <a:r>
              <a:rPr lang="en-US" b="0" dirty="0">
                <a:solidFill>
                  <a:srgbClr val="D4D4D4"/>
                </a:solidFill>
                <a:effectLst/>
                <a:latin typeface="Consolas" panose="020B0609020204030204" pitchFamily="49" charset="0"/>
              </a:rPr>
              <a:t>Ignores the negative effects their leader is clearly having on you, the world, and even themselves?</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This sort of leadership is all to common. I can work for short periods and with some people.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Ultimately, it is not sustainable and has the effect of stamping out commitment and creativity.</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Speaking of commitment…</a:t>
            </a:r>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Even with a compelling vision, habitual patterns can torpedo the commitment of a culture along it’s journey</a:t>
            </a: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When the “bigness” of the thing I’m wanting seems too daunting, I’m tempted to quit little and fail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reverse this, we must believe that faithful attention to the small things will lead to success in the big things. We must have this </a:t>
            </a:r>
            <a:r>
              <a:rPr lang="en-US" b="0" i="1" dirty="0">
                <a:solidFill>
                  <a:srgbClr val="D4D4D4"/>
                </a:solidFill>
                <a:effectLst/>
                <a:latin typeface="Consolas" panose="020B0609020204030204" pitchFamily="49" charset="0"/>
              </a:rPr>
              <a:t>hope.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Paid for finding and fixing bugs.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Individual rewards that conflict with team collaboration.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Leaders who model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spend time improving it.”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Short-term, finite </a:t>
            </a:r>
            <a:r>
              <a:rPr lang="en-US" b="0">
                <a:solidFill>
                  <a:srgbClr val="D4D4D4"/>
                </a:solidFill>
                <a:effectLst/>
                <a:latin typeface="Consolas" panose="020B0609020204030204" pitchFamily="49" charset="0"/>
              </a:rPr>
              <a:t>thinking.</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some ways to kill continuous improvement, here’s how I’ve learned to encourage and sustain continuous improvement to keep that agile tortoise steadily stepping toward the finish line.</a:t>
            </a:r>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 asked you all before, who had experienced bad leadership.</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How many here have been lead by a servant leader? Here’s the test.</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Being in charge means caring for those in your charge.</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1540848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Servant leaders wield the power given to them, but gently.</a:t>
            </a:r>
          </a:p>
          <a:p>
            <a:endParaRPr lang="en-US" dirty="0"/>
          </a:p>
          <a:p>
            <a:r>
              <a:rPr lang="en-US" dirty="0"/>
              <a:t>The picture of gentleness here is like one who has a sword and knows how to use it but keeps it sheathed. </a:t>
            </a:r>
          </a:p>
          <a:p>
            <a:endParaRPr lang="en-US" dirty="0"/>
          </a:p>
          <a:p>
            <a:r>
              <a:rPr lang="en-US" dirty="0"/>
              <a:t>Choose moments wisely and act with restraint. </a:t>
            </a:r>
          </a:p>
          <a:p>
            <a:endParaRPr lang="en-US" dirty="0"/>
          </a:p>
          <a:p>
            <a:r>
              <a:rPr lang="en-US" dirty="0"/>
              <a:t>Too many mistakes, I’ll quickly lose trust and those who have given me power over them will take it back. </a:t>
            </a:r>
          </a:p>
          <a:p>
            <a:endParaRPr lang="en-US" dirty="0"/>
          </a:p>
          <a:p>
            <a:r>
              <a:rPr lang="en-US" dirty="0"/>
              <a:t>Careful to check for alignment and hesitance. </a:t>
            </a:r>
          </a:p>
          <a:p>
            <a:endParaRPr lang="en-US" dirty="0"/>
          </a:p>
          <a:p>
            <a:r>
              <a:rPr lang="en-US" dirty="0"/>
              <a:t>Quick to understand and empathize. </a:t>
            </a:r>
          </a:p>
          <a:p>
            <a:endParaRPr lang="en-US" dirty="0"/>
          </a:p>
          <a:p>
            <a:r>
              <a:rPr lang="en-US" dirty="0"/>
              <a:t>Watch carefully for the interplay between ability and willingness to know when to support and when to direct. </a:t>
            </a:r>
          </a:p>
          <a:p>
            <a:endParaRPr lang="en-US" dirty="0"/>
          </a:p>
          <a:p>
            <a:r>
              <a:rPr lang="en-US" dirty="0"/>
              <a:t>After directing, I’m on the hunt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pPr marL="228600" indent="-228600">
              <a:buFont typeface="+mj-lt"/>
              <a:buAutoNum type="arabicPeriod"/>
            </a:pPr>
            <a:r>
              <a:rPr lang="en-US" dirty="0"/>
              <a:t>The desire for autonomy. </a:t>
            </a:r>
          </a:p>
          <a:p>
            <a:pPr marL="228600" indent="-228600">
              <a:buFont typeface="+mj-lt"/>
              <a:buAutoNum type="arabicPeriod"/>
            </a:pPr>
            <a:r>
              <a:rPr lang="en-US" dirty="0"/>
              <a:t>The Pursuit of mastery. </a:t>
            </a:r>
          </a:p>
          <a:p>
            <a:pPr marL="228600" indent="-228600">
              <a:buFont typeface="+mj-lt"/>
              <a:buAutoNum type="arabicPeriod"/>
            </a:pPr>
            <a:r>
              <a:rPr lang="en-US" dirty="0"/>
              <a:t>The desire to have purpose, connection, or belonging.</a:t>
            </a:r>
          </a:p>
          <a:p>
            <a:endParaRPr lang="en-US" dirty="0"/>
          </a:p>
          <a:p>
            <a:r>
              <a:rPr lang="en-US" dirty="0"/>
              <a:t>look for ways to encourage doing what they think is best and to expect the same of each teammate.</a:t>
            </a:r>
          </a:p>
          <a:p>
            <a:endParaRPr lang="en-US" dirty="0"/>
          </a:p>
          <a:p>
            <a:r>
              <a:rPr lang="en-US" dirty="0"/>
              <a:t>creating the opportunity, providing equipment, and encouragement to improve towards master.</a:t>
            </a:r>
          </a:p>
          <a:p>
            <a:r>
              <a:rPr lang="en-US" dirty="0"/>
              <a:t>Don’t steal pride of workmanship.</a:t>
            </a:r>
          </a:p>
          <a:p>
            <a:endParaRPr lang="en-US" dirty="0"/>
          </a:p>
          <a:p>
            <a:r>
              <a:rPr lang="en-US" dirty="0"/>
              <a:t>Tend the garden, Fruits of focus, courage, commitment, openness, respect and humor.</a:t>
            </a:r>
          </a:p>
          <a:p>
            <a:endParaRPr lang="en-US" dirty="0"/>
          </a:p>
          <a:p>
            <a:r>
              <a:rPr lang="en-US" dirty="0"/>
              <a:t>Uproot that which threatens this place of meaning, purpose and belonging.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28</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is a cross-cutting concern, especially at beginnings.</a:t>
            </a:r>
          </a:p>
          <a:p>
            <a:endParaRPr lang="en-US" dirty="0"/>
          </a:p>
          <a:p>
            <a:r>
              <a:rPr lang="en-US" dirty="0"/>
              <a:t>Vision is distant.</a:t>
            </a:r>
          </a:p>
          <a:p>
            <a:endParaRPr lang="en-US" dirty="0"/>
          </a:p>
          <a:p>
            <a:r>
              <a:rPr lang="en-US" dirty="0"/>
              <a:t>Have you ever climbed a mountain? The peak can seem intolerably distant.</a:t>
            </a:r>
          </a:p>
          <a:p>
            <a:r>
              <a:rPr lang="en-US" dirty="0"/>
              <a:t>Looking back can fortify hope. I’ve come this far, maybe I can keep going?!</a:t>
            </a:r>
          </a:p>
          <a:p>
            <a:endParaRPr lang="en-US" dirty="0"/>
          </a:p>
          <a:p>
            <a:r>
              <a:rPr lang="en-US" dirty="0"/>
              <a:t>Jealously guard hope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29</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come to the end.</a:t>
            </a:r>
          </a:p>
          <a:p>
            <a:endParaRPr lang="en-US" dirty="0"/>
          </a:p>
          <a:p>
            <a:r>
              <a:rPr lang="en-US" dirty="0"/>
              <a:t>I’ll share how all these things lead to the BOKF tortoise is winning its race.</a:t>
            </a:r>
          </a:p>
        </p:txBody>
      </p:sp>
      <p:sp>
        <p:nvSpPr>
          <p:cNvPr id="4" name="Slide Number Placeholder 3"/>
          <p:cNvSpPr>
            <a:spLocks noGrp="1"/>
          </p:cNvSpPr>
          <p:nvPr>
            <p:ph type="sldNum" sz="quarter" idx="5"/>
          </p:nvPr>
        </p:nvSpPr>
        <p:spPr/>
        <p:txBody>
          <a:bodyPr/>
          <a:lstStyle/>
          <a:p>
            <a:fld id="{68AD085A-CE2C-4AF4-96B5-9AB734DA641A}" type="slidenum">
              <a:rPr lang="en-US" smtClean="0"/>
              <a:t>30</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a:t>
            </a:r>
            <a:r>
              <a:rPr lang="en-US" b="0" dirty="0" err="1">
                <a:solidFill>
                  <a:srgbClr val="D4D4D4"/>
                </a:solidFill>
                <a:effectLst/>
                <a:latin typeface="Consolas" panose="020B0609020204030204" pitchFamily="49" charset="0"/>
              </a:rPr>
              <a:t>rigtheous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a:t>
            </a:r>
          </a:p>
          <a:p>
            <a:endParaRPr lang="en-US" dirty="0"/>
          </a:p>
          <a:p>
            <a:r>
              <a:rPr lang="en-US" dirty="0"/>
              <a:t>We are not playing it to beat competitors</a:t>
            </a:r>
          </a:p>
          <a:p>
            <a:r>
              <a:rPr lang="en-US" dirty="0"/>
              <a:t>We stay sufficient near or ahead of them. </a:t>
            </a:r>
          </a:p>
          <a:p>
            <a:r>
              <a:rPr lang="en-US" dirty="0"/>
              <a:t>We play keep playing without compromising the rules we have chosen – the things we value.</a:t>
            </a:r>
          </a:p>
          <a:p>
            <a:endParaRPr lang="en-US" dirty="0"/>
          </a:p>
          <a:p>
            <a:r>
              <a:rPr lang="en-US" dirty="0"/>
              <a:t>We insist on commitment as an important marker of the quality and staying power of our improvements. </a:t>
            </a:r>
          </a:p>
          <a:p>
            <a:endParaRPr lang="en-US" dirty="0"/>
          </a:p>
          <a:p>
            <a:r>
              <a:rPr lang="en-US" dirty="0"/>
              <a:t>We do our best to work sustainably. </a:t>
            </a:r>
          </a:p>
          <a:p>
            <a:r>
              <a:rPr lang="en-US" dirty="0"/>
              <a:t>We insist on an ever improving standard of technical excellence.</a:t>
            </a:r>
          </a:p>
          <a:p>
            <a:r>
              <a:rPr lang="en-US" dirty="0"/>
              <a:t>We reflect regularly and often to avoiding waste and improve what we can. </a:t>
            </a:r>
          </a:p>
        </p:txBody>
      </p:sp>
      <p:sp>
        <p:nvSpPr>
          <p:cNvPr id="4" name="Slide Number Placeholder 3"/>
          <p:cNvSpPr>
            <a:spLocks noGrp="1"/>
          </p:cNvSpPr>
          <p:nvPr>
            <p:ph type="sldNum" sz="quarter" idx="5"/>
          </p:nvPr>
        </p:nvSpPr>
        <p:spPr/>
        <p:txBody>
          <a:bodyPr/>
          <a:lstStyle/>
          <a:p>
            <a:fld id="{68AD085A-CE2C-4AF4-96B5-9AB734DA641A}" type="slidenum">
              <a:rPr lang="en-US" smtClean="0"/>
              <a:t>31</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a:t>
            </a:r>
          </a:p>
          <a:p>
            <a:r>
              <a:rPr lang="en-US" dirty="0"/>
              <a:t>Serve as leader, gently wielding the power entrusted to me.</a:t>
            </a:r>
          </a:p>
          <a:p>
            <a:endParaRPr lang="en-US" dirty="0"/>
          </a:p>
          <a:p>
            <a:r>
              <a:rPr lang="en-US" dirty="0"/>
              <a:t>The life metaphor has even given me a motto I try to live by:</a:t>
            </a:r>
          </a:p>
          <a:p>
            <a:endParaRPr lang="en-US" dirty="0"/>
          </a:p>
          <a:p>
            <a:r>
              <a:rPr lang="en-US" dirty="0"/>
              <a:t>“My job is to honor the ideas, structures, and processes that are dying and serve as midwife to those being born.”</a:t>
            </a:r>
          </a:p>
          <a:p>
            <a:endParaRPr lang="en-US" dirty="0"/>
          </a:p>
          <a:p>
            <a:r>
              <a:rPr lang="en-US" dirty="0"/>
              <a:t> When processes, ideas and structures that have worked in the past are clearly no longer useful, I honor them and do my best to lessen the pain of their passing. </a:t>
            </a:r>
          </a:p>
          <a:p>
            <a:endParaRPr lang="en-US" dirty="0"/>
          </a:p>
          <a:p>
            <a:r>
              <a:rPr lang="en-US" dirty="0"/>
              <a:t>I do my best to joyfully welcome the new and guard it against that which might end it prematurely.</a:t>
            </a:r>
          </a:p>
        </p:txBody>
      </p:sp>
      <p:sp>
        <p:nvSpPr>
          <p:cNvPr id="4" name="Slide Number Placeholder 3"/>
          <p:cNvSpPr>
            <a:spLocks noGrp="1"/>
          </p:cNvSpPr>
          <p:nvPr>
            <p:ph type="sldNum" sz="quarter" idx="5"/>
          </p:nvPr>
        </p:nvSpPr>
        <p:spPr/>
        <p:txBody>
          <a:bodyPr/>
          <a:lstStyle/>
          <a:p>
            <a:fld id="{68AD085A-CE2C-4AF4-96B5-9AB734DA641A}" type="slidenum">
              <a:rPr lang="en-US" smtClean="0"/>
              <a:t>32</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a:t>
            </a:r>
          </a:p>
          <a:p>
            <a:r>
              <a:rPr lang="en-US" dirty="0"/>
              <a:t>We have been continuously integrating and delivering our work since mid-last year. </a:t>
            </a:r>
          </a:p>
          <a:p>
            <a:r>
              <a:rPr lang="en-US" dirty="0"/>
              <a:t>We can deploy on demand. </a:t>
            </a:r>
          </a:p>
          <a:p>
            <a:r>
              <a:rPr lang="en-US" dirty="0"/>
              <a:t>This very Sprint, we’re releasing an API that is covered by a significant suite of automated unit and integrations tests. We used test driven development to design features and bug fixes every chance we get. </a:t>
            </a:r>
          </a:p>
          <a:p>
            <a:r>
              <a:rPr lang="en-US" dirty="0"/>
              <a:t>We’ve worked with our Product Owner daily to ensure the work we deliver is of the highest value we can manage. </a:t>
            </a:r>
          </a:p>
          <a:p>
            <a:endParaRPr lang="en-US" dirty="0"/>
          </a:p>
          <a:p>
            <a:r>
              <a:rPr lang="en-US" dirty="0"/>
              <a:t>We use reflection, reframing, and impact feedback to respectfully and effectively communicate with each other. </a:t>
            </a:r>
          </a:p>
          <a:p>
            <a:endParaRPr lang="en-US"/>
          </a:p>
          <a:p>
            <a:r>
              <a:rPr lang="en-US"/>
              <a:t>I </a:t>
            </a:r>
            <a:r>
              <a:rPr lang="en-US" dirty="0"/>
              <a:t>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 tortoise.</a:t>
            </a:r>
          </a:p>
        </p:txBody>
      </p:sp>
      <p:sp>
        <p:nvSpPr>
          <p:cNvPr id="4" name="Slide Number Placeholder 3"/>
          <p:cNvSpPr>
            <a:spLocks noGrp="1"/>
          </p:cNvSpPr>
          <p:nvPr>
            <p:ph type="sldNum" sz="quarter" idx="5"/>
          </p:nvPr>
        </p:nvSpPr>
        <p:spPr/>
        <p:txBody>
          <a:bodyPr/>
          <a:lstStyle/>
          <a:p>
            <a:fld id="{68AD085A-CE2C-4AF4-96B5-9AB734DA641A}" type="slidenum">
              <a:rPr lang="en-US" smtClean="0"/>
              <a:t>33</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self-righteous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16498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What is your favorite game to play?</a:t>
            </a:r>
          </a:p>
          <a:p>
            <a:pPr marL="171450" indent="-171450">
              <a:buFontTx/>
              <a:buChar char="-"/>
            </a:pPr>
            <a:r>
              <a:rPr lang="en-US" b="0" dirty="0">
                <a:solidFill>
                  <a:srgbClr val="D4D4D4"/>
                </a:solidFill>
                <a:effectLst/>
                <a:latin typeface="Consolas" panose="020B0609020204030204" pitchFamily="49" charset="0"/>
              </a:rPr>
              <a:t>One I’m invited to play and not made to play</a:t>
            </a:r>
          </a:p>
          <a:p>
            <a:pPr marL="171450" indent="-171450">
              <a:buFontTx/>
              <a:buChar char="-"/>
            </a:pPr>
            <a:r>
              <a:rPr lang="en-US" b="0" dirty="0">
                <a:solidFill>
                  <a:srgbClr val="D4D4D4"/>
                </a:solidFill>
                <a:effectLst/>
                <a:latin typeface="Consolas" panose="020B0609020204030204" pitchFamily="49" charset="0"/>
              </a:rPr>
              <a:t>One I want to play</a:t>
            </a:r>
          </a:p>
          <a:p>
            <a:pPr marL="171450" indent="-171450">
              <a:buFontTx/>
              <a:buChar char="-"/>
            </a:pPr>
            <a:r>
              <a:rPr lang="en-US" b="0" dirty="0">
                <a:solidFill>
                  <a:srgbClr val="D4D4D4"/>
                </a:solidFill>
                <a:effectLst/>
                <a:latin typeface="Consolas" panose="020B0609020204030204" pitchFamily="49" charset="0"/>
              </a:rPr>
              <a:t>One I can win</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The game or race we started had a few important things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D4D4D4"/>
                </a:solidFill>
                <a:effectLst/>
                <a:latin typeface="Consolas" panose="020B0609020204030204" pitchFamily="49" charset="0"/>
              </a:rPr>
              <a:t>The need for improvement was obvious and accepted by everyone. They wanted to improve…badly</a:t>
            </a:r>
          </a:p>
          <a:p>
            <a:pPr marL="171450" indent="-171450">
              <a:buFontTx/>
              <a:buChar char="-"/>
            </a:pPr>
            <a:r>
              <a:rPr lang="en-US" b="0" dirty="0">
                <a:solidFill>
                  <a:srgbClr val="D4D4D4"/>
                </a:solidFill>
                <a:effectLst/>
                <a:latin typeface="Consolas" panose="020B0609020204030204" pitchFamily="49" charset="0"/>
              </a:rPr>
              <a:t>They wanted me to play it with them and trusted me…a lot</a:t>
            </a:r>
          </a:p>
          <a:p>
            <a:pPr marL="171450" indent="-171450">
              <a:buFontTx/>
              <a:buChar char="-"/>
            </a:pPr>
            <a:r>
              <a:rPr lang="en-US" b="0" dirty="0">
                <a:solidFill>
                  <a:srgbClr val="D4D4D4"/>
                </a:solidFill>
                <a:effectLst/>
                <a:latin typeface="Consolas" panose="020B0609020204030204" pitchFamily="49" charset="0"/>
              </a:rPr>
              <a:t>Humor is very important, perhaps the 6th scrum value?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a:t>
            </a:r>
          </a:p>
          <a:p>
            <a:pPr marL="171450" indent="-171450">
              <a:buFontTx/>
              <a:buChar char="-"/>
            </a:pPr>
            <a:r>
              <a:rPr lang="en-US" b="0" dirty="0">
                <a:solidFill>
                  <a:srgbClr val="D4D4D4"/>
                </a:solidFill>
                <a:effectLst/>
                <a:latin typeface="Consolas" panose="020B0609020204030204" pitchFamily="49" charset="0"/>
              </a:rPr>
              <a:t>not very exciting and generally don't make for good talks IMHO. </a:t>
            </a:r>
          </a:p>
          <a:p>
            <a:pPr marL="171450" indent="-171450">
              <a:buFontTx/>
              <a:buChar char="-"/>
            </a:pPr>
            <a:r>
              <a:rPr lang="en-US" b="0" dirty="0">
                <a:solidFill>
                  <a:srgbClr val="D4D4D4"/>
                </a:solidFill>
                <a:effectLst/>
                <a:latin typeface="Consolas" panose="020B0609020204030204" pitchFamily="49" charset="0"/>
              </a:rPr>
              <a:t>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Time as a factor in the equation? </a:t>
            </a:r>
          </a:p>
          <a:p>
            <a:pPr marL="171450" indent="-171450">
              <a:buFontTx/>
              <a:buChar char="-"/>
            </a:pPr>
            <a:r>
              <a:rPr lang="en-US" b="0" dirty="0">
                <a:solidFill>
                  <a:srgbClr val="D4D4D4"/>
                </a:solidFill>
                <a:effectLst/>
                <a:latin typeface="Consolas" panose="020B0609020204030204" pitchFamily="49" charset="0"/>
              </a:rPr>
              <a:t>How long can you sustain speedy revolution? </a:t>
            </a:r>
          </a:p>
          <a:p>
            <a:pPr marL="628650" lvl="1" indent="-171450">
              <a:buFontTx/>
              <a:buChar char="-"/>
            </a:pPr>
            <a:r>
              <a:rPr lang="en-US" b="0" dirty="0">
                <a:solidFill>
                  <a:srgbClr val="D4D4D4"/>
                </a:solidFill>
                <a:effectLst/>
                <a:latin typeface="Consolas" panose="020B0609020204030204" pitchFamily="49" charset="0"/>
              </a:rPr>
              <a:t>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pPr marL="171450" lvl="0" indent="-171450">
              <a:buFontTx/>
              <a:buChar char="-"/>
            </a:pPr>
            <a:r>
              <a:rPr lang="en-US" b="0" dirty="0">
                <a:solidFill>
                  <a:srgbClr val="D4D4D4"/>
                </a:solidFill>
                <a:effectLst/>
                <a:latin typeface="Consolas" panose="020B0609020204030204" pitchFamily="49" charset="0"/>
              </a:rPr>
              <a:t>Small changes are much less difficult, </a:t>
            </a:r>
          </a:p>
          <a:p>
            <a:pPr marL="628650" lvl="1" indent="-171450">
              <a:buFontTx/>
              <a:buChar char="-"/>
            </a:pPr>
            <a:r>
              <a:rPr lang="en-US" b="0" dirty="0">
                <a:solidFill>
                  <a:srgbClr val="D4D4D4"/>
                </a:solidFill>
                <a:effectLst/>
                <a:latin typeface="Consolas" panose="020B0609020204030204" pitchFamily="49" charset="0"/>
              </a:rPr>
              <a:t>can be more orderly, </a:t>
            </a:r>
          </a:p>
          <a:p>
            <a:pPr marL="628650" lvl="1" indent="-171450">
              <a:buFontTx/>
              <a:buChar char="-"/>
            </a:pPr>
            <a:r>
              <a:rPr lang="en-US" b="0" dirty="0">
                <a:solidFill>
                  <a:srgbClr val="D4D4D4"/>
                </a:solidFill>
                <a:effectLst/>
                <a:latin typeface="Consolas" panose="020B0609020204030204" pitchFamily="49" charset="0"/>
              </a:rPr>
              <a:t>a bit boring, </a:t>
            </a:r>
          </a:p>
          <a:p>
            <a:pPr marL="628650" lvl="1" indent="-171450">
              <a:buFontTx/>
              <a:buChar char="-"/>
            </a:pPr>
            <a:r>
              <a:rPr lang="en-US" b="0" dirty="0">
                <a:solidFill>
                  <a:srgbClr val="D4D4D4"/>
                </a:solidFill>
                <a:effectLst/>
                <a:latin typeface="Consolas" panose="020B0609020204030204" pitchFamily="49" charset="0"/>
              </a:rPr>
              <a:t>less troublesome, </a:t>
            </a:r>
          </a:p>
          <a:p>
            <a:pPr marL="628650" lvl="1" indent="-171450">
              <a:buFontTx/>
              <a:buChar char="-"/>
            </a:pPr>
            <a:r>
              <a:rPr lang="en-US" b="0" dirty="0">
                <a:solidFill>
                  <a:srgbClr val="D4D4D4"/>
                </a:solidFill>
                <a:effectLst/>
                <a:latin typeface="Consolas" panose="020B0609020204030204" pitchFamily="49" charset="0"/>
              </a:rPr>
              <a:t>energizing and </a:t>
            </a:r>
          </a:p>
          <a:p>
            <a:pPr marL="628650" lvl="1" indent="-171450">
              <a:buFontTx/>
              <a:buChar char="-"/>
            </a:pPr>
            <a:r>
              <a:rPr lang="en-US" b="0" dirty="0">
                <a:solidFill>
                  <a:srgbClr val="D4D4D4"/>
                </a:solidFill>
                <a:effectLst/>
                <a:latin typeface="Consolas" panose="020B0609020204030204" pitchFamily="49" charset="0"/>
              </a:rPr>
              <a:t>much more sustainable.</a:t>
            </a:r>
          </a:p>
          <a:p>
            <a:pPr marL="0" lvl="0" indent="0">
              <a:buFontTx/>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Organizations need to balance the risk of their activities. </a:t>
            </a:r>
          </a:p>
          <a:p>
            <a:pPr marL="628650" lvl="1" indent="-171450">
              <a:buFontTx/>
              <a:buChar char="-"/>
            </a:pPr>
            <a:r>
              <a:rPr lang="en-US" b="0" dirty="0">
                <a:solidFill>
                  <a:srgbClr val="D4D4D4"/>
                </a:solidFill>
                <a:effectLst/>
                <a:latin typeface="Consolas" panose="020B0609020204030204" pitchFamily="49" charset="0"/>
              </a:rPr>
              <a:t>Big risks can lead to big failures. The bigger the bet, the fewer you're inclined to take and the more unbalanced your approach. Eggs in one basket, and all that.</a:t>
            </a:r>
          </a:p>
          <a:p>
            <a:pPr marL="628650" lvl="1" indent="-171450">
              <a:buFontTx/>
              <a:buChar char="-"/>
            </a:pPr>
            <a:r>
              <a:rPr lang="en-US" b="0" dirty="0">
                <a:solidFill>
                  <a:srgbClr val="D4D4D4"/>
                </a:solidFill>
                <a:effectLst/>
                <a:latin typeface="Consolas" panose="020B0609020204030204" pitchFamily="49" charset="0"/>
              </a:rPr>
              <a:t>Small risks lead to small failures. </a:t>
            </a:r>
          </a:p>
          <a:p>
            <a:pPr marL="1085850" lvl="2" indent="-171450">
              <a:buFontTx/>
              <a:buChar char="-"/>
            </a:pPr>
            <a:r>
              <a:rPr lang="en-US" b="0" dirty="0">
                <a:solidFill>
                  <a:srgbClr val="D4D4D4"/>
                </a:solidFill>
                <a:effectLst/>
                <a:latin typeface="Consolas" panose="020B0609020204030204" pitchFamily="49" charset="0"/>
              </a:rPr>
              <a:t>More palatable as learning experiences.  </a:t>
            </a:r>
          </a:p>
          <a:p>
            <a:pPr marL="1085850" lvl="2" indent="-171450">
              <a:buFontTx/>
              <a:buChar char="-"/>
            </a:pPr>
            <a:r>
              <a:rPr lang="en-US" b="0" dirty="0">
                <a:solidFill>
                  <a:srgbClr val="D4D4D4"/>
                </a:solidFill>
                <a:effectLst/>
                <a:latin typeface="Consolas" panose="020B0609020204030204" pitchFamily="49" charset="0"/>
              </a:rPr>
              <a:t>Smaller bets means more bets. </a:t>
            </a:r>
          </a:p>
          <a:p>
            <a:pPr marL="1085850" lvl="2" indent="-171450">
              <a:buFontTx/>
              <a:buChar char="-"/>
            </a:pPr>
            <a:r>
              <a:rPr lang="en-US" b="0" dirty="0">
                <a:solidFill>
                  <a:srgbClr val="D4D4D4"/>
                </a:solidFill>
                <a:effectLst/>
                <a:latin typeface="Consolas" panose="020B0609020204030204" pitchFamily="49" charset="0"/>
              </a:rPr>
              <a:t>More baskets, fewer broken eggs. </a:t>
            </a:r>
          </a:p>
          <a:p>
            <a:pPr marL="171450" lvl="0" indent="-171450">
              <a:buFontTx/>
              <a:buChar char="-"/>
            </a:pPr>
            <a:r>
              <a:rPr lang="en-US" b="0" dirty="0">
                <a:solidFill>
                  <a:srgbClr val="D4D4D4"/>
                </a:solidFill>
                <a:effectLst/>
                <a:latin typeface="Consolas" panose="020B0609020204030204" pitchFamily="49" charset="0"/>
              </a:rPr>
              <a:t>Sustainable tortoise says choose the right problems to fix next; don’t boil the ocean.</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rapid or revolutionary improvement. </a:t>
            </a:r>
          </a:p>
          <a:p>
            <a:endParaRPr lang="en-US" b="0" dirty="0">
              <a:solidFill>
                <a:srgbClr val="D4D4D4"/>
              </a:solidFill>
              <a:effectLst/>
              <a:latin typeface="Consolas" panose="020B0609020204030204" pitchFamily="49" charset="0"/>
            </a:endParaRPr>
          </a:p>
          <a:p>
            <a:pPr marL="171450" indent="-171450">
              <a:buFontTx/>
              <a:buChar char="-"/>
            </a:pPr>
            <a:r>
              <a:rPr lang="en-US" b="0" dirty="0">
                <a:solidFill>
                  <a:srgbClr val="D4D4D4"/>
                </a:solidFill>
                <a:effectLst/>
                <a:latin typeface="Consolas" panose="020B0609020204030204" pitchFamily="49" charset="0"/>
              </a:rPr>
              <a:t>Not all technical improvements are small, but many are. </a:t>
            </a:r>
          </a:p>
          <a:p>
            <a:pPr marL="628650" lvl="1" indent="-171450">
              <a:buFontTx/>
              <a:buChar char="-"/>
            </a:pPr>
            <a:r>
              <a:rPr lang="en-US" b="0" dirty="0">
                <a:solidFill>
                  <a:srgbClr val="D4D4D4"/>
                </a:solidFill>
                <a:effectLst/>
                <a:latin typeface="Consolas" panose="020B0609020204030204" pitchFamily="49" charset="0"/>
              </a:rPr>
              <a:t>Small improvements like introducing your first unit tests or writing your first user story</a:t>
            </a:r>
          </a:p>
          <a:p>
            <a:pPr marL="628650" lvl="1" indent="-171450">
              <a:buFontTx/>
              <a:buChar char="-"/>
            </a:pPr>
            <a:r>
              <a:rPr lang="en-US" b="0" dirty="0">
                <a:solidFill>
                  <a:srgbClr val="D4D4D4"/>
                </a:solidFill>
                <a:effectLst/>
                <a:latin typeface="Consolas" panose="020B0609020204030204" pitchFamily="49" charset="0"/>
              </a:rPr>
              <a:t>Uncle Bob’s “Boy Scout Rule”</a:t>
            </a:r>
          </a:p>
          <a:p>
            <a:pPr marL="628650" lvl="1" indent="-171450">
              <a:buFontTx/>
              <a:buChar char="-"/>
            </a:pPr>
            <a:r>
              <a:rPr lang="en-US" b="0" dirty="0">
                <a:solidFill>
                  <a:srgbClr val="D4D4D4"/>
                </a:solidFill>
                <a:effectLst/>
                <a:latin typeface="Consolas" panose="020B0609020204030204" pitchFamily="49" charset="0"/>
              </a:rPr>
              <a:t>Deciding to trust the team to facilitate their own Daily Scrum</a:t>
            </a:r>
          </a:p>
          <a:p>
            <a:pPr marL="628650" lvl="1" indent="-171450">
              <a:buFontTx/>
              <a:buChar char="-"/>
            </a:pPr>
            <a:r>
              <a:rPr lang="en-US" b="0" dirty="0">
                <a:solidFill>
                  <a:srgbClr val="D4D4D4"/>
                </a:solidFill>
                <a:effectLst/>
                <a:latin typeface="Consolas" panose="020B0609020204030204" pitchFamily="49" charset="0"/>
              </a:rPr>
              <a:t>Learning for 30 minutes each week adds up over time. </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There’s plenty of small things to improve all around you.</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amount of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a:t>
            </a:r>
          </a:p>
          <a:p>
            <a:pPr marL="171450" indent="-171450">
              <a:buFontTx/>
              <a:buChar char="-"/>
            </a:pPr>
            <a:r>
              <a:rPr lang="en-US" b="0" dirty="0">
                <a:solidFill>
                  <a:srgbClr val="D4D4D4"/>
                </a:solidFill>
                <a:effectLst/>
                <a:latin typeface="Consolas" panose="020B0609020204030204" pitchFamily="49" charset="0"/>
              </a:rPr>
              <a:t>Buy-in, </a:t>
            </a:r>
          </a:p>
          <a:p>
            <a:pPr marL="171450" indent="-171450">
              <a:buFontTx/>
              <a:buChar char="-"/>
            </a:pPr>
            <a:r>
              <a:rPr lang="en-US" b="0" dirty="0">
                <a:solidFill>
                  <a:srgbClr val="D4D4D4"/>
                </a:solidFill>
                <a:effectLst/>
                <a:latin typeface="Consolas" panose="020B0609020204030204" pitchFamily="49" charset="0"/>
              </a:rPr>
              <a:t>oversights, </a:t>
            </a:r>
          </a:p>
          <a:p>
            <a:pPr marL="171450" indent="-171450">
              <a:buFontTx/>
              <a:buChar char="-"/>
            </a:pPr>
            <a:r>
              <a:rPr lang="en-US" b="0" dirty="0">
                <a:solidFill>
                  <a:srgbClr val="D4D4D4"/>
                </a:solidFill>
                <a:effectLst/>
                <a:latin typeface="Consolas" panose="020B0609020204030204" pitchFamily="49" charset="0"/>
              </a:rPr>
              <a:t>unintended consequences, etc. </a:t>
            </a:r>
          </a:p>
          <a:p>
            <a:pPr marL="0" indent="0">
              <a:buFontTx/>
              <a:buNone/>
            </a:pPr>
            <a:r>
              <a:rPr lang="en-US" b="0" dirty="0">
                <a:solidFill>
                  <a:srgbClr val="D4D4D4"/>
                </a:solidFill>
                <a:effectLst/>
                <a:latin typeface="Consolas" panose="020B0609020204030204" pitchFamily="49" charset="0"/>
              </a:rPr>
              <a:t>Recovering from and reworking problems inherent in big-bang change is wasteful. </a:t>
            </a:r>
          </a:p>
          <a:p>
            <a:pPr marL="171450" indent="-171450">
              <a:buFontTx/>
              <a:buChar char="-"/>
            </a:pPr>
            <a:r>
              <a:rPr lang="en-US" b="0" dirty="0">
                <a:solidFill>
                  <a:srgbClr val="D4D4D4"/>
                </a:solidFill>
                <a:effectLst/>
                <a:latin typeface="Consolas" panose="020B0609020204030204" pitchFamily="49" charset="0"/>
              </a:rPr>
              <a:t>All that time spent reworking, </a:t>
            </a:r>
          </a:p>
          <a:p>
            <a:pPr marL="171450" indent="-171450">
              <a:buFontTx/>
              <a:buChar char="-"/>
            </a:pPr>
            <a:r>
              <a:rPr lang="en-US" b="0" dirty="0">
                <a:solidFill>
                  <a:srgbClr val="D4D4D4"/>
                </a:solidFill>
                <a:effectLst/>
                <a:latin typeface="Consolas" panose="020B0609020204030204" pitchFamily="49" charset="0"/>
              </a:rPr>
              <a:t>rearchitecting, and </a:t>
            </a:r>
          </a:p>
          <a:p>
            <a:pPr marL="171450" indent="-171450">
              <a:buFontTx/>
              <a:buChar char="-"/>
            </a:pPr>
            <a:r>
              <a:rPr lang="en-US" b="0" dirty="0">
                <a:solidFill>
                  <a:srgbClr val="D4D4D4"/>
                </a:solidFill>
                <a:effectLst/>
                <a:latin typeface="Consolas" panose="020B0609020204030204" pitchFamily="49" charset="0"/>
              </a:rPr>
              <a:t>even rehiring </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Think of all the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122028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0284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02853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45417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2216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32016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91079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0825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91327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9706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61057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52745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1207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3E656-5293-4F7C-A8C3-EB5D1D92E80E}"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2330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7118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3E656-5293-4F7C-A8C3-EB5D1D92E80E}"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5434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02215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99130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A3E656-5293-4F7C-A8C3-EB5D1D92E80E}" type="datetimeFigureOut">
              <a:rPr lang="en-US" smtClean="0"/>
              <a:t>11/7/2021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297644330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12" Type="http://schemas.openxmlformats.org/officeDocument/2006/relationships/image" Target="../media/image1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14.png"/><Relationship Id="rId5" Type="http://schemas.openxmlformats.org/officeDocument/2006/relationships/diagramLayout" Target="../diagrams/layout3.xml"/><Relationship Id="rId10" Type="http://schemas.openxmlformats.org/officeDocument/2006/relationships/image" Target="../media/image13.svg"/><Relationship Id="rId4" Type="http://schemas.openxmlformats.org/officeDocument/2006/relationships/diagramData" Target="../diagrams/data3.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WWP3vZcKUvo?start=42&amp;feature=oembed" TargetMode="Externa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Origami tortoise and hare with a yellow background">
            <a:extLst>
              <a:ext uri="{FF2B5EF4-FFF2-40B4-BE49-F238E27FC236}">
                <a16:creationId xmlns:a16="http://schemas.microsoft.com/office/drawing/2014/main" id="{D1375CCC-5D67-4F6F-AED2-02263220AAA5}"/>
              </a:ext>
            </a:extLst>
          </p:cNvPr>
          <p:cNvPicPr>
            <a:picLocks noChangeAspect="1"/>
          </p:cNvPicPr>
          <p:nvPr/>
        </p:nvPicPr>
        <p:blipFill rotWithShape="1">
          <a:blip r:embed="rId4">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a:xfrm>
            <a:off x="1370693" y="1769540"/>
            <a:ext cx="9440034" cy="1828801"/>
          </a:xfrm>
        </p:spPr>
        <p:txBody>
          <a:bodyPr>
            <a:normAutofit/>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a:xfrm>
            <a:off x="1370693" y="3598339"/>
            <a:ext cx="9440034" cy="1049867"/>
          </a:xfrm>
        </p:spPr>
        <p:txBody>
          <a:bodyPr>
            <a:normAutofit/>
          </a:bodyPr>
          <a:lstStyle/>
          <a:p>
            <a:r>
              <a:rPr lang="en-US" dirty="0"/>
              <a:t>How slow and steady can be agile and win the race</a:t>
            </a:r>
          </a:p>
        </p:txBody>
      </p:sp>
    </p:spTree>
    <p:extLst>
      <p:ext uri="{BB962C8B-B14F-4D97-AF65-F5344CB8AC3E}">
        <p14:creationId xmlns:p14="http://schemas.microsoft.com/office/powerpoint/2010/main" val="35625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Agility of the Reflective Tortoise</a:t>
            </a:r>
          </a:p>
        </p:txBody>
      </p:sp>
      <p:sp>
        <p:nvSpPr>
          <p:cNvPr id="6" name="Content Placeholder 2">
            <a:extLst>
              <a:ext uri="{FF2B5EF4-FFF2-40B4-BE49-F238E27FC236}">
                <a16:creationId xmlns:a16="http://schemas.microsoft.com/office/drawing/2014/main" id="{F8C5F035-4162-4116-8D0B-73899A00EF91}"/>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At regular intervals, the team </a:t>
            </a:r>
            <a:r>
              <a:rPr lang="en-US" sz="3600" b="1" u="sng" dirty="0"/>
              <a:t>reflects</a:t>
            </a:r>
            <a:r>
              <a:rPr lang="en-US" sz="3600" dirty="0"/>
              <a:t> on how to become more effective, then tunes and adjusts</a:t>
            </a:r>
          </a:p>
          <a:p>
            <a:pPr marL="0" indent="0" algn="ctr">
              <a:buNone/>
            </a:pPr>
            <a:r>
              <a:rPr lang="en-US" sz="3600" dirty="0"/>
              <a:t>its behavior accordingly.</a:t>
            </a:r>
          </a:p>
          <a:p>
            <a:pPr marL="0" indent="0" algn="ctr">
              <a:buNone/>
            </a:pPr>
            <a:endParaRPr lang="en-US" sz="3600" dirty="0"/>
          </a:p>
        </p:txBody>
      </p:sp>
      <p:pic>
        <p:nvPicPr>
          <p:cNvPr id="7" name="Picture 6">
            <a:extLst>
              <a:ext uri="{FF2B5EF4-FFF2-40B4-BE49-F238E27FC236}">
                <a16:creationId xmlns:a16="http://schemas.microsoft.com/office/drawing/2014/main" id="{57BB2510-4625-4D57-B91A-407CDAF07B33}"/>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E72D7206-59E5-4CF1-91DF-6FC801F9BC60}"/>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141016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AFD34607-3108-4BF9-9FE4-BF88CCE099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682" y="2596895"/>
            <a:ext cx="3455656" cy="2505542"/>
          </a:xfrm>
        </p:spPr>
      </p:pic>
      <p:pic>
        <p:nvPicPr>
          <p:cNvPr id="6" name="Content Placeholder 4" descr="A picture containing text&#10;&#10;Description automatically generated">
            <a:extLst>
              <a:ext uri="{FF2B5EF4-FFF2-40B4-BE49-F238E27FC236}">
                <a16:creationId xmlns:a16="http://schemas.microsoft.com/office/drawing/2014/main" id="{2C0371BA-08E2-482C-A6F6-A0415BC93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172" y="2596895"/>
            <a:ext cx="3455656" cy="2505542"/>
          </a:xfrm>
          <a:prstGeom prst="rect">
            <a:avLst/>
          </a:prstGeom>
          <a:effectLst>
            <a:outerShdw blurRad="25400" dir="17880000">
              <a:srgbClr val="000000">
                <a:alpha val="46000"/>
              </a:srgbClr>
            </a:outerShdw>
          </a:effectLst>
        </p:spPr>
      </p:pic>
      <p:pic>
        <p:nvPicPr>
          <p:cNvPr id="7" name="Content Placeholder 4" descr="A picture containing text&#10;&#10;Description automatically generated">
            <a:extLst>
              <a:ext uri="{FF2B5EF4-FFF2-40B4-BE49-F238E27FC236}">
                <a16:creationId xmlns:a16="http://schemas.microsoft.com/office/drawing/2014/main" id="{A178EDE9-9B7C-4818-8C4D-F4290A7B6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3662" y="2596895"/>
            <a:ext cx="3455656" cy="2505542"/>
          </a:xfrm>
          <a:prstGeom prst="rect">
            <a:avLst/>
          </a:prstGeom>
          <a:effectLst>
            <a:outerShdw blurRad="25400" dir="17880000">
              <a:srgbClr val="000000">
                <a:alpha val="46000"/>
              </a:srgbClr>
            </a:outerShdw>
          </a:effectLst>
        </p:spPr>
      </p:pic>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normAutofit/>
          </a:bodyPr>
          <a:lstStyle/>
          <a:p>
            <a:r>
              <a:rPr lang="en-US" dirty="0"/>
              <a:t>Tradeoffs in Organizational Change</a:t>
            </a:r>
          </a:p>
        </p:txBody>
      </p:sp>
      <p:sp>
        <p:nvSpPr>
          <p:cNvPr id="8" name="TextBox 7">
            <a:extLst>
              <a:ext uri="{FF2B5EF4-FFF2-40B4-BE49-F238E27FC236}">
                <a16:creationId xmlns:a16="http://schemas.microsoft.com/office/drawing/2014/main" id="{BB0ED5CE-38F3-4005-882E-7571DAE463B6}"/>
              </a:ext>
            </a:extLst>
          </p:cNvPr>
          <p:cNvSpPr txBox="1"/>
          <p:nvPr/>
        </p:nvSpPr>
        <p:spPr>
          <a:xfrm>
            <a:off x="2741877" y="4264461"/>
            <a:ext cx="1431378" cy="523220"/>
          </a:xfrm>
          <a:prstGeom prst="rect">
            <a:avLst/>
          </a:prstGeom>
          <a:noFill/>
        </p:spPr>
        <p:txBody>
          <a:bodyPr wrap="square" rtlCol="0">
            <a:spAutoFit/>
          </a:bodyPr>
          <a:lstStyle/>
          <a:p>
            <a:pPr algn="ctr"/>
            <a:r>
              <a:rPr lang="en-US" sz="2800" b="1" dirty="0"/>
              <a:t>Quickly</a:t>
            </a:r>
          </a:p>
        </p:txBody>
      </p:sp>
      <p:sp>
        <p:nvSpPr>
          <p:cNvPr id="9" name="TextBox 8">
            <a:extLst>
              <a:ext uri="{FF2B5EF4-FFF2-40B4-BE49-F238E27FC236}">
                <a16:creationId xmlns:a16="http://schemas.microsoft.com/office/drawing/2014/main" id="{E40421D7-CE07-4879-B37A-6DB2F14B133E}"/>
              </a:ext>
            </a:extLst>
          </p:cNvPr>
          <p:cNvSpPr txBox="1"/>
          <p:nvPr/>
        </p:nvSpPr>
        <p:spPr>
          <a:xfrm>
            <a:off x="399893" y="3641033"/>
            <a:ext cx="1431378" cy="523220"/>
          </a:xfrm>
          <a:prstGeom prst="rect">
            <a:avLst/>
          </a:prstGeom>
          <a:noFill/>
        </p:spPr>
        <p:txBody>
          <a:bodyPr wrap="square" rtlCol="0">
            <a:spAutoFit/>
          </a:bodyPr>
          <a:lstStyle/>
          <a:p>
            <a:pPr algn="ctr"/>
            <a:r>
              <a:rPr lang="en-US" sz="2800" b="1" dirty="0"/>
              <a:t>Slowly</a:t>
            </a:r>
          </a:p>
        </p:txBody>
      </p:sp>
      <p:sp>
        <p:nvSpPr>
          <p:cNvPr id="10" name="TextBox 9">
            <a:extLst>
              <a:ext uri="{FF2B5EF4-FFF2-40B4-BE49-F238E27FC236}">
                <a16:creationId xmlns:a16="http://schemas.microsoft.com/office/drawing/2014/main" id="{509CC745-DFF0-46EF-B286-C061A3F7BD96}"/>
              </a:ext>
            </a:extLst>
          </p:cNvPr>
          <p:cNvSpPr txBox="1"/>
          <p:nvPr/>
        </p:nvSpPr>
        <p:spPr>
          <a:xfrm>
            <a:off x="4173255" y="3641033"/>
            <a:ext cx="1431378" cy="523220"/>
          </a:xfrm>
          <a:prstGeom prst="rect">
            <a:avLst/>
          </a:prstGeom>
          <a:noFill/>
        </p:spPr>
        <p:txBody>
          <a:bodyPr wrap="square" rtlCol="0">
            <a:spAutoFit/>
          </a:bodyPr>
          <a:lstStyle/>
          <a:p>
            <a:pPr algn="ctr"/>
            <a:r>
              <a:rPr lang="en-US" sz="2800" b="1" dirty="0"/>
              <a:t>Small</a:t>
            </a:r>
          </a:p>
        </p:txBody>
      </p:sp>
      <p:sp>
        <p:nvSpPr>
          <p:cNvPr id="11" name="TextBox 10">
            <a:extLst>
              <a:ext uri="{FF2B5EF4-FFF2-40B4-BE49-F238E27FC236}">
                <a16:creationId xmlns:a16="http://schemas.microsoft.com/office/drawing/2014/main" id="{49395BD5-41A5-4777-94A5-FE1679003FA2}"/>
              </a:ext>
            </a:extLst>
          </p:cNvPr>
          <p:cNvSpPr txBox="1"/>
          <p:nvPr/>
        </p:nvSpPr>
        <p:spPr>
          <a:xfrm>
            <a:off x="6587367" y="4289833"/>
            <a:ext cx="1431378" cy="523220"/>
          </a:xfrm>
          <a:prstGeom prst="rect">
            <a:avLst/>
          </a:prstGeom>
          <a:noFill/>
        </p:spPr>
        <p:txBody>
          <a:bodyPr wrap="square" rtlCol="0">
            <a:spAutoFit/>
          </a:bodyPr>
          <a:lstStyle/>
          <a:p>
            <a:pPr algn="ctr"/>
            <a:r>
              <a:rPr lang="en-US" sz="2800" b="1" dirty="0"/>
              <a:t>Big</a:t>
            </a:r>
          </a:p>
        </p:txBody>
      </p:sp>
      <p:sp>
        <p:nvSpPr>
          <p:cNvPr id="12" name="TextBox 11">
            <a:extLst>
              <a:ext uri="{FF2B5EF4-FFF2-40B4-BE49-F238E27FC236}">
                <a16:creationId xmlns:a16="http://schemas.microsoft.com/office/drawing/2014/main" id="{008D4867-28F1-4728-BB22-6879AAFB76DF}"/>
              </a:ext>
            </a:extLst>
          </p:cNvPr>
          <p:cNvSpPr txBox="1"/>
          <p:nvPr/>
        </p:nvSpPr>
        <p:spPr>
          <a:xfrm>
            <a:off x="8018745" y="3641033"/>
            <a:ext cx="1431378" cy="523220"/>
          </a:xfrm>
          <a:prstGeom prst="rect">
            <a:avLst/>
          </a:prstGeom>
          <a:noFill/>
        </p:spPr>
        <p:txBody>
          <a:bodyPr wrap="square" rtlCol="0">
            <a:spAutoFit/>
          </a:bodyPr>
          <a:lstStyle/>
          <a:p>
            <a:pPr algn="ctr"/>
            <a:r>
              <a:rPr lang="en-US" sz="2800" b="1" dirty="0"/>
              <a:t>With</a:t>
            </a:r>
          </a:p>
        </p:txBody>
      </p:sp>
      <p:sp>
        <p:nvSpPr>
          <p:cNvPr id="13" name="TextBox 12">
            <a:extLst>
              <a:ext uri="{FF2B5EF4-FFF2-40B4-BE49-F238E27FC236}">
                <a16:creationId xmlns:a16="http://schemas.microsoft.com/office/drawing/2014/main" id="{24DE4707-D40D-476C-B2CB-BEEC3A3929AD}"/>
              </a:ext>
            </a:extLst>
          </p:cNvPr>
          <p:cNvSpPr txBox="1"/>
          <p:nvPr/>
        </p:nvSpPr>
        <p:spPr>
          <a:xfrm>
            <a:off x="10290131" y="4289833"/>
            <a:ext cx="1626295" cy="523220"/>
          </a:xfrm>
          <a:prstGeom prst="rect">
            <a:avLst/>
          </a:prstGeom>
          <a:noFill/>
        </p:spPr>
        <p:txBody>
          <a:bodyPr wrap="square" rtlCol="0">
            <a:spAutoFit/>
          </a:bodyPr>
          <a:lstStyle/>
          <a:p>
            <a:pPr algn="ctr"/>
            <a:r>
              <a:rPr lang="en-US" sz="2800" b="1" dirty="0"/>
              <a:t>Without</a:t>
            </a:r>
          </a:p>
        </p:txBody>
      </p:sp>
      <p:sp>
        <p:nvSpPr>
          <p:cNvPr id="14" name="Rectangle 13">
            <a:extLst>
              <a:ext uri="{FF2B5EF4-FFF2-40B4-BE49-F238E27FC236}">
                <a16:creationId xmlns:a16="http://schemas.microsoft.com/office/drawing/2014/main" id="{6F79B4FB-73B1-4577-8C06-6F6FDAC177D5}"/>
              </a:ext>
            </a:extLst>
          </p:cNvPr>
          <p:cNvSpPr/>
          <p:nvPr/>
        </p:nvSpPr>
        <p:spPr>
          <a:xfrm>
            <a:off x="913795" y="1779519"/>
            <a:ext cx="272856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Urgency</a:t>
            </a:r>
          </a:p>
        </p:txBody>
      </p:sp>
      <p:sp>
        <p:nvSpPr>
          <p:cNvPr id="15" name="Rectangle 14">
            <a:extLst>
              <a:ext uri="{FF2B5EF4-FFF2-40B4-BE49-F238E27FC236}">
                <a16:creationId xmlns:a16="http://schemas.microsoft.com/office/drawing/2014/main" id="{AC880D3A-0AC4-47CC-8ACA-E888CDEB0C02}"/>
              </a:ext>
            </a:extLst>
          </p:cNvPr>
          <p:cNvSpPr/>
          <p:nvPr/>
        </p:nvSpPr>
        <p:spPr>
          <a:xfrm>
            <a:off x="4828467" y="1779519"/>
            <a:ext cx="257955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Breadth</a:t>
            </a:r>
          </a:p>
        </p:txBody>
      </p:sp>
      <p:sp>
        <p:nvSpPr>
          <p:cNvPr id="16" name="Rectangle 15">
            <a:extLst>
              <a:ext uri="{FF2B5EF4-FFF2-40B4-BE49-F238E27FC236}">
                <a16:creationId xmlns:a16="http://schemas.microsoft.com/office/drawing/2014/main" id="{E05F17B2-D77E-48D2-AE29-989A31E14393}"/>
              </a:ext>
            </a:extLst>
          </p:cNvPr>
          <p:cNvSpPr/>
          <p:nvPr/>
        </p:nvSpPr>
        <p:spPr>
          <a:xfrm>
            <a:off x="8581665" y="1779519"/>
            <a:ext cx="294022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Commit.</a:t>
            </a:r>
          </a:p>
        </p:txBody>
      </p:sp>
    </p:spTree>
    <p:extLst>
      <p:ext uri="{BB962C8B-B14F-4D97-AF65-F5344CB8AC3E}">
        <p14:creationId xmlns:p14="http://schemas.microsoft.com/office/powerpoint/2010/main" val="37460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E162E9A-0D33-40FB-A533-FF6CDB77F066}"/>
              </a:ext>
            </a:extLst>
          </p:cNvPr>
          <p:cNvGraphicFramePr/>
          <p:nvPr>
            <p:extLst>
              <p:ext uri="{D42A27DB-BD31-4B8C-83A1-F6EECF244321}">
                <p14:modId xmlns:p14="http://schemas.microsoft.com/office/powerpoint/2010/main" val="12436110"/>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a:xfrm>
            <a:off x="913795" y="609600"/>
            <a:ext cx="10353762" cy="970450"/>
          </a:xfrm>
        </p:spPr>
        <p:txBody>
          <a:bodyPr>
            <a:normAutofit/>
          </a:bodyPr>
          <a:lstStyle/>
          <a:p>
            <a:r>
              <a:rPr lang="en-US"/>
              <a:t>The Project Management Iron Triangle</a:t>
            </a:r>
            <a:endParaRPr lang="en-US" dirty="0"/>
          </a:p>
        </p:txBody>
      </p:sp>
      <p:pic>
        <p:nvPicPr>
          <p:cNvPr id="9" name="Content Placeholder 8" descr="Muscular arm with solid fill">
            <a:extLst>
              <a:ext uri="{FF2B5EF4-FFF2-40B4-BE49-F238E27FC236}">
                <a16:creationId xmlns:a16="http://schemas.microsoft.com/office/drawing/2014/main" id="{A71C8DF3-B2BC-4EE9-A46B-3F9EE510DAFC}"/>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2438" y="1580050"/>
            <a:ext cx="1320289" cy="1320289"/>
          </a:xfrm>
        </p:spPr>
      </p:pic>
      <p:pic>
        <p:nvPicPr>
          <p:cNvPr id="13" name="Content Placeholder 8" descr="Muscular arm with solid fill">
            <a:extLst>
              <a:ext uri="{FF2B5EF4-FFF2-40B4-BE49-F238E27FC236}">
                <a16:creationId xmlns:a16="http://schemas.microsoft.com/office/drawing/2014/main" id="{D46668FE-A193-4F5B-A5E0-EFB1915EB8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00987" y="4478627"/>
            <a:ext cx="1320289" cy="1320289"/>
          </a:xfrm>
          <a:prstGeom prst="rect">
            <a:avLst/>
          </a:prstGeom>
          <a:effectLst>
            <a:outerShdw blurRad="25400" dir="17880000">
              <a:srgbClr val="000000">
                <a:alpha val="46000"/>
              </a:srgbClr>
            </a:outerShdw>
          </a:effectLst>
        </p:spPr>
      </p:pic>
      <p:pic>
        <p:nvPicPr>
          <p:cNvPr id="15" name="Graphic 14" descr="Shield with solid fill">
            <a:extLst>
              <a:ext uri="{FF2B5EF4-FFF2-40B4-BE49-F238E27FC236}">
                <a16:creationId xmlns:a16="http://schemas.microsoft.com/office/drawing/2014/main" id="{2FAD1ED4-B0B4-4789-B40E-6022A627B1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70726" y="4478628"/>
            <a:ext cx="1320288" cy="1320288"/>
          </a:xfrm>
          <a:prstGeom prst="rect">
            <a:avLst/>
          </a:prstGeom>
        </p:spPr>
      </p:pic>
    </p:spTree>
    <p:extLst>
      <p:ext uri="{BB962C8B-B14F-4D97-AF65-F5344CB8AC3E}">
        <p14:creationId xmlns:p14="http://schemas.microsoft.com/office/powerpoint/2010/main" val="28179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Organizational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r>
              <a:rPr lang="en-US" dirty="0"/>
              <a:t>Breadth</a:t>
            </a:r>
          </a:p>
          <a:p>
            <a:r>
              <a:rPr lang="en-US" dirty="0"/>
              <a:t>Urgency</a:t>
            </a:r>
          </a:p>
          <a:p>
            <a:r>
              <a:rPr lang="en-US" dirty="0"/>
              <a:t>Commitment</a:t>
            </a:r>
          </a:p>
        </p:txBody>
      </p:sp>
    </p:spTree>
    <p:extLst>
      <p:ext uri="{BB962C8B-B14F-4D97-AF65-F5344CB8AC3E}">
        <p14:creationId xmlns:p14="http://schemas.microsoft.com/office/powerpoint/2010/main" val="367978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927B-4EDB-4175-8EA7-539AA0FFB263}"/>
              </a:ext>
            </a:extLst>
          </p:cNvPr>
          <p:cNvSpPr>
            <a:spLocks noGrp="1"/>
          </p:cNvSpPr>
          <p:nvPr>
            <p:ph type="title"/>
          </p:nvPr>
        </p:nvSpPr>
        <p:spPr/>
        <p:txBody>
          <a:bodyPr>
            <a:normAutofit fontScale="90000"/>
          </a:bodyPr>
          <a:lstStyle/>
          <a:p>
            <a:r>
              <a:rPr lang="en-US" dirty="0"/>
              <a:t>Flex on breadth and urgency, not on commitment</a:t>
            </a:r>
          </a:p>
        </p:txBody>
      </p:sp>
      <p:sp>
        <p:nvSpPr>
          <p:cNvPr id="3" name="Content Placeholder 2">
            <a:extLst>
              <a:ext uri="{FF2B5EF4-FFF2-40B4-BE49-F238E27FC236}">
                <a16:creationId xmlns:a16="http://schemas.microsoft.com/office/drawing/2014/main" id="{05447A17-4BAE-472A-A42C-53CDA69FF7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56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2E1-7D5B-4DFD-96F1-C1362F5992EA}"/>
              </a:ext>
            </a:extLst>
          </p:cNvPr>
          <p:cNvSpPr>
            <a:spLocks noGrp="1"/>
          </p:cNvSpPr>
          <p:nvPr>
            <p:ph type="title"/>
          </p:nvPr>
        </p:nvSpPr>
        <p:spPr/>
        <p:txBody>
          <a:bodyPr/>
          <a:lstStyle/>
          <a:p>
            <a:r>
              <a:rPr lang="en-US" dirty="0"/>
              <a:t>Compliance vs Commitment</a:t>
            </a:r>
          </a:p>
        </p:txBody>
      </p:sp>
      <p:sp>
        <p:nvSpPr>
          <p:cNvPr id="3" name="Content Placeholder 2">
            <a:extLst>
              <a:ext uri="{FF2B5EF4-FFF2-40B4-BE49-F238E27FC236}">
                <a16:creationId xmlns:a16="http://schemas.microsoft.com/office/drawing/2014/main" id="{96B9D595-AE22-4626-9A01-08AB9AA1F2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718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3" name="Content Placeholder 2">
            <a:extLst>
              <a:ext uri="{FF2B5EF4-FFF2-40B4-BE49-F238E27FC236}">
                <a16:creationId xmlns:a16="http://schemas.microsoft.com/office/drawing/2014/main" id="{264EB770-DEBA-4968-8816-84C9026B5CA1}"/>
              </a:ext>
            </a:extLst>
          </p:cNvPr>
          <p:cNvSpPr>
            <a:spLocks noGrp="1"/>
          </p:cNvSpPr>
          <p:nvPr>
            <p:ph idx="1"/>
          </p:nvPr>
        </p:nvSpPr>
        <p:spPr/>
        <p:txBody>
          <a:bodyPr/>
          <a:lstStyle/>
          <a:p>
            <a:r>
              <a:rPr lang="en-US" dirty="0"/>
              <a:t>No Vision</a:t>
            </a:r>
          </a:p>
          <a:p>
            <a:r>
              <a:rPr lang="en-US" dirty="0"/>
              <a:t>No Leadership or Bad Leadership</a:t>
            </a:r>
          </a:p>
          <a:p>
            <a:r>
              <a:rPr lang="en-US" dirty="0"/>
              <a:t>No Commitment</a:t>
            </a:r>
          </a:p>
          <a:p>
            <a:endParaRPr lang="en-US" dirty="0"/>
          </a:p>
        </p:txBody>
      </p:sp>
    </p:spTree>
    <p:extLst>
      <p:ext uri="{BB962C8B-B14F-4D97-AF65-F5344CB8AC3E}">
        <p14:creationId xmlns:p14="http://schemas.microsoft.com/office/powerpoint/2010/main" val="183607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p:txBody>
          <a:bodyPr/>
          <a:lstStyle/>
          <a:p>
            <a:r>
              <a:rPr lang="en-US" dirty="0"/>
              <a:t>No Vision</a:t>
            </a:r>
          </a:p>
        </p:txBody>
      </p:sp>
      <p:sp>
        <p:nvSpPr>
          <p:cNvPr id="3" name="Content Placeholder 2">
            <a:extLst>
              <a:ext uri="{FF2B5EF4-FFF2-40B4-BE49-F238E27FC236}">
                <a16:creationId xmlns:a16="http://schemas.microsoft.com/office/drawing/2014/main" id="{0D6C4C45-CD67-4980-8465-A60C57F3F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6544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Power is only ever given</a:t>
            </a:r>
          </a:p>
        </p:txBody>
      </p:sp>
    </p:spTree>
    <p:extLst>
      <p:ext uri="{BB962C8B-B14F-4D97-AF65-F5344CB8AC3E}">
        <p14:creationId xmlns:p14="http://schemas.microsoft.com/office/powerpoint/2010/main" val="8860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pic>
        <p:nvPicPr>
          <p:cNvPr id="4" name="Online Media 3" title="&quot;Official&quot; Worlds Fastest Gun Disarm, Black Belt Victor Marx (VM disarm)">
            <a:hlinkClick r:id="" action="ppaction://media"/>
            <a:extLst>
              <a:ext uri="{FF2B5EF4-FFF2-40B4-BE49-F238E27FC236}">
                <a16:creationId xmlns:a16="http://schemas.microsoft.com/office/drawing/2014/main" id="{4F5B0EE5-9E0D-4762-8870-724BC78A3874}"/>
              </a:ext>
            </a:extLst>
          </p:cNvPr>
          <p:cNvPicPr>
            <a:picLocks noGrp="1" noRot="1" noChangeAspect="1"/>
          </p:cNvPicPr>
          <p:nvPr>
            <p:ph idx="1"/>
            <a:videoFile r:link="rId1"/>
          </p:nvPr>
        </p:nvPicPr>
        <p:blipFill>
          <a:blip r:embed="rId4"/>
          <a:stretch>
            <a:fillRect/>
          </a:stretch>
        </p:blipFill>
        <p:spPr>
          <a:xfrm>
            <a:off x="0" y="14288"/>
            <a:ext cx="12192000" cy="6858000"/>
          </a:xfrm>
          <a:prstGeom prst="rect">
            <a:avLst/>
          </a:prstGeom>
        </p:spPr>
      </p:pic>
    </p:spTree>
    <p:extLst>
      <p:ext uri="{BB962C8B-B14F-4D97-AF65-F5344CB8AC3E}">
        <p14:creationId xmlns:p14="http://schemas.microsoft.com/office/powerpoint/2010/main" val="4884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Fable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37624"/>
          </a:xfrm>
        </p:spPr>
        <p:txBody>
          <a:bodyPr anchor="ctr">
            <a:normAutofit fontScale="92500" lnSpcReduction="10000"/>
          </a:bodyPr>
          <a:lstStyle/>
          <a:p>
            <a:r>
              <a:rPr lang="en-US" sz="3200" dirty="0"/>
              <a:t>Hare was making fun of tortoise, “Do you ever get anywhere?”</a:t>
            </a:r>
          </a:p>
          <a:p>
            <a:r>
              <a:rPr lang="en-US" sz="3200" dirty="0"/>
              <a:t>“Let’s race and I’ll prove it!”</a:t>
            </a:r>
          </a:p>
          <a:p>
            <a:r>
              <a:rPr lang="en-US" sz="3200" dirty="0"/>
              <a:t>The hare was amused and agreed.</a:t>
            </a:r>
          </a:p>
          <a:p>
            <a:r>
              <a:rPr lang="en-US" sz="3200" dirty="0"/>
              <a:t>The hare outpaced the tortoise quickly and stopped to nap</a:t>
            </a:r>
          </a:p>
          <a:p>
            <a:r>
              <a:rPr lang="en-US" sz="3200" dirty="0"/>
              <a:t>Slowly and steadily, the tortoise passed the hare.</a:t>
            </a:r>
          </a:p>
          <a:p>
            <a:r>
              <a:rPr lang="en-US" sz="3200" dirty="0"/>
              <a:t>The hare woke too late to catch the tortoise.</a:t>
            </a:r>
          </a:p>
          <a:p>
            <a:r>
              <a:rPr lang="en-US" sz="3200" dirty="0"/>
              <a:t>The tortoise won!</a:t>
            </a:r>
          </a:p>
        </p:txBody>
      </p:sp>
    </p:spTree>
    <p:extLst>
      <p:ext uri="{BB962C8B-B14F-4D97-AF65-F5344CB8AC3E}">
        <p14:creationId xmlns:p14="http://schemas.microsoft.com/office/powerpoint/2010/main" val="2559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t"/>
          <a:lstStyle/>
          <a:p>
            <a:pPr marL="514350" indent="-514350">
              <a:buFont typeface="+mj-lt"/>
              <a:buAutoNum type="arabicPeriod"/>
            </a:pPr>
            <a:r>
              <a:rPr lang="en-US" dirty="0"/>
              <a:t>Reward</a:t>
            </a:r>
          </a:p>
          <a:p>
            <a:pPr marL="514350" indent="-514350">
              <a:buFont typeface="+mj-lt"/>
              <a:buAutoNum type="arabicPeriod"/>
            </a:pPr>
            <a:r>
              <a:rPr lang="en-US" dirty="0"/>
              <a:t>Coercive</a:t>
            </a:r>
          </a:p>
          <a:p>
            <a:pPr marL="514350" indent="-514350">
              <a:buFont typeface="+mj-lt"/>
              <a:buAutoNum type="arabicPeriod"/>
            </a:pPr>
            <a:r>
              <a:rPr lang="en-US" dirty="0"/>
              <a:t>Given / Formal / Legitimate</a:t>
            </a:r>
          </a:p>
          <a:p>
            <a:pPr marL="514350" indent="-514350">
              <a:buFont typeface="+mj-lt"/>
              <a:buAutoNum type="arabicPeriod"/>
            </a:pPr>
            <a:r>
              <a:rPr lang="en-US" dirty="0"/>
              <a:t>Expert</a:t>
            </a:r>
          </a:p>
          <a:p>
            <a:pPr marL="514350" indent="-514350">
              <a:buFont typeface="+mj-lt"/>
              <a:buAutoNum type="arabicPeriod"/>
            </a:pPr>
            <a:r>
              <a:rPr lang="en-US" dirty="0"/>
              <a:t>Referent</a:t>
            </a:r>
          </a:p>
          <a:p>
            <a:pPr marL="514350" indent="-514350">
              <a:buFont typeface="+mj-lt"/>
              <a:buAutoNum type="arabicPeriod"/>
            </a:pPr>
            <a:r>
              <a:rPr lang="en-US" dirty="0"/>
              <a:t>* Informational</a:t>
            </a:r>
          </a:p>
        </p:txBody>
      </p:sp>
    </p:spTree>
    <p:extLst>
      <p:ext uri="{BB962C8B-B14F-4D97-AF65-F5344CB8AC3E}">
        <p14:creationId xmlns:p14="http://schemas.microsoft.com/office/powerpoint/2010/main" val="299665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3BC6-D5AE-4A04-A08C-0869BCF2FDF3}"/>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6A9E95EC-37B8-408D-80E2-CABE516D756B}"/>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32154284-FAD4-4FE4-8E91-0EC19A974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2" y="0"/>
            <a:ext cx="10515600" cy="679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4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endParaRPr lang="en-US" dirty="0"/>
          </a:p>
        </p:txBody>
      </p:sp>
    </p:spTree>
    <p:extLst>
      <p:ext uri="{BB962C8B-B14F-4D97-AF65-F5344CB8AC3E}">
        <p14:creationId xmlns:p14="http://schemas.microsoft.com/office/powerpoint/2010/main" val="216581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Little Quits</a:t>
            </a:r>
          </a:p>
        </p:txBody>
      </p:sp>
    </p:spTree>
    <p:extLst>
      <p:ext uri="{BB962C8B-B14F-4D97-AF65-F5344CB8AC3E}">
        <p14:creationId xmlns:p14="http://schemas.microsoft.com/office/powerpoint/2010/main" val="2444472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The Incentives that Bind Us</a:t>
            </a:r>
          </a:p>
        </p:txBody>
      </p:sp>
    </p:spTree>
    <p:extLst>
      <p:ext uri="{BB962C8B-B14F-4D97-AF65-F5344CB8AC3E}">
        <p14:creationId xmlns:p14="http://schemas.microsoft.com/office/powerpoint/2010/main" val="358634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Servant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“The best test, and difficult to administer, is: Do those served grow as persons? Do they, while being served, become healthier, wiser, freer, more autonomous, more likely themselves to become servants? And, what is the effect on the least privileged in society; will they benefit, or, at least, not be further deprived?”</a:t>
            </a:r>
          </a:p>
        </p:txBody>
      </p:sp>
    </p:spTree>
    <p:extLst>
      <p:ext uri="{BB962C8B-B14F-4D97-AF65-F5344CB8AC3E}">
        <p14:creationId xmlns:p14="http://schemas.microsoft.com/office/powerpoint/2010/main" val="1851193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r>
              <a:rPr lang="en-US" dirty="0"/>
              <a:t>The desire for autonomy. </a:t>
            </a:r>
          </a:p>
          <a:p>
            <a:r>
              <a:rPr lang="en-US" dirty="0"/>
              <a:t>The Pursuit of mastery. </a:t>
            </a:r>
          </a:p>
          <a:p>
            <a:r>
              <a:rPr lang="en-US" dirty="0"/>
              <a:t>The desire to have purpose, connection, or belonging.</a:t>
            </a:r>
          </a:p>
        </p:txBody>
      </p:sp>
    </p:spTree>
    <p:extLst>
      <p:ext uri="{BB962C8B-B14F-4D97-AF65-F5344CB8AC3E}">
        <p14:creationId xmlns:p14="http://schemas.microsoft.com/office/powerpoint/2010/main" val="6791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BOKF Tortoise…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fontScale="92500" lnSpcReduction="10000"/>
          </a:bodyPr>
          <a:lstStyle/>
          <a:p>
            <a:r>
              <a:rPr lang="en-US" sz="3200" dirty="0"/>
              <a:t>Clunky, slow processes</a:t>
            </a:r>
          </a:p>
          <a:p>
            <a:r>
              <a:rPr lang="en-US" sz="3200" dirty="0"/>
              <a:t>Fledgling understanding of agility and Scrum</a:t>
            </a:r>
          </a:p>
          <a:p>
            <a:r>
              <a:rPr lang="en-US" sz="3200" dirty="0"/>
              <a:t>No shippable product each Sprint</a:t>
            </a:r>
          </a:p>
          <a:p>
            <a:r>
              <a:rPr lang="en-US" sz="3200" dirty="0"/>
              <a:t>No cross-functionality</a:t>
            </a:r>
          </a:p>
          <a:p>
            <a:r>
              <a:rPr lang="en-US" sz="3200" dirty="0"/>
              <a:t>No Definition of “Done”</a:t>
            </a:r>
          </a:p>
          <a:p>
            <a:r>
              <a:rPr lang="en-US" sz="3200" dirty="0"/>
              <a:t>Manual regression</a:t>
            </a:r>
          </a:p>
          <a:p>
            <a:r>
              <a:rPr lang="en-US" sz="3200" dirty="0"/>
              <a:t>Vendor Software</a:t>
            </a:r>
          </a:p>
          <a:p>
            <a:r>
              <a:rPr lang="en-US" sz="3200" dirty="0"/>
              <a:t>Manual deployments</a:t>
            </a:r>
          </a:p>
        </p:txBody>
      </p:sp>
    </p:spTree>
    <p:extLst>
      <p:ext uri="{BB962C8B-B14F-4D97-AF65-F5344CB8AC3E}">
        <p14:creationId xmlns:p14="http://schemas.microsoft.com/office/powerpoint/2010/main" val="95241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nchor="ctr"/>
          <a:lstStyle/>
          <a:p>
            <a:pPr marL="0" indent="0" algn="ctr">
              <a:buNone/>
            </a:pPr>
            <a:r>
              <a:rPr lang="en-US" dirty="0"/>
              <a:t>““My job is to honor the ideas, structures, and processes that are dying and serve as midwife to those being born.”</a:t>
            </a:r>
          </a:p>
        </p:txBody>
      </p:sp>
    </p:spTree>
    <p:extLst>
      <p:ext uri="{BB962C8B-B14F-4D97-AF65-F5344CB8AC3E}">
        <p14:creationId xmlns:p14="http://schemas.microsoft.com/office/powerpoint/2010/main" val="3527141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…and the Hare?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a:bodyPr>
          <a:lstStyle/>
          <a:p>
            <a:r>
              <a:rPr lang="en-US" sz="4000" dirty="0"/>
              <a:t>Competitors? Not really</a:t>
            </a:r>
          </a:p>
          <a:p>
            <a:r>
              <a:rPr lang="en-US" sz="4000" dirty="0"/>
              <a:t>I was the hare!</a:t>
            </a:r>
          </a:p>
          <a:p>
            <a:r>
              <a:rPr lang="en-US" sz="4000" dirty="0"/>
              <a:t>Prideful expectations</a:t>
            </a:r>
          </a:p>
          <a:p>
            <a:r>
              <a:rPr lang="en-US" sz="4000" dirty="0"/>
              <a:t>Condescending thoughts</a:t>
            </a:r>
          </a:p>
          <a:p>
            <a:r>
              <a:rPr lang="en-US" sz="4000" dirty="0"/>
              <a:t>Temptation to abandon hope</a:t>
            </a:r>
          </a:p>
        </p:txBody>
      </p:sp>
    </p:spTree>
    <p:extLst>
      <p:ext uri="{BB962C8B-B14F-4D97-AF65-F5344CB8AC3E}">
        <p14:creationId xmlns:p14="http://schemas.microsoft.com/office/powerpoint/2010/main" val="157775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Race We Started</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5182205" cy="4058751"/>
          </a:xfrm>
        </p:spPr>
        <p:txBody>
          <a:bodyPr anchor="t">
            <a:normAutofit/>
          </a:bodyPr>
          <a:lstStyle/>
          <a:p>
            <a:pPr marL="36900" indent="0" algn="ctr">
              <a:buNone/>
            </a:pPr>
            <a:r>
              <a:rPr lang="en-US" sz="3200" dirty="0"/>
              <a:t>What is your favorite game to play?</a:t>
            </a:r>
          </a:p>
          <a:p>
            <a:pPr marL="36900" indent="0" algn="ctr">
              <a:buNone/>
            </a:pPr>
            <a:endParaRPr lang="en-US" sz="3200" dirty="0"/>
          </a:p>
          <a:p>
            <a:r>
              <a:rPr lang="en-US" sz="3200" dirty="0"/>
              <a:t>One I’m invited to play</a:t>
            </a:r>
          </a:p>
          <a:p>
            <a:r>
              <a:rPr lang="en-US" sz="3200" dirty="0"/>
              <a:t>One I </a:t>
            </a:r>
            <a:r>
              <a:rPr lang="en-US" sz="3200" i="1" dirty="0"/>
              <a:t>want</a:t>
            </a:r>
            <a:r>
              <a:rPr lang="en-US" sz="3200" dirty="0"/>
              <a:t> to play</a:t>
            </a:r>
          </a:p>
          <a:p>
            <a:r>
              <a:rPr lang="en-US" sz="3200" dirty="0"/>
              <a:t>One I can win</a:t>
            </a:r>
          </a:p>
        </p:txBody>
      </p:sp>
      <p:sp>
        <p:nvSpPr>
          <p:cNvPr id="5" name="Content Placeholder 2">
            <a:extLst>
              <a:ext uri="{FF2B5EF4-FFF2-40B4-BE49-F238E27FC236}">
                <a16:creationId xmlns:a16="http://schemas.microsoft.com/office/drawing/2014/main" id="{ECA164B7-FC71-4C78-B5BF-9A5701436E7A}"/>
              </a:ext>
            </a:extLst>
          </p:cNvPr>
          <p:cNvSpPr txBox="1">
            <a:spLocks/>
          </p:cNvSpPr>
          <p:nvPr/>
        </p:nvSpPr>
        <p:spPr>
          <a:xfrm>
            <a:off x="6085352" y="1732448"/>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dirty="0"/>
              <a:t>The </a:t>
            </a:r>
            <a:r>
              <a:rPr lang="en-US" sz="3200" strike="sngStrike" dirty="0"/>
              <a:t>game</a:t>
            </a:r>
            <a:r>
              <a:rPr lang="en-US" sz="3200" dirty="0"/>
              <a:t> race we started:</a:t>
            </a:r>
          </a:p>
          <a:p>
            <a:pPr marL="36900" indent="0" algn="ctr">
              <a:lnSpc>
                <a:spcPct val="200000"/>
              </a:lnSpc>
              <a:buFont typeface="Wingdings 2" charset="2"/>
              <a:buNone/>
            </a:pPr>
            <a:endParaRPr lang="en-US" sz="3200" dirty="0"/>
          </a:p>
          <a:p>
            <a:r>
              <a:rPr lang="en-US" sz="3200" dirty="0"/>
              <a:t>We wanted to improve.</a:t>
            </a:r>
          </a:p>
          <a:p>
            <a:r>
              <a:rPr lang="en-US" sz="3200" dirty="0"/>
              <a:t>They wanted me to play.</a:t>
            </a:r>
          </a:p>
          <a:p>
            <a:r>
              <a:rPr lang="en-US" sz="3200" dirty="0"/>
              <a:t>They didn’t take themselves too seriously.</a:t>
            </a:r>
          </a:p>
        </p:txBody>
      </p:sp>
    </p:spTree>
    <p:extLst>
      <p:ext uri="{BB962C8B-B14F-4D97-AF65-F5344CB8AC3E}">
        <p14:creationId xmlns:p14="http://schemas.microsoft.com/office/powerpoint/2010/main" val="14451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The Agility of the Tortoise</a:t>
            </a:r>
          </a:p>
        </p:txBody>
      </p:sp>
      <p:graphicFrame>
        <p:nvGraphicFramePr>
          <p:cNvPr id="4" name="Content Placeholder 3">
            <a:extLst>
              <a:ext uri="{FF2B5EF4-FFF2-40B4-BE49-F238E27FC236}">
                <a16:creationId xmlns:a16="http://schemas.microsoft.com/office/drawing/2014/main" id="{D2B2F00C-FA75-4EEB-A8F3-CD0FFA479CCB}"/>
              </a:ext>
            </a:extLst>
          </p:cNvPr>
          <p:cNvGraphicFramePr>
            <a:graphicFrameLocks noGrp="1"/>
          </p:cNvGraphicFramePr>
          <p:nvPr>
            <p:ph idx="1"/>
            <p:extLst>
              <p:ext uri="{D42A27DB-BD31-4B8C-83A1-F6EECF244321}">
                <p14:modId xmlns:p14="http://schemas.microsoft.com/office/powerpoint/2010/main" val="2025008953"/>
              </p:ext>
            </p:extLst>
          </p:nvPr>
        </p:nvGraphicFramePr>
        <p:xfrm>
          <a:off x="6095999" y="1731963"/>
          <a:ext cx="5172075" cy="4045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Left 4">
            <a:extLst>
              <a:ext uri="{FF2B5EF4-FFF2-40B4-BE49-F238E27FC236}">
                <a16:creationId xmlns:a16="http://schemas.microsoft.com/office/drawing/2014/main" id="{421E3DD9-541A-4431-BBD1-7DDADDD0F332}"/>
              </a:ext>
            </a:extLst>
          </p:cNvPr>
          <p:cNvSpPr/>
          <p:nvPr/>
        </p:nvSpPr>
        <p:spPr>
          <a:xfrm rot="20086493">
            <a:off x="9131285" y="3104529"/>
            <a:ext cx="1162711" cy="64894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818AC82F-C419-4375-8D7F-A76C1AEA5FE4}"/>
              </a:ext>
            </a:extLst>
          </p:cNvPr>
          <p:cNvGraphicFramePr/>
          <p:nvPr>
            <p:extLst>
              <p:ext uri="{D42A27DB-BD31-4B8C-83A1-F6EECF244321}">
                <p14:modId xmlns:p14="http://schemas.microsoft.com/office/powerpoint/2010/main" val="2683783978"/>
              </p:ext>
            </p:extLst>
          </p:nvPr>
        </p:nvGraphicFramePr>
        <p:xfrm>
          <a:off x="1094207" y="1275195"/>
          <a:ext cx="4063999" cy="53901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descr="A close-up of a toy&#10;&#10;Description automatically generated with medium confidence">
            <a:extLst>
              <a:ext uri="{FF2B5EF4-FFF2-40B4-BE49-F238E27FC236}">
                <a16:creationId xmlns:a16="http://schemas.microsoft.com/office/drawing/2014/main" id="{8B4033E7-F9B5-4233-B109-09C6C055CF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23589" y="1731963"/>
            <a:ext cx="974204" cy="1597056"/>
          </a:xfrm>
          <a:prstGeom prst="rect">
            <a:avLst/>
          </a:prstGeom>
        </p:spPr>
      </p:pic>
      <p:sp>
        <p:nvSpPr>
          <p:cNvPr id="9" name="TextBox 8">
            <a:extLst>
              <a:ext uri="{FF2B5EF4-FFF2-40B4-BE49-F238E27FC236}">
                <a16:creationId xmlns:a16="http://schemas.microsoft.com/office/drawing/2014/main" id="{F1B9A1F8-C795-4D2B-8EA8-826E200C2716}"/>
              </a:ext>
            </a:extLst>
          </p:cNvPr>
          <p:cNvSpPr txBox="1"/>
          <p:nvPr/>
        </p:nvSpPr>
        <p:spPr>
          <a:xfrm>
            <a:off x="8494258" y="4239490"/>
            <a:ext cx="540328" cy="707886"/>
          </a:xfrm>
          <a:prstGeom prst="rect">
            <a:avLst/>
          </a:prstGeom>
          <a:noFill/>
        </p:spPr>
        <p:txBody>
          <a:bodyPr wrap="square" rtlCol="0">
            <a:spAutoFit/>
          </a:bodyPr>
          <a:lstStyle/>
          <a:p>
            <a:r>
              <a:rPr lang="en-US" sz="4000" b="1" dirty="0"/>
              <a:t>?</a:t>
            </a:r>
          </a:p>
        </p:txBody>
      </p:sp>
    </p:spTree>
    <p:extLst>
      <p:ext uri="{BB962C8B-B14F-4D97-AF65-F5344CB8AC3E}">
        <p14:creationId xmlns:p14="http://schemas.microsoft.com/office/powerpoint/2010/main" val="23954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Graphic spid="6" grpId="0">
        <p:bldAsOne/>
      </p:bldGraphic>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Agility of 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Agile processes promote </a:t>
            </a:r>
            <a:r>
              <a:rPr lang="en-US" sz="3600" b="1" u="sng" dirty="0"/>
              <a:t>sustainable</a:t>
            </a:r>
            <a:r>
              <a:rPr lang="en-US" sz="3600" dirty="0"/>
              <a:t> development. The sponsors, developers, and users should be able to maintain a </a:t>
            </a:r>
            <a:r>
              <a:rPr lang="en-US" sz="3600" b="1" u="sng" dirty="0"/>
              <a:t>constant pace indefinitely</a:t>
            </a:r>
            <a:r>
              <a:rPr lang="en-US" sz="3600" dirty="0"/>
              <a:t>.</a:t>
            </a:r>
          </a:p>
        </p:txBody>
      </p:sp>
      <p:pic>
        <p:nvPicPr>
          <p:cNvPr id="13" name="Picture 12">
            <a:extLst>
              <a:ext uri="{FF2B5EF4-FFF2-40B4-BE49-F238E27FC236}">
                <a16:creationId xmlns:a16="http://schemas.microsoft.com/office/drawing/2014/main" id="{C490D456-C665-4482-803B-369679E33CB4}"/>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5" name="Picture 14">
            <a:extLst>
              <a:ext uri="{FF2B5EF4-FFF2-40B4-BE49-F238E27FC236}">
                <a16:creationId xmlns:a16="http://schemas.microsoft.com/office/drawing/2014/main" id="{C2A3244B-17CD-42D1-9F98-B9EB4411E6BB}"/>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7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a:xfrm>
            <a:off x="838199" y="365125"/>
            <a:ext cx="10716491" cy="1325563"/>
          </a:xfrm>
        </p:spPr>
        <p:txBody>
          <a:bodyPr/>
          <a:lstStyle/>
          <a:p>
            <a:r>
              <a:rPr lang="en-US" dirty="0"/>
              <a:t>The Agility of the Technically Excellent Tortoise</a:t>
            </a:r>
          </a:p>
        </p:txBody>
      </p:sp>
      <p:sp>
        <p:nvSpPr>
          <p:cNvPr id="11" name="Content Placeholder 2">
            <a:extLst>
              <a:ext uri="{FF2B5EF4-FFF2-40B4-BE49-F238E27FC236}">
                <a16:creationId xmlns:a16="http://schemas.microsoft.com/office/drawing/2014/main" id="{D38D2E7B-4578-41B6-BA4E-4AD39C6238DD}"/>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Continuous attention to </a:t>
            </a:r>
            <a:r>
              <a:rPr lang="en-US" sz="3600" b="1" u="sng" dirty="0"/>
              <a:t>technical excellence</a:t>
            </a:r>
            <a:r>
              <a:rPr lang="en-US" sz="3600" dirty="0"/>
              <a:t> and good design enhances agility.</a:t>
            </a:r>
          </a:p>
        </p:txBody>
      </p:sp>
      <p:pic>
        <p:nvPicPr>
          <p:cNvPr id="12" name="Picture 11">
            <a:extLst>
              <a:ext uri="{FF2B5EF4-FFF2-40B4-BE49-F238E27FC236}">
                <a16:creationId xmlns:a16="http://schemas.microsoft.com/office/drawing/2014/main" id="{1A6C2BD7-DFAC-4DFF-8D2E-0D7FD070A601}"/>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3" name="Picture 12">
            <a:extLst>
              <a:ext uri="{FF2B5EF4-FFF2-40B4-BE49-F238E27FC236}">
                <a16:creationId xmlns:a16="http://schemas.microsoft.com/office/drawing/2014/main" id="{5D386BA4-348D-4876-8154-7C49EA611108}"/>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67429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Agility of the Simple Tortoise</a:t>
            </a:r>
          </a:p>
        </p:txBody>
      </p:sp>
      <p:sp>
        <p:nvSpPr>
          <p:cNvPr id="6" name="Content Placeholder 2">
            <a:extLst>
              <a:ext uri="{FF2B5EF4-FFF2-40B4-BE49-F238E27FC236}">
                <a16:creationId xmlns:a16="http://schemas.microsoft.com/office/drawing/2014/main" id="{F3E662DA-D31F-4058-B6F5-A7AFAB91A787}"/>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b="1" u="sng" dirty="0"/>
              <a:t>Simplicity</a:t>
            </a:r>
            <a:r>
              <a:rPr lang="en-US" sz="3600" dirty="0"/>
              <a:t>--the art of maximizing the amount of work not done--is essential.</a:t>
            </a:r>
          </a:p>
        </p:txBody>
      </p:sp>
      <p:pic>
        <p:nvPicPr>
          <p:cNvPr id="7" name="Picture 6">
            <a:extLst>
              <a:ext uri="{FF2B5EF4-FFF2-40B4-BE49-F238E27FC236}">
                <a16:creationId xmlns:a16="http://schemas.microsoft.com/office/drawing/2014/main" id="{E58CB0A3-A8E5-45AE-A409-C5D4335296BB}"/>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79972936-18EC-4D6A-9B64-D24748D979F9}"/>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627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348</TotalTime>
  <Words>4793</Words>
  <Application>Microsoft Office PowerPoint</Application>
  <PresentationFormat>Widescreen</PresentationFormat>
  <Paragraphs>472</Paragraphs>
  <Slides>35</Slides>
  <Notes>32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Calisto MT</vt:lpstr>
      <vt:lpstr>Consolas</vt:lpstr>
      <vt:lpstr>Wingdings 2</vt:lpstr>
      <vt:lpstr>Slate</vt:lpstr>
      <vt:lpstr>The Tortoise and the Hare</vt:lpstr>
      <vt:lpstr>The Fable</vt:lpstr>
      <vt:lpstr>The BOKF Tortoise…</vt:lpstr>
      <vt:lpstr>…and the Hare?</vt:lpstr>
      <vt:lpstr>The Race We Started</vt:lpstr>
      <vt:lpstr>The Agility of the Tortoise</vt:lpstr>
      <vt:lpstr>The Agility of the Sustainable Tortoise</vt:lpstr>
      <vt:lpstr>The Agility of the Technically Excellent Tortoise</vt:lpstr>
      <vt:lpstr>The Agility of the Simple Tortoise</vt:lpstr>
      <vt:lpstr>The Agility of the Reflective Tortoise</vt:lpstr>
      <vt:lpstr>Tradeoffs in Organizational Change</vt:lpstr>
      <vt:lpstr>The Project Management Iron Triangle</vt:lpstr>
      <vt:lpstr>The Organizational Change Triangle</vt:lpstr>
      <vt:lpstr>Flex on breadth and urgency, not on commitment</vt:lpstr>
      <vt:lpstr>Compliance vs Commitment</vt:lpstr>
      <vt:lpstr>The Killing of Continuous Improvement</vt:lpstr>
      <vt:lpstr>No Vision</vt:lpstr>
      <vt:lpstr>No Leadership or Bad Leadership</vt:lpstr>
      <vt:lpstr>No Leadership or Bad Leadership</vt:lpstr>
      <vt:lpstr>No Leadership or Bad Leadership</vt:lpstr>
      <vt:lpstr>No Leadership or Bad Leadership</vt:lpstr>
      <vt:lpstr>No Leadership or Bad Leadership</vt:lpstr>
      <vt:lpstr>No Commitment</vt:lpstr>
      <vt:lpstr>No Commitment</vt:lpstr>
      <vt:lpstr>The Sustaining of Continuous Improvement</vt:lpstr>
      <vt:lpstr>Servant Leadership</vt:lpstr>
      <vt:lpstr>Gently wielding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2021-11-08T04:32:12Z</dcterms:modified>
</cp:coreProperties>
</file>