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87" r:id="rId15"/>
    <p:sldId id="268" r:id="rId16"/>
    <p:sldId id="271" r:id="rId17"/>
    <p:sldId id="276" r:id="rId18"/>
    <p:sldId id="289" r:id="rId19"/>
    <p:sldId id="288" r:id="rId20"/>
    <p:sldId id="290" r:id="rId21"/>
    <p:sldId id="275" r:id="rId22"/>
    <p:sldId id="273" r:id="rId23"/>
    <p:sldId id="274" r:id="rId24"/>
    <p:sldId id="277" r:id="rId25"/>
    <p:sldId id="278" r:id="rId26"/>
    <p:sldId id="291"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1F929-ADA8-4ED7-B188-5FA59EAD01EE}" v="23" dt="2021-11-07T01:56:03.440"/>
    <p1510:client id="{D25FF412-11E0-423E-8BD3-DB885E5F48F4}" v="26" dt="2021-11-08T01:24:02.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4950" autoAdjust="0"/>
  </p:normalViewPr>
  <p:slideViewPr>
    <p:cSldViewPr snapToGrid="0">
      <p:cViewPr varScale="1">
        <p:scale>
          <a:sx n="55" d="100"/>
          <a:sy n="55" d="100"/>
        </p:scale>
        <p:origin x="101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custSel addSld delSld modSld sldOrd">
      <pc:chgData name="Jason Knight" userId="03bbb8e5a6d6338b" providerId="LiveId" clId="{D25FF412-11E0-423E-8BD3-DB885E5F48F4}" dt="2021-11-08T01:34:31.077" v="6308" actId="20577"/>
      <pc:docMkLst>
        <pc:docMk/>
      </pc:docMkLst>
      <pc:sldChg chg="modNotesTx">
        <pc:chgData name="Jason Knight" userId="03bbb8e5a6d6338b" providerId="LiveId" clId="{D25FF412-11E0-423E-8BD3-DB885E5F48F4}" dt="2021-11-07T23:27:06.913" v="316" actId="20577"/>
        <pc:sldMkLst>
          <pc:docMk/>
          <pc:sldMk cId="3562525586" sldId="256"/>
        </pc:sldMkLst>
      </pc:sldChg>
      <pc:sldChg chg="modSp mod modNotesTx">
        <pc:chgData name="Jason Knight" userId="03bbb8e5a6d6338b" providerId="LiveId" clId="{D25FF412-11E0-423E-8BD3-DB885E5F48F4}" dt="2021-11-07T23:47:06.564" v="1445" actId="20577"/>
        <pc:sldMkLst>
          <pc:docMk/>
          <pc:sldMk cId="952410151" sldId="258"/>
        </pc:sldMkLst>
        <pc:spChg chg="mod">
          <ac:chgData name="Jason Knight" userId="03bbb8e5a6d6338b" providerId="LiveId" clId="{D25FF412-11E0-423E-8BD3-DB885E5F48F4}" dt="2021-11-07T23:47:06.564" v="1445" actId="20577"/>
          <ac:spMkLst>
            <pc:docMk/>
            <pc:sldMk cId="952410151" sldId="258"/>
            <ac:spMk id="2" creationId="{1B35FFBF-9371-4AE0-A054-A7F840D5B9B3}"/>
          </ac:spMkLst>
        </pc:spChg>
      </pc:sldChg>
      <pc:sldChg chg="modNotesTx">
        <pc:chgData name="Jason Knight" userId="03bbb8e5a6d6338b" providerId="LiveId" clId="{D25FF412-11E0-423E-8BD3-DB885E5F48F4}" dt="2021-11-07T23:52:00.731" v="1578" actId="20577"/>
        <pc:sldMkLst>
          <pc:docMk/>
          <pc:sldMk cId="1445182825" sldId="259"/>
        </pc:sldMkLst>
      </pc:sldChg>
      <pc:sldChg chg="modSp mod modNotesTx">
        <pc:chgData name="Jason Knight" userId="03bbb8e5a6d6338b" providerId="LiveId" clId="{D25FF412-11E0-423E-8BD3-DB885E5F48F4}" dt="2021-11-07T23:55:18.361" v="1674" actId="20577"/>
        <pc:sldMkLst>
          <pc:docMk/>
          <pc:sldMk cId="239544077" sldId="260"/>
        </pc:sldMkLst>
        <pc:spChg chg="mod">
          <ac:chgData name="Jason Knight" userId="03bbb8e5a6d6338b" providerId="LiveId" clId="{D25FF412-11E0-423E-8BD3-DB885E5F48F4}" dt="2021-11-07T23:53:00.211" v="1615" actId="20577"/>
          <ac:spMkLst>
            <pc:docMk/>
            <pc:sldMk cId="239544077" sldId="260"/>
            <ac:spMk id="2" creationId="{1EC25B8A-D1AD-416E-9090-1B76FC7DCBCC}"/>
          </ac:spMkLst>
        </pc:spChg>
        <pc:spChg chg="mod">
          <ac:chgData name="Jason Knight" userId="03bbb8e5a6d6338b" providerId="LiveId" clId="{D25FF412-11E0-423E-8BD3-DB885E5F48F4}" dt="2021-11-07T23:52:27.040" v="1580"/>
          <ac:spMkLst>
            <pc:docMk/>
            <pc:sldMk cId="239544077" sldId="260"/>
            <ac:spMk id="3" creationId="{3C032CC6-F818-4B53-B3D1-9B06C25B951C}"/>
          </ac:spMkLst>
        </pc:spChg>
      </pc:sldChg>
      <pc:sldChg chg="modSp mod modNotesTx">
        <pc:chgData name="Jason Knight" userId="03bbb8e5a6d6338b" providerId="LiveId" clId="{D25FF412-11E0-423E-8BD3-DB885E5F48F4}" dt="2021-11-08T00:04:48.250" v="2118" actId="5793"/>
        <pc:sldMkLst>
          <pc:docMk/>
          <pc:sldMk cId="367878953" sldId="261"/>
        </pc:sldMkLst>
        <pc:spChg chg="mod">
          <ac:chgData name="Jason Knight" userId="03bbb8e5a6d6338b" providerId="LiveId" clId="{D25FF412-11E0-423E-8BD3-DB885E5F48F4}" dt="2021-11-07T23:58:52.200" v="1726" actId="20577"/>
          <ac:spMkLst>
            <pc:docMk/>
            <pc:sldMk cId="367878953" sldId="261"/>
            <ac:spMk id="2" creationId="{ED789446-BFA5-4E3D-B25A-E6D5066BB24B}"/>
          </ac:spMkLst>
        </pc:spChg>
        <pc:spChg chg="mod">
          <ac:chgData name="Jason Knight" userId="03bbb8e5a6d6338b" providerId="LiveId" clId="{D25FF412-11E0-423E-8BD3-DB885E5F48F4}" dt="2021-11-08T00:00:14.213" v="1737" actId="242"/>
          <ac:spMkLst>
            <pc:docMk/>
            <pc:sldMk cId="367878953" sldId="261"/>
            <ac:spMk id="3" creationId="{AC9BD19E-C0DF-4400-ACA4-BD5FAC83B8CB}"/>
          </ac:spMkLst>
        </pc:spChg>
      </pc:sldChg>
      <pc:sldChg chg="modSp mod modNotesTx">
        <pc:chgData name="Jason Knight" userId="03bbb8e5a6d6338b" providerId="LiveId" clId="{D25FF412-11E0-423E-8BD3-DB885E5F48F4}" dt="2021-11-08T00:05:42.440" v="2227" actId="20577"/>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mod">
          <ac:chgData name="Jason Knight" userId="03bbb8e5a6d6338b" providerId="LiveId" clId="{D25FF412-11E0-423E-8BD3-DB885E5F48F4}" dt="2021-11-08T00:01:01.023" v="1781" actId="242"/>
          <ac:spMkLst>
            <pc:docMk/>
            <pc:sldMk cId="674298669" sldId="262"/>
            <ac:spMk id="3" creationId="{35954247-03F3-44F1-953F-C3D835AAFFFB}"/>
          </ac:spMkLst>
        </pc:spChg>
      </pc:sldChg>
      <pc:sldChg chg="modSp mod modNotesTx">
        <pc:chgData name="Jason Knight" userId="03bbb8e5a6d6338b" providerId="LiveId" clId="{D25FF412-11E0-423E-8BD3-DB885E5F48F4}" dt="2021-11-08T00:08:07.580" v="2285" actId="20577"/>
        <pc:sldMkLst>
          <pc:docMk/>
          <pc:sldMk cId="3678627880" sldId="263"/>
        </pc:sldMkLst>
        <pc:spChg chg="mod">
          <ac:chgData name="Jason Knight" userId="03bbb8e5a6d6338b" providerId="LiveId" clId="{D25FF412-11E0-423E-8BD3-DB885E5F48F4}" dt="2021-11-08T00:06:07.210" v="2236" actId="20577"/>
          <ac:spMkLst>
            <pc:docMk/>
            <pc:sldMk cId="3678627880" sldId="263"/>
            <ac:spMk id="2" creationId="{A1A1965A-1CFC-4885-9EB6-29E8027F6AE0}"/>
          </ac:spMkLst>
        </pc:spChg>
        <pc:spChg chg="mod">
          <ac:chgData name="Jason Knight" userId="03bbb8e5a6d6338b" providerId="LiveId" clId="{D25FF412-11E0-423E-8BD3-DB885E5F48F4}" dt="2021-11-08T00:06:35.160" v="2249" actId="20577"/>
          <ac:spMkLst>
            <pc:docMk/>
            <pc:sldMk cId="3678627880" sldId="263"/>
            <ac:spMk id="3" creationId="{1D895C6F-3DB8-4A3E-8F69-C01B53AA5877}"/>
          </ac:spMkLst>
        </pc:spChg>
      </pc:sldChg>
      <pc:sldChg chg="modSp mod modNotesTx">
        <pc:chgData name="Jason Knight" userId="03bbb8e5a6d6338b" providerId="LiveId" clId="{D25FF412-11E0-423E-8BD3-DB885E5F48F4}" dt="2021-11-08T00:09:36.020" v="2316" actId="20577"/>
        <pc:sldMkLst>
          <pc:docMk/>
          <pc:sldMk cId="1410166042" sldId="264"/>
        </pc:sldMkLst>
        <pc:spChg chg="mod">
          <ac:chgData name="Jason Knight" userId="03bbb8e5a6d6338b" providerId="LiveId" clId="{D25FF412-11E0-423E-8BD3-DB885E5F48F4}" dt="2021-11-08T00:08:59.249" v="2301" actId="20577"/>
          <ac:spMkLst>
            <pc:docMk/>
            <pc:sldMk cId="1410166042" sldId="264"/>
            <ac:spMk id="2" creationId="{0E8F038E-29BE-4EB7-AC03-C253DC4D99D6}"/>
          </ac:spMkLst>
        </pc:spChg>
        <pc:spChg chg="mod">
          <ac:chgData name="Jason Knight" userId="03bbb8e5a6d6338b" providerId="LiveId" clId="{D25FF412-11E0-423E-8BD3-DB885E5F48F4}" dt="2021-11-08T00:09:26.369" v="2315" actId="242"/>
          <ac:spMkLst>
            <pc:docMk/>
            <pc:sldMk cId="1410166042" sldId="264"/>
            <ac:spMk id="3" creationId="{BA708444-DABD-44C0-85A2-C9503F52395E}"/>
          </ac:spMkLst>
        </pc:spChg>
      </pc:sldChg>
      <pc:sldChg chg="modSp mod modNotesTx">
        <pc:chgData name="Jason Knight" userId="03bbb8e5a6d6338b" providerId="LiveId" clId="{D25FF412-11E0-423E-8BD3-DB885E5F48F4}" dt="2021-11-08T00:25:53.709" v="3340" actId="20577"/>
        <pc:sldMkLst>
          <pc:docMk/>
          <pc:sldMk cId="2817966517" sldId="265"/>
        </pc:sldMkLst>
        <pc:spChg chg="mod">
          <ac:chgData name="Jason Knight" userId="03bbb8e5a6d6338b" providerId="LiveId" clId="{D25FF412-11E0-423E-8BD3-DB885E5F48F4}" dt="2021-11-08T00:24:37.859" v="3226" actId="20577"/>
          <ac:spMkLst>
            <pc:docMk/>
            <pc:sldMk cId="2817966517" sldId="265"/>
            <ac:spMk id="2" creationId="{BA4CC527-F4C6-44BA-8F79-45B887EE34EE}"/>
          </ac:spMkLst>
        </pc:spChg>
        <pc:spChg chg="mod">
          <ac:chgData name="Jason Knight" userId="03bbb8e5a6d6338b" providerId="LiveId" clId="{D25FF412-11E0-423E-8BD3-DB885E5F48F4}" dt="2021-11-08T00:24:11.469" v="3185" actId="6549"/>
          <ac:spMkLst>
            <pc:docMk/>
            <pc:sldMk cId="2817966517" sldId="265"/>
            <ac:spMk id="3" creationId="{02F4D649-6E1D-41DA-9997-B6F0B5158927}"/>
          </ac:spMkLst>
        </pc:spChg>
      </pc:sldChg>
      <pc:sldChg chg="modSp mod modNotesTx">
        <pc:chgData name="Jason Knight" userId="03bbb8e5a6d6338b" providerId="LiveId" clId="{D25FF412-11E0-423E-8BD3-DB885E5F48F4}" dt="2021-11-08T00:25:17.268" v="3265" actId="20577"/>
        <pc:sldMkLst>
          <pc:docMk/>
          <pc:sldMk cId="3679784936" sldId="266"/>
        </pc:sldMkLst>
        <pc:spChg chg="mod">
          <ac:chgData name="Jason Knight" userId="03bbb8e5a6d6338b" providerId="LiveId" clId="{D25FF412-11E0-423E-8BD3-DB885E5F48F4}" dt="2021-11-08T00:24:46.936" v="3237" actId="20577"/>
          <ac:spMkLst>
            <pc:docMk/>
            <pc:sldMk cId="3679784936" sldId="266"/>
            <ac:spMk id="2" creationId="{7A40CD58-ED4C-4828-AC05-FCA3D3949DC3}"/>
          </ac:spMkLst>
        </pc:spChg>
        <pc:spChg chg="mod">
          <ac:chgData name="Jason Knight" userId="03bbb8e5a6d6338b" providerId="LiveId" clId="{D25FF412-11E0-423E-8BD3-DB885E5F48F4}" dt="2021-11-08T00:25:01.722" v="3263" actId="20577"/>
          <ac:spMkLst>
            <pc:docMk/>
            <pc:sldMk cId="3679784936" sldId="266"/>
            <ac:spMk id="3" creationId="{785669A4-04E0-4563-8031-54ED5FAB0F0F}"/>
          </ac:spMkLst>
        </pc:spChg>
      </pc:sldChg>
      <pc:sldChg chg="modNotesTx">
        <pc:chgData name="Jason Knight" userId="03bbb8e5a6d6338b" providerId="LiveId" clId="{D25FF412-11E0-423E-8BD3-DB885E5F48F4}" dt="2021-11-08T00:32:04.038" v="3482" actId="20577"/>
        <pc:sldMkLst>
          <pc:docMk/>
          <pc:sldMk cId="1526563647" sldId="267"/>
        </pc:sldMkLst>
      </pc:sldChg>
      <pc:sldChg chg="modSp mod modNotesTx">
        <pc:chgData name="Jason Knight" userId="03bbb8e5a6d6338b" providerId="LiveId" clId="{D25FF412-11E0-423E-8BD3-DB885E5F48F4}" dt="2021-11-08T00:48:36.717" v="3793" actId="20577"/>
        <pc:sldMkLst>
          <pc:docMk/>
          <pc:sldMk cId="1836076496" sldId="268"/>
        </pc:sldMkLst>
        <pc:spChg chg="mod">
          <ac:chgData name="Jason Knight" userId="03bbb8e5a6d6338b" providerId="LiveId" clId="{D25FF412-11E0-423E-8BD3-DB885E5F48F4}" dt="2021-11-08T00:46:53.198" v="3622" actId="20577"/>
          <ac:spMkLst>
            <pc:docMk/>
            <pc:sldMk cId="1836076496" sldId="268"/>
            <ac:spMk id="3" creationId="{264EB770-DEBA-4968-8816-84C9026B5CA1}"/>
          </ac:spMkLst>
        </pc:spChg>
      </pc:sldChg>
      <pc:sldChg chg="modSp mod modNotesTx">
        <pc:chgData name="Jason Knight" userId="03bbb8e5a6d6338b" providerId="LiveId" clId="{D25FF412-11E0-423E-8BD3-DB885E5F48F4}" dt="2021-11-08T00:23:32.809" v="3174" actId="20577"/>
        <pc:sldMkLst>
          <pc:docMk/>
          <pc:sldMk cId="374609089" sldId="269"/>
        </pc:sldMkLst>
        <pc:spChg chg="mod">
          <ac:chgData name="Jason Knight" userId="03bbb8e5a6d6338b" providerId="LiveId" clId="{D25FF412-11E0-423E-8BD3-DB885E5F48F4}" dt="2021-11-08T00:14:30.999" v="2333" actId="20577"/>
          <ac:spMkLst>
            <pc:docMk/>
            <pc:sldMk cId="374609089" sldId="269"/>
            <ac:spMk id="2" creationId="{85133EE9-EA9D-465B-8FFE-164AB6226976}"/>
          </ac:spMkLst>
        </pc:spChg>
        <pc:spChg chg="mod">
          <ac:chgData name="Jason Knight" userId="03bbb8e5a6d6338b" providerId="LiveId" clId="{D25FF412-11E0-423E-8BD3-DB885E5F48F4}" dt="2021-11-08T00:14:24.120" v="2330" actId="5793"/>
          <ac:spMkLst>
            <pc:docMk/>
            <pc:sldMk cId="374609089" sldId="269"/>
            <ac:spMk id="3" creationId="{596678E3-6EDE-4A4C-9229-A143AF11A77B}"/>
          </ac:spMkLst>
        </pc:spChg>
      </pc:sldChg>
      <pc:sldChg chg="modNotesTx">
        <pc:chgData name="Jason Knight" userId="03bbb8e5a6d6338b" providerId="LiveId" clId="{D25FF412-11E0-423E-8BD3-DB885E5F48F4}" dt="2021-11-08T00:51:48.286" v="4056" actId="20577"/>
        <pc:sldMkLst>
          <pc:docMk/>
          <pc:sldMk cId="1996544786" sldId="271"/>
        </pc:sldMkLst>
      </pc:sldChg>
      <pc:sldChg chg="modNotesTx">
        <pc:chgData name="Jason Knight" userId="03bbb8e5a6d6338b" providerId="LiveId" clId="{D25FF412-11E0-423E-8BD3-DB885E5F48F4}" dt="2021-11-08T01:31:59.377" v="6007" actId="20577"/>
        <pc:sldMkLst>
          <pc:docMk/>
          <pc:sldMk cId="2444472896" sldId="273"/>
        </pc:sldMkLst>
      </pc:sldChg>
      <pc:sldChg chg="modNotesTx">
        <pc:chgData name="Jason Knight" userId="03bbb8e5a6d6338b" providerId="LiveId" clId="{D25FF412-11E0-423E-8BD3-DB885E5F48F4}" dt="2021-11-08T01:34:31.077" v="6308" actId="20577"/>
        <pc:sldMkLst>
          <pc:docMk/>
          <pc:sldMk cId="3586345893" sldId="274"/>
        </pc:sldMkLst>
      </pc:sldChg>
      <pc:sldChg chg="modSp mod ord modNotesTx">
        <pc:chgData name="Jason Knight" userId="03bbb8e5a6d6338b" providerId="LiveId" clId="{D25FF412-11E0-423E-8BD3-DB885E5F48F4}" dt="2021-11-08T01:26:17.247" v="5441" actId="5793"/>
        <pc:sldMkLst>
          <pc:docMk/>
          <pc:sldMk cId="2165813908" sldId="275"/>
        </pc:sldMkLst>
        <pc:spChg chg="mod">
          <ac:chgData name="Jason Knight" userId="03bbb8e5a6d6338b" providerId="LiveId" clId="{D25FF412-11E0-423E-8BD3-DB885E5F48F4}" dt="2021-11-08T00:52:16.777" v="4074" actId="20577"/>
          <ac:spMkLst>
            <pc:docMk/>
            <pc:sldMk cId="2165813908" sldId="275"/>
            <ac:spMk id="2" creationId="{30C1EE62-D29F-4329-A908-8C8E743CC0CC}"/>
          </ac:spMkLst>
        </pc:spChg>
        <pc:spChg chg="mod">
          <ac:chgData name="Jason Knight" userId="03bbb8e5a6d6338b" providerId="LiveId" clId="{D25FF412-11E0-423E-8BD3-DB885E5F48F4}" dt="2021-11-08T01:24:13.598" v="5218" actId="6549"/>
          <ac:spMkLst>
            <pc:docMk/>
            <pc:sldMk cId="2165813908" sldId="275"/>
            <ac:spMk id="3" creationId="{DA1905AA-3677-43A9-BD73-9460B5DC329C}"/>
          </ac:spMkLst>
        </pc:spChg>
      </pc:sldChg>
      <pc:sldChg chg="modSp mod modNotesTx">
        <pc:chgData name="Jason Knight" userId="03bbb8e5a6d6338b" providerId="LiveId" clId="{D25FF412-11E0-423E-8BD3-DB885E5F48F4}" dt="2021-11-08T00:56:37.866" v="4167" actId="6549"/>
        <pc:sldMkLst>
          <pc:docMk/>
          <pc:sldMk cId="88608026" sldId="276"/>
        </pc:sldMkLst>
        <pc:spChg chg="mod">
          <ac:chgData name="Jason Knight" userId="03bbb8e5a6d6338b" providerId="LiveId" clId="{D25FF412-11E0-423E-8BD3-DB885E5F48F4}" dt="2021-11-08T00:52:21.856" v="4075"/>
          <ac:spMkLst>
            <pc:docMk/>
            <pc:sldMk cId="88608026" sldId="276"/>
            <ac:spMk id="2" creationId="{30C1EE62-D29F-4329-A908-8C8E743CC0CC}"/>
          </ac:spMkLst>
        </pc:spChg>
        <pc:spChg chg="mod">
          <ac:chgData name="Jason Knight" userId="03bbb8e5a6d6338b" providerId="LiveId" clId="{D25FF412-11E0-423E-8BD3-DB885E5F48F4}" dt="2021-11-08T00:54:51.017" v="4118" actId="242"/>
          <ac:spMkLst>
            <pc:docMk/>
            <pc:sldMk cId="88608026" sldId="276"/>
            <ac:spMk id="3" creationId="{DA1905AA-3677-43A9-BD73-9460B5DC329C}"/>
          </ac:spMkLst>
        </pc:spChg>
      </pc:sldChg>
      <pc:sldChg chg="modSp new mod">
        <pc:chgData name="Jason Knight" userId="03bbb8e5a6d6338b" providerId="LiveId" clId="{D25FF412-11E0-423E-8BD3-DB885E5F48F4}" dt="2021-11-08T00:31:43.648" v="3480" actId="20577"/>
        <pc:sldMkLst>
          <pc:docMk/>
          <pc:sldMk cId="2747189757" sldId="287"/>
        </pc:sldMkLst>
        <pc:spChg chg="mod">
          <ac:chgData name="Jason Knight" userId="03bbb8e5a6d6338b" providerId="LiveId" clId="{D25FF412-11E0-423E-8BD3-DB885E5F48F4}" dt="2021-11-08T00:31:43.648" v="3480" actId="20577"/>
          <ac:spMkLst>
            <pc:docMk/>
            <pc:sldMk cId="2747189757" sldId="287"/>
            <ac:spMk id="2" creationId="{5E0CE2E1-7D5B-4DFD-96F1-C1362F5992EA}"/>
          </ac:spMkLst>
        </pc:spChg>
      </pc:sldChg>
      <pc:sldChg chg="modSp add mod modNotesTx">
        <pc:chgData name="Jason Knight" userId="03bbb8e5a6d6338b" providerId="LiveId" clId="{D25FF412-11E0-423E-8BD3-DB885E5F48F4}" dt="2021-11-08T01:05:04.540" v="4258" actId="12"/>
        <pc:sldMkLst>
          <pc:docMk/>
          <pc:sldMk cId="2996658119" sldId="288"/>
        </pc:sldMkLst>
        <pc:spChg chg="mod">
          <ac:chgData name="Jason Knight" userId="03bbb8e5a6d6338b" providerId="LiveId" clId="{D25FF412-11E0-423E-8BD3-DB885E5F48F4}" dt="2021-11-08T01:05:04.540" v="4258" actId="12"/>
          <ac:spMkLst>
            <pc:docMk/>
            <pc:sldMk cId="2996658119" sldId="288"/>
            <ac:spMk id="3" creationId="{DA1905AA-3677-43A9-BD73-9460B5DC329C}"/>
          </ac:spMkLst>
        </pc:spChg>
      </pc:sldChg>
      <pc:sldChg chg="addSp delSp modSp add mod modAnim">
        <pc:chgData name="Jason Knight" userId="03bbb8e5a6d6338b" providerId="LiveId" clId="{D25FF412-11E0-423E-8BD3-DB885E5F48F4}" dt="2021-11-08T01:02:38.432" v="4172" actId="14100"/>
        <pc:sldMkLst>
          <pc:docMk/>
          <pc:sldMk cId="488408942" sldId="289"/>
        </pc:sldMkLst>
        <pc:spChg chg="del mod">
          <ac:chgData name="Jason Knight" userId="03bbb8e5a6d6338b" providerId="LiveId" clId="{D25FF412-11E0-423E-8BD3-DB885E5F48F4}" dt="2021-11-08T01:02:30.722" v="4170"/>
          <ac:spMkLst>
            <pc:docMk/>
            <pc:sldMk cId="488408942" sldId="289"/>
            <ac:spMk id="3" creationId="{DA1905AA-3677-43A9-BD73-9460B5DC329C}"/>
          </ac:spMkLst>
        </pc:spChg>
        <pc:picChg chg="add mod">
          <ac:chgData name="Jason Knight" userId="03bbb8e5a6d6338b" providerId="LiveId" clId="{D25FF412-11E0-423E-8BD3-DB885E5F48F4}" dt="2021-11-08T01:02:38.432" v="4172" actId="14100"/>
          <ac:picMkLst>
            <pc:docMk/>
            <pc:sldMk cId="488408942" sldId="289"/>
            <ac:picMk id="4" creationId="{4F5B0EE5-9E0D-4762-8870-724BC78A3874}"/>
          </ac:picMkLst>
        </pc:picChg>
      </pc:sldChg>
      <pc:sldChg chg="addSp modSp new mod modNotesTx">
        <pc:chgData name="Jason Knight" userId="03bbb8e5a6d6338b" providerId="LiveId" clId="{D25FF412-11E0-423E-8BD3-DB885E5F48F4}" dt="2021-11-08T01:25:52.128" v="5413" actId="20577"/>
        <pc:sldMkLst>
          <pc:docMk/>
          <pc:sldMk cId="1254349907" sldId="290"/>
        </pc:sldMkLst>
        <pc:spChg chg="mod">
          <ac:chgData name="Jason Knight" userId="03bbb8e5a6d6338b" providerId="LiveId" clId="{D25FF412-11E0-423E-8BD3-DB885E5F48F4}" dt="2021-11-08T01:05:48.499" v="4260"/>
          <ac:spMkLst>
            <pc:docMk/>
            <pc:sldMk cId="1254349907" sldId="290"/>
            <ac:spMk id="2" creationId="{7FC93BC6-D5AE-4A04-A08C-0869BCF2FDF3}"/>
          </ac:spMkLst>
        </pc:spChg>
        <pc:picChg chg="add mod">
          <ac:chgData name="Jason Knight" userId="03bbb8e5a6d6338b" providerId="LiveId" clId="{D25FF412-11E0-423E-8BD3-DB885E5F48F4}" dt="2021-11-08T01:12:24.544" v="4278" actId="1076"/>
          <ac:picMkLst>
            <pc:docMk/>
            <pc:sldMk cId="1254349907" sldId="290"/>
            <ac:picMk id="2050" creationId="{32154284-FAD4-4FE4-8E91-0EC19A974A33}"/>
          </ac:picMkLst>
        </pc:picChg>
      </pc:sldChg>
      <pc:sldChg chg="add">
        <pc:chgData name="Jason Knight" userId="03bbb8e5a6d6338b" providerId="LiveId" clId="{D25FF412-11E0-423E-8BD3-DB885E5F48F4}" dt="2021-11-08T01:24:02.208" v="5217"/>
        <pc:sldMkLst>
          <pc:docMk/>
          <pc:sldMk cId="1851193726" sldId="291"/>
        </pc:sldMkLst>
      </pc:sldChg>
      <pc:sldChg chg="new del">
        <pc:chgData name="Jason Knight" userId="03bbb8e5a6d6338b" providerId="LiveId" clId="{D25FF412-11E0-423E-8BD3-DB885E5F48F4}" dt="2021-11-08T01:07:07.554" v="4262" actId="680"/>
        <pc:sldMkLst>
          <pc:docMk/>
          <pc:sldMk cId="3039529385" sldId="291"/>
        </pc:sldMkLst>
      </pc:sldChg>
      <pc:sldChg chg="addSp delSp modSp new del">
        <pc:chgData name="Jason Knight" userId="03bbb8e5a6d6338b" providerId="LiveId" clId="{D25FF412-11E0-423E-8BD3-DB885E5F48F4}" dt="2021-11-08T01:12:42.915" v="4279" actId="47"/>
        <pc:sldMkLst>
          <pc:docMk/>
          <pc:sldMk cId="3857864732" sldId="291"/>
        </pc:sldMkLst>
        <pc:spChg chg="add del">
          <ac:chgData name="Jason Knight" userId="03bbb8e5a6d6338b" providerId="LiveId" clId="{D25FF412-11E0-423E-8BD3-DB885E5F48F4}" dt="2021-11-08T01:07:27.514" v="4269"/>
          <ac:spMkLst>
            <pc:docMk/>
            <pc:sldMk cId="3857864732" sldId="291"/>
            <ac:spMk id="3" creationId="{2A6059AF-2C4F-4C3B-BA33-BFE2CCF7163C}"/>
          </ac:spMkLst>
        </pc:spChg>
        <pc:spChg chg="add del">
          <ac:chgData name="Jason Knight" userId="03bbb8e5a6d6338b" providerId="LiveId" clId="{D25FF412-11E0-423E-8BD3-DB885E5F48F4}" dt="2021-11-08T01:07:19.448" v="4265"/>
          <ac:spMkLst>
            <pc:docMk/>
            <pc:sldMk cId="3857864732" sldId="291"/>
            <ac:spMk id="4" creationId="{64963993-4415-411C-AE01-CB4C5436178D}"/>
          </ac:spMkLst>
        </pc:spChg>
        <pc:spChg chg="add del mod">
          <ac:chgData name="Jason Knight" userId="03bbb8e5a6d6338b" providerId="LiveId" clId="{D25FF412-11E0-423E-8BD3-DB885E5F48F4}" dt="2021-11-08T01:07:22.074" v="4267"/>
          <ac:spMkLst>
            <pc:docMk/>
            <pc:sldMk cId="3857864732" sldId="291"/>
            <ac:spMk id="5" creationId="{27653AB0-3333-489B-A6DE-A4E9F33ACCB5}"/>
          </ac:spMkLst>
        </pc:spChg>
        <pc:spChg chg="add del mod">
          <ac:chgData name="Jason Knight" userId="03bbb8e5a6d6338b" providerId="LiveId" clId="{D25FF412-11E0-423E-8BD3-DB885E5F48F4}" dt="2021-11-08T01:07:27.514" v="4269"/>
          <ac:spMkLst>
            <pc:docMk/>
            <pc:sldMk cId="3857864732" sldId="291"/>
            <ac:spMk id="6" creationId="{397ABE3A-F7A8-4F3C-A33C-7FCB56E7CD61}"/>
          </ac:spMkLst>
        </pc:spChg>
        <pc:spChg chg="add del">
          <ac:chgData name="Jason Knight" userId="03bbb8e5a6d6338b" providerId="LiveId" clId="{D25FF412-11E0-423E-8BD3-DB885E5F48F4}" dt="2021-11-08T01:07:30.071" v="4271"/>
          <ac:spMkLst>
            <pc:docMk/>
            <pc:sldMk cId="3857864732" sldId="291"/>
            <ac:spMk id="7" creationId="{F55D694D-1411-4C5A-B771-1D487937F85D}"/>
          </ac:spMkLst>
        </pc:spChg>
        <pc:picChg chg="add mod">
          <ac:chgData name="Jason Knight" userId="03bbb8e5a6d6338b" providerId="LiveId" clId="{D25FF412-11E0-423E-8BD3-DB885E5F48F4}" dt="2021-11-08T01:09:05.853" v="4274" actId="1076"/>
          <ac:picMkLst>
            <pc:docMk/>
            <pc:sldMk cId="3857864732" sldId="291"/>
            <ac:picMk id="1034" creationId="{97C17240-2CF9-43E1-A380-C9D4CC9B8C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you, as a leader, force others to just, “Do what I say” consider it the equivalent of an irresponsible, untested hack made in </a:t>
            </a:r>
            <a:r>
              <a:rPr lang="en-US" b="0">
                <a:solidFill>
                  <a:srgbClr val="D4D4D4"/>
                </a:solidFill>
                <a:effectLst/>
                <a:latin typeface="Consolas" panose="020B0609020204030204" pitchFamily="49" charset="0"/>
              </a:rPr>
              <a:t>production that </a:t>
            </a:r>
            <a:r>
              <a:rPr lang="en-US" b="0" dirty="0">
                <a:solidFill>
                  <a:srgbClr val="D4D4D4"/>
                </a:solidFill>
                <a:effectLst/>
                <a:latin typeface="Consolas" panose="020B0609020204030204" pitchFamily="49" charset="0"/>
              </a:rPr>
              <a:t>will probably cause more defects than it fixes.</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744376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know what I’m proposing is easier said than done.</a:t>
            </a:r>
          </a:p>
          <a:p>
            <a:endParaRPr lang="en-US" dirty="0"/>
          </a:p>
          <a:p>
            <a:r>
              <a:rPr lang="en-US" dirty="0"/>
              <a:t>I’ll talk about 3 things that will stop your tortoise dead in its tracks and could kill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15</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Leave well enough alone.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Inattention to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Complacency.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Lack of courage.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No vision means we focus on our feet rather than the horizon. Imagine trying to sail a ship that way!</a:t>
            </a:r>
          </a:p>
          <a:p>
            <a:endParaRPr lang="en-US" dirty="0"/>
          </a:p>
          <a:p>
            <a:r>
              <a:rPr lang="en-US" b="0" dirty="0">
                <a:solidFill>
                  <a:srgbClr val="D4D4D4"/>
                </a:solidFill>
                <a:effectLst/>
                <a:latin typeface="Consolas" panose="020B0609020204030204" pitchFamily="49" charset="0"/>
              </a:rPr>
              <a:t>There must be a reason to do the hard thing. Otherwise, why suffer? Why not take it easy, be apathetic and comfortable?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 may realize that standing still can mean falling so far behind, a crash is inevitable. The fear of this is not a sustainable force to compel through sizable difficulty.</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2117790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r>
              <a:rPr lang="en-US" dirty="0"/>
              <a:t>Bringing expertise to an expertise fight</a:t>
            </a:r>
            <a:endParaRPr lang="en-US" b="1" dirty="0">
              <a:solidFill>
                <a:srgbClr val="569CD6"/>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1479768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a knife or a sword to a gunfight is a classic mistake. Likewise in leadership, you need wisely choose the power you wield that is most likely to serve you and those in your charge best.</a:t>
            </a:r>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3127162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This sort of leadership is all to common. I can work for short periods and with some people.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Ultimately, it is not sustainable and has the effect of stamping out commitment and creativity.</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Speaking of commitment…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Even with a compelling vision, habitual patterns can torpedo the commitment of a culture along it’s journey</a:t>
            </a: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When the “bigness” of the thing I’m wanting seems too daunting, I’m tempted to quit little and fail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reverse this, we must believe that faithful attention to the small things will lead to success in the big things. We must have this </a:t>
            </a:r>
            <a:r>
              <a:rPr lang="en-US" b="0" i="1" dirty="0">
                <a:solidFill>
                  <a:srgbClr val="D4D4D4"/>
                </a:solidFill>
                <a:effectLst/>
                <a:latin typeface="Consolas" panose="020B0609020204030204" pitchFamily="49" charset="0"/>
              </a:rPr>
              <a:t>hope.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Paid for finding and fixing bugs.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Individual rewards that conflict with team collaboration.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Leaders who model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spend time improving it.”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Short-term, finite </a:t>
            </a:r>
            <a:r>
              <a:rPr lang="en-US" b="0">
                <a:solidFill>
                  <a:srgbClr val="D4D4D4"/>
                </a:solidFill>
                <a:effectLst/>
                <a:latin typeface="Consolas" panose="020B0609020204030204" pitchFamily="49" charset="0"/>
              </a:rPr>
              <a:t>thinking.</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how to kill continuous improvement, here’s how I’ve learned to encourage and sustain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been given great power to influence, teach and coach. When an opportunity arises, I use that power gently. The picture of gentleness here is like one who has a sword and knows how to use it but keeps it sheathed. I do my best to choose moments wisely and act with restraint. If I make too many mistakes, I’ll quickly lose trust and those who have given me power over them will take it back. I’m careful to check for alignment and hesitance. I’m quick to understand rather than lecture. I watch carefully for the interplay between ability and willingness to know when to support and when to direct. After directing, I’m on the hunt for the moment when the training wheels need to come off –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How many hear have been lead by a servant leader? Here’s the test.</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Being in charge means caring for those in your charge.</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1540848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 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r>
              <a:rPr lang="en-US" dirty="0"/>
              <a:t>The desire for autonomy. The Pursuit of mastery. The desire to have purpose, connection, or belonging.</a:t>
            </a:r>
          </a:p>
          <a:p>
            <a:endParaRPr lang="en-US" dirty="0"/>
          </a:p>
          <a:p>
            <a:r>
              <a:rPr lang="en-US" dirty="0"/>
              <a:t>This means, in the course of our team working to achieve goals, I actively look for ways to encourage my teammates to do what they think is best and to expect the same of each teammate.</a:t>
            </a:r>
          </a:p>
          <a:p>
            <a:endParaRPr lang="en-US" dirty="0"/>
          </a:p>
          <a:p>
            <a:r>
              <a:rPr lang="en-US" dirty="0"/>
              <a:t>It also means creating the opportunity, equipment, and encouragement to improve the skill by which they accomplish those goals. Learn to code sessions, facilitate events, resolve conflict, communicate effectively. Above all, I try very hard not to steal from them the pride of their workmanship.</a:t>
            </a:r>
          </a:p>
          <a:p>
            <a:endParaRPr lang="en-US" dirty="0"/>
          </a:p>
          <a:p>
            <a:r>
              <a:rPr lang="en-US" dirty="0"/>
              <a:t>Last, I continuously tend to our garden. It is a powerful metaphor that describes the space or container of our team. In it, there grow the fruits of courage, focus, commitment, openness, respect, and humor. In this space, we all belong and from it we sprout like vines to grasp the meaningful goals and achievements we willing accept. I actively uproot anything that threatens this place of meaning, purpose and belong.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found that hope is a cross-cutting concern for a team’s continuous improvement. Especially in the beginning of a race, the vision seems depressingly distant, like a finish line you imagine is there but cannot yet see. Part of my journey over the last two years has been to jealously guard the team’s hope of realizing our aspirations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29</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We are not playing it to beat competitors, although we hope we stay sufficient near or ahead of them. Rather, we play in order to keep playing without compromising the rules we have chosen – the things we value.</a:t>
            </a:r>
          </a:p>
          <a:p>
            <a:endParaRPr lang="en-US" dirty="0"/>
          </a:p>
          <a:p>
            <a:r>
              <a:rPr lang="en-US" dirty="0"/>
              <a:t>We insist on commitment as an important marker of the quality and staying power of our improvements. We do our best to work sustainably, ever improving our technical excellence, avoiding waste, and frequently reflecting on what we can improve next. </a:t>
            </a:r>
          </a:p>
        </p:txBody>
      </p:sp>
      <p:sp>
        <p:nvSpPr>
          <p:cNvPr id="4" name="Slide Number Placeholder 3"/>
          <p:cNvSpPr>
            <a:spLocks noGrp="1"/>
          </p:cNvSpPr>
          <p:nvPr>
            <p:ph type="sldNum" sz="quarter" idx="5"/>
          </p:nvPr>
        </p:nvSpPr>
        <p:spPr/>
        <p:txBody>
          <a:bodyPr/>
          <a:lstStyle/>
          <a:p>
            <a:fld id="{68AD085A-CE2C-4AF4-96B5-9AB734DA641A}" type="slidenum">
              <a:rPr lang="en-US" smtClean="0"/>
              <a:t>30</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This attitude can be summed up well:</a:t>
            </a:r>
          </a:p>
          <a:p>
            <a:endParaRPr lang="en-US" dirty="0"/>
          </a:p>
          <a:p>
            <a:r>
              <a:rPr lang="en-US" dirty="0"/>
              <a:t>“My job is to honor the ideas, structures, and processes that are dying and being midwife to those being born.”</a:t>
            </a:r>
          </a:p>
          <a:p>
            <a:endParaRPr lang="en-US" dirty="0"/>
          </a:p>
          <a:p>
            <a:r>
              <a:rPr lang="en-US" dirty="0"/>
              <a:t> When processes, ideas and structures that have worked in the past are clearly no longer useful, I honor them</a:t>
            </a:r>
          </a:p>
        </p:txBody>
      </p:sp>
      <p:sp>
        <p:nvSpPr>
          <p:cNvPr id="4" name="Slide Number Placeholder 3"/>
          <p:cNvSpPr>
            <a:spLocks noGrp="1"/>
          </p:cNvSpPr>
          <p:nvPr>
            <p:ph type="sldNum" sz="quarter" idx="5"/>
          </p:nvPr>
        </p:nvSpPr>
        <p:spPr/>
        <p:txBody>
          <a:bodyPr/>
          <a:lstStyle/>
          <a:p>
            <a:fld id="{68AD085A-CE2C-4AF4-96B5-9AB734DA641A}" type="slidenum">
              <a:rPr lang="en-US" smtClean="0"/>
              <a:t>31</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We have been continuously integrating and delivering our work since mid-last year. We can deploy on demand. This very Sprint, we’re releasing an API that is covered by a significant suite of automated unit and integrations tests. We used test driven development to design features and bug fixes every chance we get. We use reflection, reframing, and impact feedback to respectfully and effectively communicate with each other. Business professionals and developers interact daily to ensure the work produced is of the highest value we can deliver. I 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t>
            </a:r>
            <a:r>
              <a:rPr lang="en-US"/>
              <a:t>a tortoise.</a:t>
            </a: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32</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revolutionary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 Over time, like with grandma, those changes can add up to extraordinary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220281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384981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5541-8F5E-420B-8EFC-91864D45E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99BC58-6B78-43B1-9826-6A0C48955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AD1B7-DF78-4589-9550-515332FB33EA}"/>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EDD047BA-81B8-4891-913D-B4A88C45F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27455-6167-4805-8120-C13141820D7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6784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D4D4-2982-49C3-A555-193AAF82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2D634C-8833-4DD4-B57F-43D95C969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058DA-0577-4CDD-A3FB-86959184DEF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C4BA4F93-FAC0-4650-A6A1-B8CF12580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3F5D7-8F15-41FA-AFD4-C148FCE2CB1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78977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B7902-E96F-4583-9A74-23123C662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B708C-DB1B-4C86-9D18-6C3BC1F7A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A2D5-20CD-4DB7-A978-891A6B0A144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08E092AB-324A-4F14-9D29-3C83C07CB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C7C58-93C1-4F74-A02B-171123BAC32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89052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A727-0FE8-4179-9AA7-B4544ED35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EADF7-17AD-4C5F-B1B5-8F8F92E46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13F57-8A73-41C5-90F8-F06AC0AFC1F3}"/>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C8671506-98C2-4869-A5B5-8FDA77ECF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C2354-C0A3-409B-B972-590ABC333586}"/>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1462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0569-1E64-4347-BDE6-E82B1FF4C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09EC3-9B45-4A03-AC6B-817535678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FC9A2-B918-4495-AA90-53D48B743B2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F635E1D3-275F-46F7-A924-8AD6963A9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F438-3758-4D69-B05C-5EFC56AF62D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0828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B782-8858-4BE9-9C05-C89803CBA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98455-6396-4579-A51F-1F70320F5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708A8-26C0-4EE2-84A4-2234C6D02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9CEA9-5B74-464A-82CA-E57517227F5A}"/>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73198612-D00E-4D2C-8AF3-7DBE56FE4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25240-EA3F-4D30-9F74-649D6C19B5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1636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C101-6812-4973-9DC5-7C05888838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B2506-4B66-4C62-9697-946F98B27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3E558-7211-40DE-A052-738A4FD52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7FB9F-B40D-4740-ABC2-98C10F1BB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B872C-4A03-4B9C-BEDE-8AC6CAEF5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F1DBA2-9C3E-4E6B-A7F6-E520D0C95196}"/>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8" name="Footer Placeholder 7">
            <a:extLst>
              <a:ext uri="{FF2B5EF4-FFF2-40B4-BE49-F238E27FC236}">
                <a16:creationId xmlns:a16="http://schemas.microsoft.com/office/drawing/2014/main" id="{A65B2AC8-848D-4175-8E42-10B09CAC1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10F00-F161-475F-B0E4-12E6DDE58CAA}"/>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671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49B6-1D12-4B6C-8AE2-57AE5D708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87E76B-CE3F-4BFF-A9FF-CA809938B119}"/>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a:extLst>
              <a:ext uri="{FF2B5EF4-FFF2-40B4-BE49-F238E27FC236}">
                <a16:creationId xmlns:a16="http://schemas.microsoft.com/office/drawing/2014/main" id="{D2010D57-3D2A-4A32-AEC0-80E47D301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0A0DC-F4A2-4B71-8040-AE37581AED4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360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DCD2E-8DC0-4C99-A6A1-28CDC906B2E3}"/>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3" name="Footer Placeholder 2">
            <a:extLst>
              <a:ext uri="{FF2B5EF4-FFF2-40B4-BE49-F238E27FC236}">
                <a16:creationId xmlns:a16="http://schemas.microsoft.com/office/drawing/2014/main" id="{651CAF16-4FC6-4F06-9401-1AC0F7277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1D867-30D7-4831-BD7F-0A1794B0506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5089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4E70-3547-4847-9B24-221E854F5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C0991-E050-415B-A478-0BECC364F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7843C-7CCA-4AEA-88FB-0412BB83D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2AD3B-A724-42F1-8953-64A37370F5A1}"/>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18151DB0-F031-4D13-A44A-9FC8F6E5B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AF94F-1D45-4A29-8947-A4878A728830}"/>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0964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4E09-CB4C-4B12-B07E-B34AEC95A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FE59D-446E-4812-A71F-FF964E51A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74030-9C48-4ECC-8403-F04DEC008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F2108-D993-4543-9183-8BE63F61637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5FEB9D65-62E6-4BA9-B75F-4F247D664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8CBF9-BE9E-479F-B986-CE4DEFA2AA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1534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D9595-620E-46A9-9C64-16F05180C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B759E-7A87-4129-94D4-A183C8370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5B7A1-186F-4762-99E1-BDDE3E0BB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D86ECAF2-C945-4500-96B0-851C2BED9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85313-EACA-48E0-9AA1-9E3C7F7C2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60290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ideo" Target="https://www.youtube.com/embed/WWP3vZcKUvo?start=42&amp;feature=oembed" TargetMode="Externa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p:txBody>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p:txBody>
          <a:bodyPr/>
          <a:lstStyle/>
          <a:p>
            <a:r>
              <a:rPr lang="en-US" dirty="0"/>
              <a:t>How Continuous Improvement is Great</a:t>
            </a:r>
          </a:p>
        </p:txBody>
      </p:sp>
    </p:spTree>
    <p:extLst>
      <p:ext uri="{BB962C8B-B14F-4D97-AF65-F5344CB8AC3E}">
        <p14:creationId xmlns:p14="http://schemas.microsoft.com/office/powerpoint/2010/main" val="35625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3" name="Content Placeholder 2">
            <a:extLst>
              <a:ext uri="{FF2B5EF4-FFF2-40B4-BE49-F238E27FC236}">
                <a16:creationId xmlns:a16="http://schemas.microsoft.com/office/drawing/2014/main" id="{596678E3-6EDE-4A4C-9229-A143AF11A77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7460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p:txBody>
          <a:bodyPr/>
          <a:lstStyle/>
          <a:p>
            <a:r>
              <a:rPr lang="en-US" dirty="0"/>
              <a:t>The Project Management Iron Triangle</a:t>
            </a:r>
          </a:p>
        </p:txBody>
      </p:sp>
      <p:sp>
        <p:nvSpPr>
          <p:cNvPr id="3" name="Content Placeholder 2">
            <a:extLst>
              <a:ext uri="{FF2B5EF4-FFF2-40B4-BE49-F238E27FC236}">
                <a16:creationId xmlns:a16="http://schemas.microsoft.com/office/drawing/2014/main" id="{02F4D649-6E1D-41DA-9997-B6F0B5158927}"/>
              </a:ext>
            </a:extLst>
          </p:cNvPr>
          <p:cNvSpPr>
            <a:spLocks noGrp="1"/>
          </p:cNvSpPr>
          <p:nvPr>
            <p:ph idx="1"/>
          </p:nvPr>
        </p:nvSpPr>
        <p:spPr/>
        <p:txBody>
          <a:bodyPr/>
          <a:lstStyle/>
          <a:p>
            <a:r>
              <a:rPr lang="en-US" dirty="0"/>
              <a:t>Scope</a:t>
            </a:r>
          </a:p>
          <a:p>
            <a:r>
              <a:rPr lang="en-US" dirty="0"/>
              <a:t>Quality</a:t>
            </a:r>
          </a:p>
          <a:p>
            <a:r>
              <a:rPr lang="en-US" dirty="0"/>
              <a:t>Time</a:t>
            </a:r>
          </a:p>
        </p:txBody>
      </p:sp>
    </p:spTree>
    <p:extLst>
      <p:ext uri="{BB962C8B-B14F-4D97-AF65-F5344CB8AC3E}">
        <p14:creationId xmlns:p14="http://schemas.microsoft.com/office/powerpoint/2010/main" val="281796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r>
              <a:rPr lang="en-US" dirty="0"/>
              <a:t>Breadth</a:t>
            </a:r>
          </a:p>
          <a:p>
            <a:r>
              <a:rPr lang="en-US" dirty="0"/>
              <a:t>Urgency</a:t>
            </a:r>
          </a:p>
          <a:p>
            <a:r>
              <a:rPr lang="en-US" dirty="0"/>
              <a:t>Commitment</a:t>
            </a:r>
          </a:p>
        </p:txBody>
      </p:sp>
    </p:spTree>
    <p:extLst>
      <p:ext uri="{BB962C8B-B14F-4D97-AF65-F5344CB8AC3E}">
        <p14:creationId xmlns:p14="http://schemas.microsoft.com/office/powerpoint/2010/main" val="367978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927B-4EDB-4175-8EA7-539AA0FFB263}"/>
              </a:ext>
            </a:extLst>
          </p:cNvPr>
          <p:cNvSpPr>
            <a:spLocks noGrp="1"/>
          </p:cNvSpPr>
          <p:nvPr>
            <p:ph type="title"/>
          </p:nvPr>
        </p:nvSpPr>
        <p:spPr/>
        <p:txBody>
          <a:bodyPr/>
          <a:lstStyle/>
          <a:p>
            <a:r>
              <a:rPr lang="en-US" dirty="0"/>
              <a:t>Flex on breadth and urgency, not on commitment</a:t>
            </a:r>
          </a:p>
        </p:txBody>
      </p:sp>
      <p:sp>
        <p:nvSpPr>
          <p:cNvPr id="3" name="Content Placeholder 2">
            <a:extLst>
              <a:ext uri="{FF2B5EF4-FFF2-40B4-BE49-F238E27FC236}">
                <a16:creationId xmlns:a16="http://schemas.microsoft.com/office/drawing/2014/main" id="{05447A17-4BAE-472A-A42C-53CDA69FF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56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p:txBody>
          <a:bodyPr/>
          <a:lstStyle/>
          <a:p>
            <a:r>
              <a:rPr lang="en-US" dirty="0"/>
              <a:t>Compliance vs Commitment</a:t>
            </a:r>
          </a:p>
        </p:txBody>
      </p:sp>
      <p:sp>
        <p:nvSpPr>
          <p:cNvPr id="3" name="Content Placeholder 2">
            <a:extLst>
              <a:ext uri="{FF2B5EF4-FFF2-40B4-BE49-F238E27FC236}">
                <a16:creationId xmlns:a16="http://schemas.microsoft.com/office/drawing/2014/main" id="{96B9D595-AE22-4626-9A01-08AB9AA1F2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7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3" name="Content Placeholder 2">
            <a:extLst>
              <a:ext uri="{FF2B5EF4-FFF2-40B4-BE49-F238E27FC236}">
                <a16:creationId xmlns:a16="http://schemas.microsoft.com/office/drawing/2014/main" id="{264EB770-DEBA-4968-8816-84C9026B5CA1}"/>
              </a:ext>
            </a:extLst>
          </p:cNvPr>
          <p:cNvSpPr>
            <a:spLocks noGrp="1"/>
          </p:cNvSpPr>
          <p:nvPr>
            <p:ph idx="1"/>
          </p:nvPr>
        </p:nvSpPr>
        <p:spPr/>
        <p:txBody>
          <a:bodyPr/>
          <a:lstStyle/>
          <a:p>
            <a:r>
              <a:rPr lang="en-US" dirty="0"/>
              <a:t>No Vision</a:t>
            </a:r>
          </a:p>
          <a:p>
            <a:r>
              <a:rPr lang="en-US" dirty="0"/>
              <a:t>No Leadership or Bad Leadership</a:t>
            </a:r>
          </a:p>
          <a:p>
            <a:r>
              <a:rPr lang="en-US" dirty="0"/>
              <a:t>No Commitment</a:t>
            </a:r>
          </a:p>
          <a:p>
            <a:endParaRPr lang="en-US" dirty="0"/>
          </a:p>
        </p:txBody>
      </p:sp>
    </p:spTree>
    <p:extLst>
      <p:ext uri="{BB962C8B-B14F-4D97-AF65-F5344CB8AC3E}">
        <p14:creationId xmlns:p14="http://schemas.microsoft.com/office/powerpoint/2010/main" val="183607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p:txBody>
          <a:bodyPr/>
          <a:lstStyle/>
          <a:p>
            <a:r>
              <a:rPr lang="en-US" dirty="0"/>
              <a:t>No Vision</a:t>
            </a:r>
          </a:p>
        </p:txBody>
      </p:sp>
      <p:sp>
        <p:nvSpPr>
          <p:cNvPr id="3" name="Content Placeholder 2">
            <a:extLst>
              <a:ext uri="{FF2B5EF4-FFF2-40B4-BE49-F238E27FC236}">
                <a16:creationId xmlns:a16="http://schemas.microsoft.com/office/drawing/2014/main" id="{0D6C4C45-CD67-4980-8465-A60C57F3F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654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Power is only ever given</a:t>
            </a:r>
          </a:p>
        </p:txBody>
      </p:sp>
    </p:spTree>
    <p:extLst>
      <p:ext uri="{BB962C8B-B14F-4D97-AF65-F5344CB8AC3E}">
        <p14:creationId xmlns:p14="http://schemas.microsoft.com/office/powerpoint/2010/main" val="8860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pic>
        <p:nvPicPr>
          <p:cNvPr id="4" name="Online Media 3" title="&quot;Official&quot; Worlds Fastest Gun Disarm, Black Belt Victor Marx (VM disarm)">
            <a:hlinkClick r:id="" action="ppaction://media"/>
            <a:extLst>
              <a:ext uri="{FF2B5EF4-FFF2-40B4-BE49-F238E27FC236}">
                <a16:creationId xmlns:a16="http://schemas.microsoft.com/office/drawing/2014/main" id="{4F5B0EE5-9E0D-4762-8870-724BC78A3874}"/>
              </a:ext>
            </a:extLst>
          </p:cNvPr>
          <p:cNvPicPr>
            <a:picLocks noGrp="1" noRot="1" noChangeAspect="1"/>
          </p:cNvPicPr>
          <p:nvPr>
            <p:ph idx="1"/>
            <a:videoFile r:link="rId1"/>
          </p:nvPr>
        </p:nvPicPr>
        <p:blipFill>
          <a:blip r:embed="rId4"/>
          <a:stretch>
            <a:fillRect/>
          </a:stretch>
        </p:blipFill>
        <p:spPr>
          <a:xfrm>
            <a:off x="0" y="0"/>
            <a:ext cx="12192000" cy="6888946"/>
          </a:xfrm>
          <a:prstGeom prst="rect">
            <a:avLst/>
          </a:prstGeom>
        </p:spPr>
      </p:pic>
    </p:spTree>
    <p:extLst>
      <p:ext uri="{BB962C8B-B14F-4D97-AF65-F5344CB8AC3E}">
        <p14:creationId xmlns:p14="http://schemas.microsoft.com/office/powerpoint/2010/main" val="4884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t"/>
          <a:lstStyle/>
          <a:p>
            <a:pPr marL="514350" indent="-514350">
              <a:buFont typeface="+mj-lt"/>
              <a:buAutoNum type="arabicPeriod"/>
            </a:pPr>
            <a:r>
              <a:rPr lang="en-US" dirty="0"/>
              <a:t>Reward</a:t>
            </a:r>
          </a:p>
          <a:p>
            <a:pPr marL="514350" indent="-514350">
              <a:buFont typeface="+mj-lt"/>
              <a:buAutoNum type="arabicPeriod"/>
            </a:pPr>
            <a:r>
              <a:rPr lang="en-US" dirty="0"/>
              <a:t>Coercive</a:t>
            </a:r>
          </a:p>
          <a:p>
            <a:pPr marL="514350" indent="-514350">
              <a:buFont typeface="+mj-lt"/>
              <a:buAutoNum type="arabicPeriod"/>
            </a:pPr>
            <a:r>
              <a:rPr lang="en-US" dirty="0"/>
              <a:t>Given / Formal / Legitimate</a:t>
            </a:r>
          </a:p>
          <a:p>
            <a:pPr marL="514350" indent="-514350">
              <a:buFont typeface="+mj-lt"/>
              <a:buAutoNum type="arabicPeriod"/>
            </a:pPr>
            <a:r>
              <a:rPr lang="en-US" dirty="0"/>
              <a:t>Expert</a:t>
            </a:r>
          </a:p>
          <a:p>
            <a:pPr marL="514350" indent="-514350">
              <a:buFont typeface="+mj-lt"/>
              <a:buAutoNum type="arabicPeriod"/>
            </a:pPr>
            <a:r>
              <a:rPr lang="en-US" dirty="0"/>
              <a:t>Referent</a:t>
            </a:r>
          </a:p>
          <a:p>
            <a:pPr marL="514350" indent="-514350">
              <a:buFont typeface="+mj-lt"/>
              <a:buAutoNum type="arabicPeriod"/>
            </a:pPr>
            <a:r>
              <a:rPr lang="en-US" dirty="0"/>
              <a:t>* Informational</a:t>
            </a:r>
          </a:p>
        </p:txBody>
      </p:sp>
    </p:spTree>
    <p:extLst>
      <p:ext uri="{BB962C8B-B14F-4D97-AF65-F5344CB8AC3E}">
        <p14:creationId xmlns:p14="http://schemas.microsoft.com/office/powerpoint/2010/main" val="299665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0"/>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Fable</a:t>
            </a:r>
          </a:p>
        </p:txBody>
      </p:sp>
    </p:spTree>
    <p:extLst>
      <p:ext uri="{BB962C8B-B14F-4D97-AF65-F5344CB8AC3E}">
        <p14:creationId xmlns:p14="http://schemas.microsoft.com/office/powerpoint/2010/main" val="255989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3BC6-D5AE-4A04-A08C-0869BCF2FDF3}"/>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6A9E95EC-37B8-408D-80E2-CABE516D756B}"/>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32154284-FAD4-4FE4-8E91-0EC19A97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2" y="0"/>
            <a:ext cx="10515600" cy="679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4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endParaRPr lang="en-US" dirty="0"/>
          </a:p>
        </p:txBody>
      </p:sp>
    </p:spTree>
    <p:extLst>
      <p:ext uri="{BB962C8B-B14F-4D97-AF65-F5344CB8AC3E}">
        <p14:creationId xmlns:p14="http://schemas.microsoft.com/office/powerpoint/2010/main" val="216581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“The best test, and difficult to administer, is: Do those served grow as persons? Do they, while being served, become healthier, wiser, freer, more autonomous, more likely themselves to become servants? And, what is the effect on the least privileged in society; will they benefit, or, at least, not be further deprived?”</a:t>
            </a:r>
          </a:p>
        </p:txBody>
      </p:sp>
    </p:spTree>
    <p:extLst>
      <p:ext uri="{BB962C8B-B14F-4D97-AF65-F5344CB8AC3E}">
        <p14:creationId xmlns:p14="http://schemas.microsoft.com/office/powerpoint/2010/main" val="1851193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912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BOKF Tortoise and the Hare</a:t>
            </a:r>
          </a:p>
        </p:txBody>
      </p:sp>
    </p:spTree>
    <p:extLst>
      <p:ext uri="{BB962C8B-B14F-4D97-AF65-F5344CB8AC3E}">
        <p14:creationId xmlns:p14="http://schemas.microsoft.com/office/powerpoint/2010/main" val="952410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lstStyle/>
          <a:p>
            <a:r>
              <a:rPr lang="en-US" dirty="0"/>
              <a:t>Honor what is ending</a:t>
            </a:r>
          </a:p>
          <a:p>
            <a:r>
              <a:rPr lang="en-US" dirty="0"/>
              <a:t>Nurture what is emerging</a:t>
            </a:r>
          </a:p>
        </p:txBody>
      </p:sp>
    </p:spTree>
    <p:extLst>
      <p:ext uri="{BB962C8B-B14F-4D97-AF65-F5344CB8AC3E}">
        <p14:creationId xmlns:p14="http://schemas.microsoft.com/office/powerpoint/2010/main" val="352714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Race We Started</a:t>
            </a:r>
          </a:p>
        </p:txBody>
      </p:sp>
    </p:spTree>
    <p:extLst>
      <p:ext uri="{BB962C8B-B14F-4D97-AF65-F5344CB8AC3E}">
        <p14:creationId xmlns:p14="http://schemas.microsoft.com/office/powerpoint/2010/main" val="144518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sp>
        <p:nvSpPr>
          <p:cNvPr id="3" name="Content Placeholder 2">
            <a:extLst>
              <a:ext uri="{FF2B5EF4-FFF2-40B4-BE49-F238E27FC236}">
                <a16:creationId xmlns:a16="http://schemas.microsoft.com/office/drawing/2014/main" id="{3C032CC6-F818-4B53-B3D1-9B06C25B951C}"/>
              </a:ext>
            </a:extLst>
          </p:cNvPr>
          <p:cNvSpPr>
            <a:spLocks noGrp="1"/>
          </p:cNvSpPr>
          <p:nvPr>
            <p:ph idx="1"/>
          </p:nvPr>
        </p:nvSpPr>
        <p:spPr/>
        <p:txBody>
          <a:bodyPr/>
          <a:lstStyle/>
          <a:p>
            <a:r>
              <a:rPr lang="en-US" dirty="0"/>
              <a:t>Conflating Agility with Revolution</a:t>
            </a:r>
          </a:p>
        </p:txBody>
      </p:sp>
    </p:spTree>
    <p:extLst>
      <p:ext uri="{BB962C8B-B14F-4D97-AF65-F5344CB8AC3E}">
        <p14:creationId xmlns:p14="http://schemas.microsoft.com/office/powerpoint/2010/main" val="23954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p:txBody>
          <a:bodyPr anchor="ctr"/>
          <a:lstStyle/>
          <a:p>
            <a:pPr marL="0" indent="0" algn="ctr">
              <a:buNone/>
            </a:pPr>
            <a:r>
              <a:rPr lang="en-US" dirty="0"/>
              <a:t>“Agile processes promote sustainable development. The sponsors, developers, and users should be able to maintain a constant pace indefinitely.”</a:t>
            </a:r>
          </a:p>
        </p:txBody>
      </p:sp>
    </p:spTree>
    <p:extLst>
      <p:ext uri="{BB962C8B-B14F-4D97-AF65-F5344CB8AC3E}">
        <p14:creationId xmlns:p14="http://schemas.microsoft.com/office/powerpoint/2010/main" val="36787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3" name="Content Placeholder 2">
            <a:extLst>
              <a:ext uri="{FF2B5EF4-FFF2-40B4-BE49-F238E27FC236}">
                <a16:creationId xmlns:a16="http://schemas.microsoft.com/office/drawing/2014/main" id="{35954247-03F3-44F1-953F-C3D835AAFFFB}"/>
              </a:ext>
            </a:extLst>
          </p:cNvPr>
          <p:cNvSpPr>
            <a:spLocks noGrp="1"/>
          </p:cNvSpPr>
          <p:nvPr>
            <p:ph idx="1"/>
          </p:nvPr>
        </p:nvSpPr>
        <p:spPr/>
        <p:txBody>
          <a:bodyPr anchor="ctr"/>
          <a:lstStyle/>
          <a:p>
            <a:pPr marL="0" indent="0" algn="ctr">
              <a:buNone/>
            </a:pPr>
            <a:r>
              <a:rPr lang="en-US" dirty="0"/>
              <a:t>“Continuous attention to technical excellence and good design enhances agility.”</a:t>
            </a:r>
          </a:p>
        </p:txBody>
      </p:sp>
    </p:spTree>
    <p:extLst>
      <p:ext uri="{BB962C8B-B14F-4D97-AF65-F5344CB8AC3E}">
        <p14:creationId xmlns:p14="http://schemas.microsoft.com/office/powerpoint/2010/main" val="67429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3" name="Content Placeholder 2">
            <a:extLst>
              <a:ext uri="{FF2B5EF4-FFF2-40B4-BE49-F238E27FC236}">
                <a16:creationId xmlns:a16="http://schemas.microsoft.com/office/drawing/2014/main" id="{1D895C6F-3DB8-4A3E-8F69-C01B53AA5877}"/>
              </a:ext>
            </a:extLst>
          </p:cNvPr>
          <p:cNvSpPr>
            <a:spLocks noGrp="1"/>
          </p:cNvSpPr>
          <p:nvPr>
            <p:ph idx="1"/>
          </p:nvPr>
        </p:nvSpPr>
        <p:spPr/>
        <p:txBody>
          <a:bodyPr anchor="ctr"/>
          <a:lstStyle/>
          <a:p>
            <a:pPr marL="0" indent="0" algn="ctr">
              <a:buNone/>
            </a:pPr>
            <a:r>
              <a:rPr lang="en-US" dirty="0"/>
              <a:t>“Simplicity--the art of maximizing the amount of work not done--is essential.”</a:t>
            </a:r>
          </a:p>
        </p:txBody>
      </p:sp>
    </p:spTree>
    <p:extLst>
      <p:ext uri="{BB962C8B-B14F-4D97-AF65-F5344CB8AC3E}">
        <p14:creationId xmlns:p14="http://schemas.microsoft.com/office/powerpoint/2010/main" val="367862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3" name="Content Placeholder 2">
            <a:extLst>
              <a:ext uri="{FF2B5EF4-FFF2-40B4-BE49-F238E27FC236}">
                <a16:creationId xmlns:a16="http://schemas.microsoft.com/office/drawing/2014/main" id="{BA708444-DABD-44C0-85A2-C9503F52395E}"/>
              </a:ext>
            </a:extLst>
          </p:cNvPr>
          <p:cNvSpPr>
            <a:spLocks noGrp="1"/>
          </p:cNvSpPr>
          <p:nvPr>
            <p:ph idx="1"/>
          </p:nvPr>
        </p:nvSpPr>
        <p:spPr/>
        <p:txBody>
          <a:bodyPr anchor="ctr"/>
          <a:lstStyle/>
          <a:p>
            <a:pPr marL="0" indent="0" algn="ctr">
              <a:buNone/>
            </a:pPr>
            <a:r>
              <a:rPr lang="en-US" dirty="0"/>
              <a:t>“At regular intervals, the team reflects on how to become more effective, then tunes and adjusts its behavior accordingly.”</a:t>
            </a:r>
          </a:p>
        </p:txBody>
      </p:sp>
    </p:spTree>
    <p:extLst>
      <p:ext uri="{BB962C8B-B14F-4D97-AF65-F5344CB8AC3E}">
        <p14:creationId xmlns:p14="http://schemas.microsoft.com/office/powerpoint/2010/main" val="141016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4439</Words>
  <Application>Microsoft Office PowerPoint</Application>
  <PresentationFormat>Widescreen</PresentationFormat>
  <Paragraphs>355</Paragraphs>
  <Slides>34</Slides>
  <Notes>31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The Tortoise and the Hare</vt:lpstr>
      <vt:lpstr>The Fable</vt:lpstr>
      <vt:lpstr>The BOKF Tortoise 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Flex on breadth and urgency, not on commitment</vt:lpstr>
      <vt:lpstr>Compliance vs Commitment</vt:lpstr>
      <vt:lpstr>The Killing of Continuous Improvement</vt:lpstr>
      <vt:lpstr>No Vision</vt:lpstr>
      <vt:lpstr>No Leadership or Bad Leadership</vt:lpstr>
      <vt:lpstr>No Leadership or Bad Leadership</vt:lpstr>
      <vt:lpstr>No Leadership or Bad Leadership</vt:lpstr>
      <vt:lpstr>No Leadership or Bad Leadership</vt:lpstr>
      <vt:lpstr>No Leadership or Bad Leadership</vt:lpstr>
      <vt:lpstr>No Commitment</vt:lpstr>
      <vt:lpstr>No Commitment</vt:lpstr>
      <vt:lpstr>The Sustaining of Continuous Improvement</vt:lpstr>
      <vt:lpstr>Gently wielding the power entrusted to us</vt:lpstr>
      <vt:lpstr>No Leadership or Bad Leadership</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2021-11-08T01:34:32Z</dcterms:modified>
</cp:coreProperties>
</file>