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56" r:id="rId2"/>
    <p:sldId id="257" r:id="rId3"/>
    <p:sldId id="258" r:id="rId4"/>
    <p:sldId id="259" r:id="rId5"/>
    <p:sldId id="260" r:id="rId6"/>
    <p:sldId id="261" r:id="rId7"/>
    <p:sldId id="262" r:id="rId8"/>
    <p:sldId id="263" r:id="rId9"/>
    <p:sldId id="264" r:id="rId10"/>
    <p:sldId id="269" r:id="rId11"/>
    <p:sldId id="265" r:id="rId12"/>
    <p:sldId id="266" r:id="rId13"/>
    <p:sldId id="267" r:id="rId14"/>
    <p:sldId id="287" r:id="rId15"/>
    <p:sldId id="268" r:id="rId16"/>
    <p:sldId id="271" r:id="rId17"/>
    <p:sldId id="275" r:id="rId18"/>
    <p:sldId id="276" r:id="rId19"/>
    <p:sldId id="273" r:id="rId20"/>
    <p:sldId id="274" r:id="rId21"/>
    <p:sldId id="277" r:id="rId22"/>
    <p:sldId id="278" r:id="rId23"/>
    <p:sldId id="279" r:id="rId24"/>
    <p:sldId id="280" r:id="rId25"/>
    <p:sldId id="281" r:id="rId26"/>
    <p:sldId id="282" r:id="rId27"/>
    <p:sldId id="283" r:id="rId28"/>
    <p:sldId id="284" r:id="rId29"/>
    <p:sldId id="285" r:id="rId30"/>
    <p:sldId id="286"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161F929-ADA8-4ED7-B188-5FA59EAD01EE}" v="23" dt="2021-11-07T01:56:03.440"/>
    <p1510:client id="{D25FF412-11E0-423E-8BD3-DB885E5F48F4}" v="6" dt="2021-11-07T23:56:33.05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14" autoAdjust="0"/>
    <p:restoredTop sz="64950" autoAdjust="0"/>
  </p:normalViewPr>
  <p:slideViewPr>
    <p:cSldViewPr snapToGrid="0">
      <p:cViewPr varScale="1">
        <p:scale>
          <a:sx n="55" d="100"/>
          <a:sy n="55" d="100"/>
        </p:scale>
        <p:origin x="1742" y="38"/>
      </p:cViewPr>
      <p:guideLst/>
    </p:cSldViewPr>
  </p:slideViewPr>
  <p:notesTextViewPr>
    <p:cViewPr>
      <p:scale>
        <a:sx n="1" d="1"/>
        <a:sy n="1" d="1"/>
      </p:scale>
      <p:origin x="0" y="-11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38"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son Knight" userId="03bbb8e5a6d6338b" providerId="LiveId" clId="{0161F929-ADA8-4ED7-B188-5FA59EAD01EE}"/>
    <pc:docChg chg="undo redo custSel addSld delSld modSld">
      <pc:chgData name="Jason Knight" userId="03bbb8e5a6d6338b" providerId="LiveId" clId="{0161F929-ADA8-4ED7-B188-5FA59EAD01EE}" dt="2021-11-07T03:04:02.478" v="8066" actId="20577"/>
      <pc:docMkLst>
        <pc:docMk/>
      </pc:docMkLst>
      <pc:sldChg chg="modSp mod">
        <pc:chgData name="Jason Knight" userId="03bbb8e5a6d6338b" providerId="LiveId" clId="{0161F929-ADA8-4ED7-B188-5FA59EAD01EE}" dt="2021-11-07T01:03:55.028" v="117" actId="20577"/>
        <pc:sldMkLst>
          <pc:docMk/>
          <pc:sldMk cId="3562525586" sldId="256"/>
        </pc:sldMkLst>
        <pc:spChg chg="mod">
          <ac:chgData name="Jason Knight" userId="03bbb8e5a6d6338b" providerId="LiveId" clId="{0161F929-ADA8-4ED7-B188-5FA59EAD01EE}" dt="2021-11-07T01:01:10.783" v="26" actId="20577"/>
          <ac:spMkLst>
            <pc:docMk/>
            <pc:sldMk cId="3562525586" sldId="256"/>
            <ac:spMk id="2" creationId="{13847E03-4FFE-4659-9889-2FD0B205CA22}"/>
          </ac:spMkLst>
        </pc:spChg>
        <pc:spChg chg="mod">
          <ac:chgData name="Jason Knight" userId="03bbb8e5a6d6338b" providerId="LiveId" clId="{0161F929-ADA8-4ED7-B188-5FA59EAD01EE}" dt="2021-11-07T01:03:55.028" v="117" actId="20577"/>
          <ac:spMkLst>
            <pc:docMk/>
            <pc:sldMk cId="3562525586" sldId="256"/>
            <ac:spMk id="3" creationId="{085DF59D-6C18-4A95-9E44-76DAF5D22946}"/>
          </ac:spMkLst>
        </pc:spChg>
      </pc:sldChg>
      <pc:sldChg chg="addSp delSp modSp new mod modNotesTx">
        <pc:chgData name="Jason Knight" userId="03bbb8e5a6d6338b" providerId="LiveId" clId="{0161F929-ADA8-4ED7-B188-5FA59EAD01EE}" dt="2021-11-07T01:15:51.692" v="190" actId="20577"/>
        <pc:sldMkLst>
          <pc:docMk/>
          <pc:sldMk cId="2559899093" sldId="257"/>
        </pc:sldMkLst>
        <pc:spChg chg="mod ord">
          <ac:chgData name="Jason Knight" userId="03bbb8e5a6d6338b" providerId="LiveId" clId="{0161F929-ADA8-4ED7-B188-5FA59EAD01EE}" dt="2021-11-07T01:15:51.692" v="190" actId="20577"/>
          <ac:spMkLst>
            <pc:docMk/>
            <pc:sldMk cId="2559899093" sldId="257"/>
            <ac:spMk id="2" creationId="{1B35FFBF-9371-4AE0-A054-A7F840D5B9B3}"/>
          </ac:spMkLst>
        </pc:spChg>
        <pc:picChg chg="add del mod">
          <ac:chgData name="Jason Knight" userId="03bbb8e5a6d6338b" providerId="LiveId" clId="{0161F929-ADA8-4ED7-B188-5FA59EAD01EE}" dt="2021-11-07T01:10:24.385" v="131" actId="478"/>
          <ac:picMkLst>
            <pc:docMk/>
            <pc:sldMk cId="2559899093" sldId="257"/>
            <ac:picMk id="1026" creationId="{0642F773-D8BD-4674-9BE2-588EBB3F4009}"/>
          </ac:picMkLst>
        </pc:picChg>
        <pc:picChg chg="add mod">
          <ac:chgData name="Jason Knight" userId="03bbb8e5a6d6338b" providerId="LiveId" clId="{0161F929-ADA8-4ED7-B188-5FA59EAD01EE}" dt="2021-11-07T01:10:47.691" v="136" actId="1076"/>
          <ac:picMkLst>
            <pc:docMk/>
            <pc:sldMk cId="2559899093" sldId="257"/>
            <ac:picMk id="1028" creationId="{C7554835-1D0E-4A2F-9299-759697EF5C55}"/>
          </ac:picMkLst>
        </pc:picChg>
      </pc:sldChg>
      <pc:sldChg chg="modSp add mod modNotesTx">
        <pc:chgData name="Jason Knight" userId="03bbb8e5a6d6338b" providerId="LiveId" clId="{0161F929-ADA8-4ED7-B188-5FA59EAD01EE}" dt="2021-11-07T01:15:25.221" v="185" actId="1076"/>
        <pc:sldMkLst>
          <pc:docMk/>
          <pc:sldMk cId="952410151" sldId="258"/>
        </pc:sldMkLst>
        <pc:spChg chg="mod">
          <ac:chgData name="Jason Knight" userId="03bbb8e5a6d6338b" providerId="LiveId" clId="{0161F929-ADA8-4ED7-B188-5FA59EAD01EE}" dt="2021-11-07T01:11:52.271" v="158" actId="20577"/>
          <ac:spMkLst>
            <pc:docMk/>
            <pc:sldMk cId="952410151" sldId="258"/>
            <ac:spMk id="2" creationId="{1B35FFBF-9371-4AE0-A054-A7F840D5B9B3}"/>
          </ac:spMkLst>
        </pc:spChg>
        <pc:picChg chg="mod">
          <ac:chgData name="Jason Knight" userId="03bbb8e5a6d6338b" providerId="LiveId" clId="{0161F929-ADA8-4ED7-B188-5FA59EAD01EE}" dt="2021-11-07T01:15:25.221" v="185" actId="1076"/>
          <ac:picMkLst>
            <pc:docMk/>
            <pc:sldMk cId="952410151" sldId="258"/>
            <ac:picMk id="1028" creationId="{C7554835-1D0E-4A2F-9299-759697EF5C55}"/>
          </ac:picMkLst>
        </pc:picChg>
      </pc:sldChg>
      <pc:sldChg chg="new del">
        <pc:chgData name="Jason Knight" userId="03bbb8e5a6d6338b" providerId="LiveId" clId="{0161F929-ADA8-4ED7-B188-5FA59EAD01EE}" dt="2021-11-07T01:11:38.231" v="138" actId="47"/>
        <pc:sldMkLst>
          <pc:docMk/>
          <pc:sldMk cId="1601732071" sldId="258"/>
        </pc:sldMkLst>
      </pc:sldChg>
      <pc:sldChg chg="modSp add mod modNotesTx">
        <pc:chgData name="Jason Knight" userId="03bbb8e5a6d6338b" providerId="LiveId" clId="{0161F929-ADA8-4ED7-B188-5FA59EAD01EE}" dt="2021-11-07T01:22:03.346" v="232"/>
        <pc:sldMkLst>
          <pc:docMk/>
          <pc:sldMk cId="1445182825" sldId="259"/>
        </pc:sldMkLst>
        <pc:spChg chg="mod">
          <ac:chgData name="Jason Knight" userId="03bbb8e5a6d6338b" providerId="LiveId" clId="{0161F929-ADA8-4ED7-B188-5FA59EAD01EE}" dt="2021-11-07T01:14:59.570" v="183" actId="20577"/>
          <ac:spMkLst>
            <pc:docMk/>
            <pc:sldMk cId="1445182825" sldId="259"/>
            <ac:spMk id="2" creationId="{1B35FFBF-9371-4AE0-A054-A7F840D5B9B3}"/>
          </ac:spMkLst>
        </pc:spChg>
        <pc:picChg chg="mod">
          <ac:chgData name="Jason Knight" userId="03bbb8e5a6d6338b" providerId="LiveId" clId="{0161F929-ADA8-4ED7-B188-5FA59EAD01EE}" dt="2021-11-07T01:15:09.152" v="184" actId="1076"/>
          <ac:picMkLst>
            <pc:docMk/>
            <pc:sldMk cId="1445182825" sldId="259"/>
            <ac:picMk id="1028" creationId="{C7554835-1D0E-4A2F-9299-759697EF5C55}"/>
          </ac:picMkLst>
        </pc:picChg>
      </pc:sldChg>
      <pc:sldChg chg="new del">
        <pc:chgData name="Jason Knight" userId="03bbb8e5a6d6338b" providerId="LiveId" clId="{0161F929-ADA8-4ED7-B188-5FA59EAD01EE}" dt="2021-11-07T01:14:20.717" v="161" actId="47"/>
        <pc:sldMkLst>
          <pc:docMk/>
          <pc:sldMk cId="3790725131" sldId="259"/>
        </pc:sldMkLst>
      </pc:sldChg>
      <pc:sldChg chg="addSp delSp modSp new mod modNotesTx">
        <pc:chgData name="Jason Knight" userId="03bbb8e5a6d6338b" providerId="LiveId" clId="{0161F929-ADA8-4ED7-B188-5FA59EAD01EE}" dt="2021-11-07T01:22:58.370" v="236" actId="20577"/>
        <pc:sldMkLst>
          <pc:docMk/>
          <pc:sldMk cId="239544077" sldId="260"/>
        </pc:sldMkLst>
        <pc:spChg chg="mod">
          <ac:chgData name="Jason Knight" userId="03bbb8e5a6d6338b" providerId="LiveId" clId="{0161F929-ADA8-4ED7-B188-5FA59EAD01EE}" dt="2021-11-07T01:21:16.639" v="230" actId="20577"/>
          <ac:spMkLst>
            <pc:docMk/>
            <pc:sldMk cId="239544077" sldId="260"/>
            <ac:spMk id="2" creationId="{1EC25B8A-D1AD-416E-9090-1B76FC7DCBCC}"/>
          </ac:spMkLst>
        </pc:spChg>
        <pc:picChg chg="add del mod">
          <ac:chgData name="Jason Knight" userId="03bbb8e5a6d6338b" providerId="LiveId" clId="{0161F929-ADA8-4ED7-B188-5FA59EAD01EE}" dt="2021-11-07T01:21:02.311" v="196" actId="478"/>
          <ac:picMkLst>
            <pc:docMk/>
            <pc:sldMk cId="239544077" sldId="260"/>
            <ac:picMk id="2050" creationId="{D18C17F5-4E51-4289-82DA-918012FCA371}"/>
          </ac:picMkLst>
        </pc:picChg>
      </pc:sldChg>
      <pc:sldChg chg="modSp new mod modNotesTx">
        <pc:chgData name="Jason Knight" userId="03bbb8e5a6d6338b" providerId="LiveId" clId="{0161F929-ADA8-4ED7-B188-5FA59EAD01EE}" dt="2021-11-07T01:25:18.370" v="265" actId="20577"/>
        <pc:sldMkLst>
          <pc:docMk/>
          <pc:sldMk cId="367878953" sldId="261"/>
        </pc:sldMkLst>
        <pc:spChg chg="mod">
          <ac:chgData name="Jason Knight" userId="03bbb8e5a6d6338b" providerId="LiveId" clId="{0161F929-ADA8-4ED7-B188-5FA59EAD01EE}" dt="2021-11-07T01:25:18.370" v="265" actId="20577"/>
          <ac:spMkLst>
            <pc:docMk/>
            <pc:sldMk cId="367878953" sldId="261"/>
            <ac:spMk id="2" creationId="{ED789446-BFA5-4E3D-B25A-E6D5066BB24B}"/>
          </ac:spMkLst>
        </pc:spChg>
      </pc:sldChg>
      <pc:sldChg chg="modSp new mod modNotesTx">
        <pc:chgData name="Jason Knight" userId="03bbb8e5a6d6338b" providerId="LiveId" clId="{0161F929-ADA8-4ED7-B188-5FA59EAD01EE}" dt="2021-11-07T01:39:17.299" v="287" actId="20577"/>
        <pc:sldMkLst>
          <pc:docMk/>
          <pc:sldMk cId="674298669" sldId="262"/>
        </pc:sldMkLst>
        <pc:spChg chg="mod">
          <ac:chgData name="Jason Knight" userId="03bbb8e5a6d6338b" providerId="LiveId" clId="{0161F929-ADA8-4ED7-B188-5FA59EAD01EE}" dt="2021-11-07T01:38:29.358" v="282" actId="20577"/>
          <ac:spMkLst>
            <pc:docMk/>
            <pc:sldMk cId="674298669" sldId="262"/>
            <ac:spMk id="2" creationId="{90B37DA7-F8DE-4138-B92F-553255C1C020}"/>
          </ac:spMkLst>
        </pc:spChg>
      </pc:sldChg>
      <pc:sldChg chg="modSp new mod modNotesTx">
        <pc:chgData name="Jason Knight" userId="03bbb8e5a6d6338b" providerId="LiveId" clId="{0161F929-ADA8-4ED7-B188-5FA59EAD01EE}" dt="2021-11-07T01:39:49.837" v="312" actId="20577"/>
        <pc:sldMkLst>
          <pc:docMk/>
          <pc:sldMk cId="3678627880" sldId="263"/>
        </pc:sldMkLst>
        <pc:spChg chg="mod">
          <ac:chgData name="Jason Knight" userId="03bbb8e5a6d6338b" providerId="LiveId" clId="{0161F929-ADA8-4ED7-B188-5FA59EAD01EE}" dt="2021-11-07T01:39:49.837" v="312" actId="20577"/>
          <ac:spMkLst>
            <pc:docMk/>
            <pc:sldMk cId="3678627880" sldId="263"/>
            <ac:spMk id="2" creationId="{A1A1965A-1CFC-4885-9EB6-29E8027F6AE0}"/>
          </ac:spMkLst>
        </pc:spChg>
      </pc:sldChg>
      <pc:sldChg chg="modSp new mod modNotesTx">
        <pc:chgData name="Jason Knight" userId="03bbb8e5a6d6338b" providerId="LiveId" clId="{0161F929-ADA8-4ED7-B188-5FA59EAD01EE}" dt="2021-11-07T01:40:11.907" v="337" actId="20577"/>
        <pc:sldMkLst>
          <pc:docMk/>
          <pc:sldMk cId="1410166042" sldId="264"/>
        </pc:sldMkLst>
        <pc:spChg chg="mod">
          <ac:chgData name="Jason Knight" userId="03bbb8e5a6d6338b" providerId="LiveId" clId="{0161F929-ADA8-4ED7-B188-5FA59EAD01EE}" dt="2021-11-07T01:40:11.907" v="337" actId="20577"/>
          <ac:spMkLst>
            <pc:docMk/>
            <pc:sldMk cId="1410166042" sldId="264"/>
            <ac:spMk id="2" creationId="{0E8F038E-29BE-4EB7-AC03-C253DC4D99D6}"/>
          </ac:spMkLst>
        </pc:spChg>
      </pc:sldChg>
      <pc:sldChg chg="modSp new mod modNotesTx">
        <pc:chgData name="Jason Knight" userId="03bbb8e5a6d6338b" providerId="LiveId" clId="{0161F929-ADA8-4ED7-B188-5FA59EAD01EE}" dt="2021-11-07T01:51:35.959" v="403" actId="20577"/>
        <pc:sldMkLst>
          <pc:docMk/>
          <pc:sldMk cId="2817966517" sldId="265"/>
        </pc:sldMkLst>
        <pc:spChg chg="mod">
          <ac:chgData name="Jason Knight" userId="03bbb8e5a6d6338b" providerId="LiveId" clId="{0161F929-ADA8-4ED7-B188-5FA59EAD01EE}" dt="2021-11-07T01:40:53.902" v="349" actId="20577"/>
          <ac:spMkLst>
            <pc:docMk/>
            <pc:sldMk cId="2817966517" sldId="265"/>
            <ac:spMk id="2" creationId="{BA4CC527-F4C6-44BA-8F79-45B887EE34EE}"/>
          </ac:spMkLst>
        </pc:spChg>
      </pc:sldChg>
      <pc:sldChg chg="modSp new mod modNotesTx">
        <pc:chgData name="Jason Knight" userId="03bbb8e5a6d6338b" providerId="LiveId" clId="{0161F929-ADA8-4ED7-B188-5FA59EAD01EE}" dt="2021-11-07T01:48:55.060" v="380" actId="20577"/>
        <pc:sldMkLst>
          <pc:docMk/>
          <pc:sldMk cId="3679784936" sldId="266"/>
        </pc:sldMkLst>
        <pc:spChg chg="mod">
          <ac:chgData name="Jason Knight" userId="03bbb8e5a6d6338b" providerId="LiveId" clId="{0161F929-ADA8-4ED7-B188-5FA59EAD01EE}" dt="2021-11-07T01:48:08.210" v="376" actId="20577"/>
          <ac:spMkLst>
            <pc:docMk/>
            <pc:sldMk cId="3679784936" sldId="266"/>
            <ac:spMk id="2" creationId="{7A40CD58-ED4C-4828-AC05-FCA3D3949DC3}"/>
          </ac:spMkLst>
        </pc:spChg>
      </pc:sldChg>
      <pc:sldChg chg="modSp new mod modNotesTx">
        <pc:chgData name="Jason Knight" userId="03bbb8e5a6d6338b" providerId="LiveId" clId="{0161F929-ADA8-4ED7-B188-5FA59EAD01EE}" dt="2021-11-07T02:12:17.258" v="933"/>
        <pc:sldMkLst>
          <pc:docMk/>
          <pc:sldMk cId="1526563647" sldId="267"/>
        </pc:sldMkLst>
        <pc:spChg chg="mod">
          <ac:chgData name="Jason Knight" userId="03bbb8e5a6d6338b" providerId="LiveId" clId="{0161F929-ADA8-4ED7-B188-5FA59EAD01EE}" dt="2021-11-07T01:49:21.773" v="387"/>
          <ac:spMkLst>
            <pc:docMk/>
            <pc:sldMk cId="1526563647" sldId="267"/>
            <ac:spMk id="2" creationId="{EC90927B-4EDB-4175-8EA7-539AA0FFB263}"/>
          </ac:spMkLst>
        </pc:spChg>
      </pc:sldChg>
      <pc:sldChg chg="modSp new mod">
        <pc:chgData name="Jason Knight" userId="03bbb8e5a6d6338b" providerId="LiveId" clId="{0161F929-ADA8-4ED7-B188-5FA59EAD01EE}" dt="2021-11-07T01:50:35.515" v="399"/>
        <pc:sldMkLst>
          <pc:docMk/>
          <pc:sldMk cId="1836076496" sldId="268"/>
        </pc:sldMkLst>
        <pc:spChg chg="mod">
          <ac:chgData name="Jason Knight" userId="03bbb8e5a6d6338b" providerId="LiveId" clId="{0161F929-ADA8-4ED7-B188-5FA59EAD01EE}" dt="2021-11-07T01:50:35.515" v="399"/>
          <ac:spMkLst>
            <pc:docMk/>
            <pc:sldMk cId="1836076496" sldId="268"/>
            <ac:spMk id="2" creationId="{5A15A61E-B69F-42E1-B006-CCDDC996A498}"/>
          </ac:spMkLst>
        </pc:spChg>
      </pc:sldChg>
      <pc:sldChg chg="addSp delSp modSp new mod modNotesTx">
        <pc:chgData name="Jason Knight" userId="03bbb8e5a6d6338b" providerId="LiveId" clId="{0161F929-ADA8-4ED7-B188-5FA59EAD01EE}" dt="2021-11-07T01:52:40.149" v="450" actId="478"/>
        <pc:sldMkLst>
          <pc:docMk/>
          <pc:sldMk cId="374609089" sldId="269"/>
        </pc:sldMkLst>
        <pc:spChg chg="mod">
          <ac:chgData name="Jason Knight" userId="03bbb8e5a6d6338b" providerId="LiveId" clId="{0161F929-ADA8-4ED7-B188-5FA59EAD01EE}" dt="2021-11-07T01:51:52.152" v="446" actId="20577"/>
          <ac:spMkLst>
            <pc:docMk/>
            <pc:sldMk cId="374609089" sldId="269"/>
            <ac:spMk id="2" creationId="{85133EE9-EA9D-465B-8FFE-164AB6226976}"/>
          </ac:spMkLst>
        </pc:spChg>
        <pc:picChg chg="add del">
          <ac:chgData name="Jason Knight" userId="03bbb8e5a6d6338b" providerId="LiveId" clId="{0161F929-ADA8-4ED7-B188-5FA59EAD01EE}" dt="2021-11-07T01:52:40.149" v="450" actId="478"/>
          <ac:picMkLst>
            <pc:docMk/>
            <pc:sldMk cId="374609089" sldId="269"/>
            <ac:picMk id="1026" creationId="{1DE82B09-8597-4ED1-97CC-01ED7984C7C3}"/>
          </ac:picMkLst>
        </pc:picChg>
      </pc:sldChg>
      <pc:sldChg chg="modSp new del mod modNotesTx">
        <pc:chgData name="Jason Knight" userId="03bbb8e5a6d6338b" providerId="LiveId" clId="{0161F929-ADA8-4ED7-B188-5FA59EAD01EE}" dt="2021-11-07T01:57:09.422" v="669" actId="47"/>
        <pc:sldMkLst>
          <pc:docMk/>
          <pc:sldMk cId="3255930900" sldId="270"/>
        </pc:sldMkLst>
        <pc:spChg chg="mod">
          <ac:chgData name="Jason Knight" userId="03bbb8e5a6d6338b" providerId="LiveId" clId="{0161F929-ADA8-4ED7-B188-5FA59EAD01EE}" dt="2021-11-07T01:53:26.211" v="463" actId="20577"/>
          <ac:spMkLst>
            <pc:docMk/>
            <pc:sldMk cId="3255930900" sldId="270"/>
            <ac:spMk id="2" creationId="{45138CBF-A054-4338-A558-AFD57060AAD0}"/>
          </ac:spMkLst>
        </pc:spChg>
      </pc:sldChg>
      <pc:sldChg chg="modSp new mod modNotesTx">
        <pc:chgData name="Jason Knight" userId="03bbb8e5a6d6338b" providerId="LiveId" clId="{0161F929-ADA8-4ED7-B188-5FA59EAD01EE}" dt="2021-11-07T02:16:55.833" v="939"/>
        <pc:sldMkLst>
          <pc:docMk/>
          <pc:sldMk cId="1996544786" sldId="271"/>
        </pc:sldMkLst>
        <pc:spChg chg="mod">
          <ac:chgData name="Jason Knight" userId="03bbb8e5a6d6338b" providerId="LiveId" clId="{0161F929-ADA8-4ED7-B188-5FA59EAD01EE}" dt="2021-11-07T01:54:00.160" v="474" actId="20577"/>
          <ac:spMkLst>
            <pc:docMk/>
            <pc:sldMk cId="1996544786" sldId="271"/>
            <ac:spMk id="2" creationId="{6092C9F0-8BB3-4539-84AC-04B18039AF7F}"/>
          </ac:spMkLst>
        </pc:spChg>
      </pc:sldChg>
      <pc:sldChg chg="modSp new del mod">
        <pc:chgData name="Jason Knight" userId="03bbb8e5a6d6338b" providerId="LiveId" clId="{0161F929-ADA8-4ED7-B188-5FA59EAD01EE}" dt="2021-11-07T02:14:50.529" v="935" actId="47"/>
        <pc:sldMkLst>
          <pc:docMk/>
          <pc:sldMk cId="2894867661" sldId="272"/>
        </pc:sldMkLst>
        <pc:spChg chg="mod">
          <ac:chgData name="Jason Knight" userId="03bbb8e5a6d6338b" providerId="LiveId" clId="{0161F929-ADA8-4ED7-B188-5FA59EAD01EE}" dt="2021-11-07T01:54:13.745" v="488" actId="20577"/>
          <ac:spMkLst>
            <pc:docMk/>
            <pc:sldMk cId="2894867661" sldId="272"/>
            <ac:spMk id="2" creationId="{30C1EE62-D29F-4329-A908-8C8E743CC0CC}"/>
          </ac:spMkLst>
        </pc:spChg>
      </pc:sldChg>
      <pc:sldChg chg="modSp new mod modNotesTx">
        <pc:chgData name="Jason Knight" userId="03bbb8e5a6d6338b" providerId="LiveId" clId="{0161F929-ADA8-4ED7-B188-5FA59EAD01EE}" dt="2021-11-07T01:55:32.963" v="545"/>
        <pc:sldMkLst>
          <pc:docMk/>
          <pc:sldMk cId="2444472896" sldId="273"/>
        </pc:sldMkLst>
        <pc:spChg chg="mod">
          <ac:chgData name="Jason Knight" userId="03bbb8e5a6d6338b" providerId="LiveId" clId="{0161F929-ADA8-4ED7-B188-5FA59EAD01EE}" dt="2021-11-07T01:54:34.942" v="502" actId="20577"/>
          <ac:spMkLst>
            <pc:docMk/>
            <pc:sldMk cId="2444472896" sldId="273"/>
            <ac:spMk id="2" creationId="{B0BC4A47-C849-4C8B-B27B-C80B41636D96}"/>
          </ac:spMkLst>
        </pc:spChg>
        <pc:spChg chg="mod">
          <ac:chgData name="Jason Knight" userId="03bbb8e5a6d6338b" providerId="LiveId" clId="{0161F929-ADA8-4ED7-B188-5FA59EAD01EE}" dt="2021-11-07T01:55:05.877" v="516" actId="20577"/>
          <ac:spMkLst>
            <pc:docMk/>
            <pc:sldMk cId="2444472896" sldId="273"/>
            <ac:spMk id="3" creationId="{A7220E79-F373-46C9-9ACB-5799C58794E2}"/>
          </ac:spMkLst>
        </pc:spChg>
      </pc:sldChg>
      <pc:sldChg chg="modSp add mod modNotesTx">
        <pc:chgData name="Jason Knight" userId="03bbb8e5a6d6338b" providerId="LiveId" clId="{0161F929-ADA8-4ED7-B188-5FA59EAD01EE}" dt="2021-11-07T02:15:37.836" v="936"/>
        <pc:sldMkLst>
          <pc:docMk/>
          <pc:sldMk cId="3586345893" sldId="274"/>
        </pc:sldMkLst>
        <pc:spChg chg="mod">
          <ac:chgData name="Jason Knight" userId="03bbb8e5a6d6338b" providerId="LiveId" clId="{0161F929-ADA8-4ED7-B188-5FA59EAD01EE}" dt="2021-11-07T01:55:22.212" v="544" actId="20577"/>
          <ac:spMkLst>
            <pc:docMk/>
            <pc:sldMk cId="3586345893" sldId="274"/>
            <ac:spMk id="3" creationId="{A7220E79-F373-46C9-9ACB-5799C58794E2}"/>
          </ac:spMkLst>
        </pc:spChg>
      </pc:sldChg>
      <pc:sldChg chg="modSp add mod modNotesTx">
        <pc:chgData name="Jason Knight" userId="03bbb8e5a6d6338b" providerId="LiveId" clId="{0161F929-ADA8-4ED7-B188-5FA59EAD01EE}" dt="2021-11-07T02:16:26.154" v="937"/>
        <pc:sldMkLst>
          <pc:docMk/>
          <pc:sldMk cId="2165813908" sldId="275"/>
        </pc:sldMkLst>
        <pc:spChg chg="mod">
          <ac:chgData name="Jason Knight" userId="03bbb8e5a6d6338b" providerId="LiveId" clId="{0161F929-ADA8-4ED7-B188-5FA59EAD01EE}" dt="2021-11-07T01:56:18.325" v="573" actId="20577"/>
          <ac:spMkLst>
            <pc:docMk/>
            <pc:sldMk cId="2165813908" sldId="275"/>
            <ac:spMk id="3" creationId="{DA1905AA-3677-43A9-BD73-9460B5DC329C}"/>
          </ac:spMkLst>
        </pc:spChg>
      </pc:sldChg>
      <pc:sldChg chg="modSp add mod modNotesTx">
        <pc:chgData name="Jason Knight" userId="03bbb8e5a6d6338b" providerId="LiveId" clId="{0161F929-ADA8-4ED7-B188-5FA59EAD01EE}" dt="2021-11-07T02:17:57.399" v="940"/>
        <pc:sldMkLst>
          <pc:docMk/>
          <pc:sldMk cId="88608026" sldId="276"/>
        </pc:sldMkLst>
        <pc:spChg chg="mod">
          <ac:chgData name="Jason Knight" userId="03bbb8e5a6d6338b" providerId="LiveId" clId="{0161F929-ADA8-4ED7-B188-5FA59EAD01EE}" dt="2021-11-07T01:56:58.745" v="668" actId="20577"/>
          <ac:spMkLst>
            <pc:docMk/>
            <pc:sldMk cId="88608026" sldId="276"/>
            <ac:spMk id="3" creationId="{DA1905AA-3677-43A9-BD73-9460B5DC329C}"/>
          </ac:spMkLst>
        </pc:spChg>
      </pc:sldChg>
      <pc:sldChg chg="modSp new mod modNotesTx">
        <pc:chgData name="Jason Knight" userId="03bbb8e5a6d6338b" providerId="LiveId" clId="{0161F929-ADA8-4ED7-B188-5FA59EAD01EE}" dt="2021-11-07T02:21:41.983" v="1200" actId="20577"/>
        <pc:sldMkLst>
          <pc:docMk/>
          <pc:sldMk cId="4029258476" sldId="277"/>
        </pc:sldMkLst>
        <pc:spChg chg="mod">
          <ac:chgData name="Jason Knight" userId="03bbb8e5a6d6338b" providerId="LiveId" clId="{0161F929-ADA8-4ED7-B188-5FA59EAD01EE}" dt="2021-11-07T01:57:34.329" v="721" actId="20577"/>
          <ac:spMkLst>
            <pc:docMk/>
            <pc:sldMk cId="4029258476" sldId="277"/>
            <ac:spMk id="2" creationId="{8F72B997-817F-45F5-9010-DEC6407DF21E}"/>
          </ac:spMkLst>
        </pc:spChg>
      </pc:sldChg>
      <pc:sldChg chg="modSp new mod modNotesTx">
        <pc:chgData name="Jason Knight" userId="03bbb8e5a6d6338b" providerId="LiveId" clId="{0161F929-ADA8-4ED7-B188-5FA59EAD01EE}" dt="2021-11-07T02:28:35.679" v="2382" actId="20577"/>
        <pc:sldMkLst>
          <pc:docMk/>
          <pc:sldMk cId="70175331" sldId="278"/>
        </pc:sldMkLst>
        <pc:spChg chg="mod">
          <ac:chgData name="Jason Knight" userId="03bbb8e5a6d6338b" providerId="LiveId" clId="{0161F929-ADA8-4ED7-B188-5FA59EAD01EE}" dt="2021-11-07T02:19:26.859" v="941" actId="313"/>
          <ac:spMkLst>
            <pc:docMk/>
            <pc:sldMk cId="70175331" sldId="278"/>
            <ac:spMk id="2" creationId="{62332D38-A18F-468B-96EF-CC64D1BEB640}"/>
          </ac:spMkLst>
        </pc:spChg>
      </pc:sldChg>
      <pc:sldChg chg="modSp new mod modNotesTx">
        <pc:chgData name="Jason Knight" userId="03bbb8e5a6d6338b" providerId="LiveId" clId="{0161F929-ADA8-4ED7-B188-5FA59EAD01EE}" dt="2021-11-07T02:39:02.346" v="4337" actId="20577"/>
        <pc:sldMkLst>
          <pc:docMk/>
          <pc:sldMk cId="67912059" sldId="279"/>
        </pc:sldMkLst>
        <pc:spChg chg="mod">
          <ac:chgData name="Jason Knight" userId="03bbb8e5a6d6338b" providerId="LiveId" clId="{0161F929-ADA8-4ED7-B188-5FA59EAD01EE}" dt="2021-11-07T01:58:09.694" v="730"/>
          <ac:spMkLst>
            <pc:docMk/>
            <pc:sldMk cId="67912059" sldId="279"/>
            <ac:spMk id="2" creationId="{F580BCA4-E198-4B19-93D4-418964B64B91}"/>
          </ac:spMkLst>
        </pc:spChg>
      </pc:sldChg>
      <pc:sldChg chg="modSp new mod modNotesTx">
        <pc:chgData name="Jason Knight" userId="03bbb8e5a6d6338b" providerId="LiveId" clId="{0161F929-ADA8-4ED7-B188-5FA59EAD01EE}" dt="2021-11-07T02:43:57.932" v="5061" actId="5793"/>
        <pc:sldMkLst>
          <pc:docMk/>
          <pc:sldMk cId="996669767" sldId="280"/>
        </pc:sldMkLst>
        <pc:spChg chg="mod">
          <ac:chgData name="Jason Knight" userId="03bbb8e5a6d6338b" providerId="LiveId" clId="{0161F929-ADA8-4ED7-B188-5FA59EAD01EE}" dt="2021-11-07T01:58:21.159" v="734"/>
          <ac:spMkLst>
            <pc:docMk/>
            <pc:sldMk cId="996669767" sldId="280"/>
            <ac:spMk id="2" creationId="{47416CB0-E44B-4B52-861C-80A13A2E598E}"/>
          </ac:spMkLst>
        </pc:spChg>
      </pc:sldChg>
      <pc:sldChg chg="modSp new mod modNotesTx">
        <pc:chgData name="Jason Knight" userId="03bbb8e5a6d6338b" providerId="LiveId" clId="{0161F929-ADA8-4ED7-B188-5FA59EAD01EE}" dt="2021-11-07T02:44:32.628" v="5111" actId="20577"/>
        <pc:sldMkLst>
          <pc:docMk/>
          <pc:sldMk cId="636599258" sldId="281"/>
        </pc:sldMkLst>
        <pc:spChg chg="mod">
          <ac:chgData name="Jason Knight" userId="03bbb8e5a6d6338b" providerId="LiveId" clId="{0161F929-ADA8-4ED7-B188-5FA59EAD01EE}" dt="2021-11-07T01:58:32.815" v="738"/>
          <ac:spMkLst>
            <pc:docMk/>
            <pc:sldMk cId="636599258" sldId="281"/>
            <ac:spMk id="2" creationId="{0A57EE75-E80A-44CA-8C6A-22ADEC1D2887}"/>
          </ac:spMkLst>
        </pc:spChg>
      </pc:sldChg>
      <pc:sldChg chg="modSp new mod modNotesTx">
        <pc:chgData name="Jason Knight" userId="03bbb8e5a6d6338b" providerId="LiveId" clId="{0161F929-ADA8-4ED7-B188-5FA59EAD01EE}" dt="2021-11-07T02:49:57.430" v="5824" actId="20577"/>
        <pc:sldMkLst>
          <pc:docMk/>
          <pc:sldMk cId="3751012982" sldId="282"/>
        </pc:sldMkLst>
        <pc:spChg chg="mod">
          <ac:chgData name="Jason Knight" userId="03bbb8e5a6d6338b" providerId="LiveId" clId="{0161F929-ADA8-4ED7-B188-5FA59EAD01EE}" dt="2021-11-07T01:58:44.938" v="742"/>
          <ac:spMkLst>
            <pc:docMk/>
            <pc:sldMk cId="3751012982" sldId="282"/>
            <ac:spMk id="2" creationId="{4ED4D8D2-C8FA-4DFC-9845-6E4DC5584F88}"/>
          </ac:spMkLst>
        </pc:spChg>
        <pc:spChg chg="mod">
          <ac:chgData name="Jason Knight" userId="03bbb8e5a6d6338b" providerId="LiveId" clId="{0161F929-ADA8-4ED7-B188-5FA59EAD01EE}" dt="2021-11-07T01:59:31.627" v="778" actId="20577"/>
          <ac:spMkLst>
            <pc:docMk/>
            <pc:sldMk cId="3751012982" sldId="282"/>
            <ac:spMk id="3" creationId="{13EF36A2-356E-40CC-BDD1-DADF18D43EED}"/>
          </ac:spMkLst>
        </pc:spChg>
      </pc:sldChg>
      <pc:sldChg chg="modSp new mod modNotesTx">
        <pc:chgData name="Jason Knight" userId="03bbb8e5a6d6338b" providerId="LiveId" clId="{0161F929-ADA8-4ED7-B188-5FA59EAD01EE}" dt="2021-11-07T02:54:44.001" v="6553" actId="313"/>
        <pc:sldMkLst>
          <pc:docMk/>
          <pc:sldMk cId="3527141092" sldId="283"/>
        </pc:sldMkLst>
        <pc:spChg chg="mod">
          <ac:chgData name="Jason Knight" userId="03bbb8e5a6d6338b" providerId="LiveId" clId="{0161F929-ADA8-4ED7-B188-5FA59EAD01EE}" dt="2021-11-07T01:59:43.651" v="795" actId="20577"/>
          <ac:spMkLst>
            <pc:docMk/>
            <pc:sldMk cId="3527141092" sldId="283"/>
            <ac:spMk id="2" creationId="{23DDD5C5-6798-4152-BFA8-A232CF38EDFA}"/>
          </ac:spMkLst>
        </pc:spChg>
        <pc:spChg chg="mod">
          <ac:chgData name="Jason Knight" userId="03bbb8e5a6d6338b" providerId="LiveId" clId="{0161F929-ADA8-4ED7-B188-5FA59EAD01EE}" dt="2021-11-07T02:00:07.641" v="840" actId="20577"/>
          <ac:spMkLst>
            <pc:docMk/>
            <pc:sldMk cId="3527141092" sldId="283"/>
            <ac:spMk id="3" creationId="{FAFA1990-5C5F-4BE0-8836-98D259FD8BC1}"/>
          </ac:spMkLst>
        </pc:spChg>
      </pc:sldChg>
      <pc:sldChg chg="modSp new mod modNotesTx">
        <pc:chgData name="Jason Knight" userId="03bbb8e5a6d6338b" providerId="LiveId" clId="{0161F929-ADA8-4ED7-B188-5FA59EAD01EE}" dt="2021-11-07T03:04:02.478" v="8066" actId="20577"/>
        <pc:sldMkLst>
          <pc:docMk/>
          <pc:sldMk cId="2771060602" sldId="284"/>
        </pc:sldMkLst>
        <pc:spChg chg="mod">
          <ac:chgData name="Jason Knight" userId="03bbb8e5a6d6338b" providerId="LiveId" clId="{0161F929-ADA8-4ED7-B188-5FA59EAD01EE}" dt="2021-11-07T02:00:46.672" v="844"/>
          <ac:spMkLst>
            <pc:docMk/>
            <pc:sldMk cId="2771060602" sldId="284"/>
            <ac:spMk id="2" creationId="{96302A04-13CC-4768-AFD0-10582FF6E27A}"/>
          </ac:spMkLst>
        </pc:spChg>
        <pc:spChg chg="mod">
          <ac:chgData name="Jason Knight" userId="03bbb8e5a6d6338b" providerId="LiveId" clId="{0161F929-ADA8-4ED7-B188-5FA59EAD01EE}" dt="2021-11-07T02:01:00.454" v="890" actId="20577"/>
          <ac:spMkLst>
            <pc:docMk/>
            <pc:sldMk cId="2771060602" sldId="284"/>
            <ac:spMk id="3" creationId="{7476D450-E93F-4C96-A908-186048B4C693}"/>
          </ac:spMkLst>
        </pc:spChg>
      </pc:sldChg>
      <pc:sldChg chg="modSp new mod">
        <pc:chgData name="Jason Knight" userId="03bbb8e5a6d6338b" providerId="LiveId" clId="{0161F929-ADA8-4ED7-B188-5FA59EAD01EE}" dt="2021-11-07T02:01:19.901" v="902" actId="20577"/>
        <pc:sldMkLst>
          <pc:docMk/>
          <pc:sldMk cId="485086875" sldId="285"/>
        </pc:sldMkLst>
        <pc:spChg chg="mod">
          <ac:chgData name="Jason Knight" userId="03bbb8e5a6d6338b" providerId="LiveId" clId="{0161F929-ADA8-4ED7-B188-5FA59EAD01EE}" dt="2021-11-07T02:01:19.901" v="902" actId="20577"/>
          <ac:spMkLst>
            <pc:docMk/>
            <pc:sldMk cId="485086875" sldId="285"/>
            <ac:spMk id="2" creationId="{D4EBF7CE-CE54-4B0A-A4F3-F18CEBD3D0C6}"/>
          </ac:spMkLst>
        </pc:spChg>
      </pc:sldChg>
      <pc:sldChg chg="modSp new mod">
        <pc:chgData name="Jason Knight" userId="03bbb8e5a6d6338b" providerId="LiveId" clId="{0161F929-ADA8-4ED7-B188-5FA59EAD01EE}" dt="2021-11-07T02:01:32.073" v="932" actId="20577"/>
        <pc:sldMkLst>
          <pc:docMk/>
          <pc:sldMk cId="4114920322" sldId="286"/>
        </pc:sldMkLst>
        <pc:spChg chg="mod">
          <ac:chgData name="Jason Knight" userId="03bbb8e5a6d6338b" providerId="LiveId" clId="{0161F929-ADA8-4ED7-B188-5FA59EAD01EE}" dt="2021-11-07T02:01:32.073" v="932" actId="20577"/>
          <ac:spMkLst>
            <pc:docMk/>
            <pc:sldMk cId="4114920322" sldId="286"/>
            <ac:spMk id="2" creationId="{12E17E8A-DA4F-4088-814A-A62D8B65D2CD}"/>
          </ac:spMkLst>
        </pc:spChg>
      </pc:sldChg>
    </pc:docChg>
  </pc:docChgLst>
  <pc:docChgLst>
    <pc:chgData name="Jason Knight" userId="03bbb8e5a6d6338b" providerId="LiveId" clId="{D25FF412-11E0-423E-8BD3-DB885E5F48F4}"/>
    <pc:docChg chg="undo custSel addSld modSld">
      <pc:chgData name="Jason Knight" userId="03bbb8e5a6d6338b" providerId="LiveId" clId="{D25FF412-11E0-423E-8BD3-DB885E5F48F4}" dt="2021-11-08T00:32:04.038" v="3482" actId="20577"/>
      <pc:docMkLst>
        <pc:docMk/>
      </pc:docMkLst>
      <pc:sldChg chg="modNotesTx">
        <pc:chgData name="Jason Knight" userId="03bbb8e5a6d6338b" providerId="LiveId" clId="{D25FF412-11E0-423E-8BD3-DB885E5F48F4}" dt="2021-11-07T23:27:06.913" v="316" actId="20577"/>
        <pc:sldMkLst>
          <pc:docMk/>
          <pc:sldMk cId="3562525586" sldId="256"/>
        </pc:sldMkLst>
      </pc:sldChg>
      <pc:sldChg chg="modSp mod modNotesTx">
        <pc:chgData name="Jason Knight" userId="03bbb8e5a6d6338b" providerId="LiveId" clId="{D25FF412-11E0-423E-8BD3-DB885E5F48F4}" dt="2021-11-07T23:47:06.564" v="1445" actId="20577"/>
        <pc:sldMkLst>
          <pc:docMk/>
          <pc:sldMk cId="952410151" sldId="258"/>
        </pc:sldMkLst>
        <pc:spChg chg="mod">
          <ac:chgData name="Jason Knight" userId="03bbb8e5a6d6338b" providerId="LiveId" clId="{D25FF412-11E0-423E-8BD3-DB885E5F48F4}" dt="2021-11-07T23:47:06.564" v="1445" actId="20577"/>
          <ac:spMkLst>
            <pc:docMk/>
            <pc:sldMk cId="952410151" sldId="258"/>
            <ac:spMk id="2" creationId="{1B35FFBF-9371-4AE0-A054-A7F840D5B9B3}"/>
          </ac:spMkLst>
        </pc:spChg>
      </pc:sldChg>
      <pc:sldChg chg="modNotesTx">
        <pc:chgData name="Jason Knight" userId="03bbb8e5a6d6338b" providerId="LiveId" clId="{D25FF412-11E0-423E-8BD3-DB885E5F48F4}" dt="2021-11-07T23:52:00.731" v="1578" actId="20577"/>
        <pc:sldMkLst>
          <pc:docMk/>
          <pc:sldMk cId="1445182825" sldId="259"/>
        </pc:sldMkLst>
      </pc:sldChg>
      <pc:sldChg chg="modSp mod modNotesTx">
        <pc:chgData name="Jason Knight" userId="03bbb8e5a6d6338b" providerId="LiveId" clId="{D25FF412-11E0-423E-8BD3-DB885E5F48F4}" dt="2021-11-07T23:55:18.361" v="1674" actId="20577"/>
        <pc:sldMkLst>
          <pc:docMk/>
          <pc:sldMk cId="239544077" sldId="260"/>
        </pc:sldMkLst>
        <pc:spChg chg="mod">
          <ac:chgData name="Jason Knight" userId="03bbb8e5a6d6338b" providerId="LiveId" clId="{D25FF412-11E0-423E-8BD3-DB885E5F48F4}" dt="2021-11-07T23:53:00.211" v="1615" actId="20577"/>
          <ac:spMkLst>
            <pc:docMk/>
            <pc:sldMk cId="239544077" sldId="260"/>
            <ac:spMk id="2" creationId="{1EC25B8A-D1AD-416E-9090-1B76FC7DCBCC}"/>
          </ac:spMkLst>
        </pc:spChg>
        <pc:spChg chg="mod">
          <ac:chgData name="Jason Knight" userId="03bbb8e5a6d6338b" providerId="LiveId" clId="{D25FF412-11E0-423E-8BD3-DB885E5F48F4}" dt="2021-11-07T23:52:27.040" v="1580"/>
          <ac:spMkLst>
            <pc:docMk/>
            <pc:sldMk cId="239544077" sldId="260"/>
            <ac:spMk id="3" creationId="{3C032CC6-F818-4B53-B3D1-9B06C25B951C}"/>
          </ac:spMkLst>
        </pc:spChg>
      </pc:sldChg>
      <pc:sldChg chg="modSp mod modNotesTx">
        <pc:chgData name="Jason Knight" userId="03bbb8e5a6d6338b" providerId="LiveId" clId="{D25FF412-11E0-423E-8BD3-DB885E5F48F4}" dt="2021-11-08T00:04:48.250" v="2118" actId="5793"/>
        <pc:sldMkLst>
          <pc:docMk/>
          <pc:sldMk cId="367878953" sldId="261"/>
        </pc:sldMkLst>
        <pc:spChg chg="mod">
          <ac:chgData name="Jason Knight" userId="03bbb8e5a6d6338b" providerId="LiveId" clId="{D25FF412-11E0-423E-8BD3-DB885E5F48F4}" dt="2021-11-07T23:58:52.200" v="1726" actId="20577"/>
          <ac:spMkLst>
            <pc:docMk/>
            <pc:sldMk cId="367878953" sldId="261"/>
            <ac:spMk id="2" creationId="{ED789446-BFA5-4E3D-B25A-E6D5066BB24B}"/>
          </ac:spMkLst>
        </pc:spChg>
        <pc:spChg chg="mod">
          <ac:chgData name="Jason Knight" userId="03bbb8e5a6d6338b" providerId="LiveId" clId="{D25FF412-11E0-423E-8BD3-DB885E5F48F4}" dt="2021-11-08T00:00:14.213" v="1737" actId="242"/>
          <ac:spMkLst>
            <pc:docMk/>
            <pc:sldMk cId="367878953" sldId="261"/>
            <ac:spMk id="3" creationId="{AC9BD19E-C0DF-4400-ACA4-BD5FAC83B8CB}"/>
          </ac:spMkLst>
        </pc:spChg>
      </pc:sldChg>
      <pc:sldChg chg="modSp mod modNotesTx">
        <pc:chgData name="Jason Knight" userId="03bbb8e5a6d6338b" providerId="LiveId" clId="{D25FF412-11E0-423E-8BD3-DB885E5F48F4}" dt="2021-11-08T00:05:42.440" v="2227" actId="20577"/>
        <pc:sldMkLst>
          <pc:docMk/>
          <pc:sldMk cId="674298669" sldId="262"/>
        </pc:sldMkLst>
        <pc:spChg chg="mod">
          <ac:chgData name="Jason Knight" userId="03bbb8e5a6d6338b" providerId="LiveId" clId="{D25FF412-11E0-423E-8BD3-DB885E5F48F4}" dt="2021-11-08T00:00:43.720" v="1768" actId="14100"/>
          <ac:spMkLst>
            <pc:docMk/>
            <pc:sldMk cId="674298669" sldId="262"/>
            <ac:spMk id="2" creationId="{90B37DA7-F8DE-4138-B92F-553255C1C020}"/>
          </ac:spMkLst>
        </pc:spChg>
        <pc:spChg chg="mod">
          <ac:chgData name="Jason Knight" userId="03bbb8e5a6d6338b" providerId="LiveId" clId="{D25FF412-11E0-423E-8BD3-DB885E5F48F4}" dt="2021-11-08T00:01:01.023" v="1781" actId="242"/>
          <ac:spMkLst>
            <pc:docMk/>
            <pc:sldMk cId="674298669" sldId="262"/>
            <ac:spMk id="3" creationId="{35954247-03F3-44F1-953F-C3D835AAFFFB}"/>
          </ac:spMkLst>
        </pc:spChg>
      </pc:sldChg>
      <pc:sldChg chg="modSp mod modNotesTx">
        <pc:chgData name="Jason Knight" userId="03bbb8e5a6d6338b" providerId="LiveId" clId="{D25FF412-11E0-423E-8BD3-DB885E5F48F4}" dt="2021-11-08T00:08:07.580" v="2285" actId="20577"/>
        <pc:sldMkLst>
          <pc:docMk/>
          <pc:sldMk cId="3678627880" sldId="263"/>
        </pc:sldMkLst>
        <pc:spChg chg="mod">
          <ac:chgData name="Jason Knight" userId="03bbb8e5a6d6338b" providerId="LiveId" clId="{D25FF412-11E0-423E-8BD3-DB885E5F48F4}" dt="2021-11-08T00:06:07.210" v="2236" actId="20577"/>
          <ac:spMkLst>
            <pc:docMk/>
            <pc:sldMk cId="3678627880" sldId="263"/>
            <ac:spMk id="2" creationId="{A1A1965A-1CFC-4885-9EB6-29E8027F6AE0}"/>
          </ac:spMkLst>
        </pc:spChg>
        <pc:spChg chg="mod">
          <ac:chgData name="Jason Knight" userId="03bbb8e5a6d6338b" providerId="LiveId" clId="{D25FF412-11E0-423E-8BD3-DB885E5F48F4}" dt="2021-11-08T00:06:35.160" v="2249" actId="20577"/>
          <ac:spMkLst>
            <pc:docMk/>
            <pc:sldMk cId="3678627880" sldId="263"/>
            <ac:spMk id="3" creationId="{1D895C6F-3DB8-4A3E-8F69-C01B53AA5877}"/>
          </ac:spMkLst>
        </pc:spChg>
      </pc:sldChg>
      <pc:sldChg chg="modSp mod modNotesTx">
        <pc:chgData name="Jason Knight" userId="03bbb8e5a6d6338b" providerId="LiveId" clId="{D25FF412-11E0-423E-8BD3-DB885E5F48F4}" dt="2021-11-08T00:09:36.020" v="2316" actId="20577"/>
        <pc:sldMkLst>
          <pc:docMk/>
          <pc:sldMk cId="1410166042" sldId="264"/>
        </pc:sldMkLst>
        <pc:spChg chg="mod">
          <ac:chgData name="Jason Knight" userId="03bbb8e5a6d6338b" providerId="LiveId" clId="{D25FF412-11E0-423E-8BD3-DB885E5F48F4}" dt="2021-11-08T00:08:59.249" v="2301" actId="20577"/>
          <ac:spMkLst>
            <pc:docMk/>
            <pc:sldMk cId="1410166042" sldId="264"/>
            <ac:spMk id="2" creationId="{0E8F038E-29BE-4EB7-AC03-C253DC4D99D6}"/>
          </ac:spMkLst>
        </pc:spChg>
        <pc:spChg chg="mod">
          <ac:chgData name="Jason Knight" userId="03bbb8e5a6d6338b" providerId="LiveId" clId="{D25FF412-11E0-423E-8BD3-DB885E5F48F4}" dt="2021-11-08T00:09:26.369" v="2315" actId="242"/>
          <ac:spMkLst>
            <pc:docMk/>
            <pc:sldMk cId="1410166042" sldId="264"/>
            <ac:spMk id="3" creationId="{BA708444-DABD-44C0-85A2-C9503F52395E}"/>
          </ac:spMkLst>
        </pc:spChg>
      </pc:sldChg>
      <pc:sldChg chg="modSp mod modNotesTx">
        <pc:chgData name="Jason Knight" userId="03bbb8e5a6d6338b" providerId="LiveId" clId="{D25FF412-11E0-423E-8BD3-DB885E5F48F4}" dt="2021-11-08T00:25:53.709" v="3340" actId="20577"/>
        <pc:sldMkLst>
          <pc:docMk/>
          <pc:sldMk cId="2817966517" sldId="265"/>
        </pc:sldMkLst>
        <pc:spChg chg="mod">
          <ac:chgData name="Jason Knight" userId="03bbb8e5a6d6338b" providerId="LiveId" clId="{D25FF412-11E0-423E-8BD3-DB885E5F48F4}" dt="2021-11-08T00:24:37.859" v="3226" actId="20577"/>
          <ac:spMkLst>
            <pc:docMk/>
            <pc:sldMk cId="2817966517" sldId="265"/>
            <ac:spMk id="2" creationId="{BA4CC527-F4C6-44BA-8F79-45B887EE34EE}"/>
          </ac:spMkLst>
        </pc:spChg>
        <pc:spChg chg="mod">
          <ac:chgData name="Jason Knight" userId="03bbb8e5a6d6338b" providerId="LiveId" clId="{D25FF412-11E0-423E-8BD3-DB885E5F48F4}" dt="2021-11-08T00:24:11.469" v="3185" actId="6549"/>
          <ac:spMkLst>
            <pc:docMk/>
            <pc:sldMk cId="2817966517" sldId="265"/>
            <ac:spMk id="3" creationId="{02F4D649-6E1D-41DA-9997-B6F0B5158927}"/>
          </ac:spMkLst>
        </pc:spChg>
      </pc:sldChg>
      <pc:sldChg chg="modSp mod modNotesTx">
        <pc:chgData name="Jason Knight" userId="03bbb8e5a6d6338b" providerId="LiveId" clId="{D25FF412-11E0-423E-8BD3-DB885E5F48F4}" dt="2021-11-08T00:25:17.268" v="3265" actId="20577"/>
        <pc:sldMkLst>
          <pc:docMk/>
          <pc:sldMk cId="3679784936" sldId="266"/>
        </pc:sldMkLst>
        <pc:spChg chg="mod">
          <ac:chgData name="Jason Knight" userId="03bbb8e5a6d6338b" providerId="LiveId" clId="{D25FF412-11E0-423E-8BD3-DB885E5F48F4}" dt="2021-11-08T00:24:46.936" v="3237" actId="20577"/>
          <ac:spMkLst>
            <pc:docMk/>
            <pc:sldMk cId="3679784936" sldId="266"/>
            <ac:spMk id="2" creationId="{7A40CD58-ED4C-4828-AC05-FCA3D3949DC3}"/>
          </ac:spMkLst>
        </pc:spChg>
        <pc:spChg chg="mod">
          <ac:chgData name="Jason Knight" userId="03bbb8e5a6d6338b" providerId="LiveId" clId="{D25FF412-11E0-423E-8BD3-DB885E5F48F4}" dt="2021-11-08T00:25:01.722" v="3263" actId="20577"/>
          <ac:spMkLst>
            <pc:docMk/>
            <pc:sldMk cId="3679784936" sldId="266"/>
            <ac:spMk id="3" creationId="{785669A4-04E0-4563-8031-54ED5FAB0F0F}"/>
          </ac:spMkLst>
        </pc:spChg>
      </pc:sldChg>
      <pc:sldChg chg="modNotesTx">
        <pc:chgData name="Jason Knight" userId="03bbb8e5a6d6338b" providerId="LiveId" clId="{D25FF412-11E0-423E-8BD3-DB885E5F48F4}" dt="2021-11-08T00:32:04.038" v="3482" actId="20577"/>
        <pc:sldMkLst>
          <pc:docMk/>
          <pc:sldMk cId="1526563647" sldId="267"/>
        </pc:sldMkLst>
      </pc:sldChg>
      <pc:sldChg chg="modSp mod modNotesTx">
        <pc:chgData name="Jason Knight" userId="03bbb8e5a6d6338b" providerId="LiveId" clId="{D25FF412-11E0-423E-8BD3-DB885E5F48F4}" dt="2021-11-08T00:23:32.809" v="3174" actId="20577"/>
        <pc:sldMkLst>
          <pc:docMk/>
          <pc:sldMk cId="374609089" sldId="269"/>
        </pc:sldMkLst>
        <pc:spChg chg="mod">
          <ac:chgData name="Jason Knight" userId="03bbb8e5a6d6338b" providerId="LiveId" clId="{D25FF412-11E0-423E-8BD3-DB885E5F48F4}" dt="2021-11-08T00:14:30.999" v="2333" actId="20577"/>
          <ac:spMkLst>
            <pc:docMk/>
            <pc:sldMk cId="374609089" sldId="269"/>
            <ac:spMk id="2" creationId="{85133EE9-EA9D-465B-8FFE-164AB6226976}"/>
          </ac:spMkLst>
        </pc:spChg>
        <pc:spChg chg="mod">
          <ac:chgData name="Jason Knight" userId="03bbb8e5a6d6338b" providerId="LiveId" clId="{D25FF412-11E0-423E-8BD3-DB885E5F48F4}" dt="2021-11-08T00:14:24.120" v="2330" actId="5793"/>
          <ac:spMkLst>
            <pc:docMk/>
            <pc:sldMk cId="374609089" sldId="269"/>
            <ac:spMk id="3" creationId="{596678E3-6EDE-4A4C-9229-A143AF11A77B}"/>
          </ac:spMkLst>
        </pc:spChg>
      </pc:sldChg>
      <pc:sldChg chg="modSp new mod">
        <pc:chgData name="Jason Knight" userId="03bbb8e5a6d6338b" providerId="LiveId" clId="{D25FF412-11E0-423E-8BD3-DB885E5F48F4}" dt="2021-11-08T00:31:43.648" v="3480" actId="20577"/>
        <pc:sldMkLst>
          <pc:docMk/>
          <pc:sldMk cId="2747189757" sldId="287"/>
        </pc:sldMkLst>
        <pc:spChg chg="mod">
          <ac:chgData name="Jason Knight" userId="03bbb8e5a6d6338b" providerId="LiveId" clId="{D25FF412-11E0-423E-8BD3-DB885E5F48F4}" dt="2021-11-08T00:31:43.648" v="3480" actId="20577"/>
          <ac:spMkLst>
            <pc:docMk/>
            <pc:sldMk cId="2747189757" sldId="287"/>
            <ac:spMk id="2" creationId="{5E0CE2E1-7D5B-4DFD-96F1-C1362F5992EA}"/>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0E8421C-D79E-404A-8756-EFE444359DB6}" type="datetimeFigureOut">
              <a:rPr lang="en-US" smtClean="0"/>
              <a:t>11/7/2021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8AD085A-CE2C-4AF4-96B5-9AB734DA641A}" type="slidenum">
              <a:rPr lang="en-US" smtClean="0"/>
              <a:t>‹#›</a:t>
            </a:fld>
            <a:endParaRPr lang="en-US"/>
          </a:p>
        </p:txBody>
      </p:sp>
    </p:spTree>
    <p:extLst>
      <p:ext uri="{BB962C8B-B14F-4D97-AF65-F5344CB8AC3E}">
        <p14:creationId xmlns:p14="http://schemas.microsoft.com/office/powerpoint/2010/main" val="27566909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Greetings</a:t>
            </a:r>
          </a:p>
          <a:p>
            <a:endParaRPr lang="en-US" dirty="0"/>
          </a:p>
          <a:p>
            <a:r>
              <a:rPr lang="en-US" dirty="0"/>
              <a:t>Share lessons of the last 2 years at BOKF</a:t>
            </a:r>
          </a:p>
          <a:p>
            <a:endParaRPr lang="en-US" dirty="0"/>
          </a:p>
          <a:p>
            <a:r>
              <a:rPr lang="en-US" dirty="0"/>
              <a:t>Counterintuitive notion that small or slow improvement can be “agile.”</a:t>
            </a:r>
          </a:p>
          <a:p>
            <a:endParaRPr lang="en-US" dirty="0"/>
          </a:p>
          <a:p>
            <a:r>
              <a:rPr lang="en-US" dirty="0"/>
              <a:t>I’d like to show you how tortoise-like movements, combined with commitment and determination over time can yield surprising agility.</a:t>
            </a:r>
          </a:p>
        </p:txBody>
      </p:sp>
      <p:sp>
        <p:nvSpPr>
          <p:cNvPr id="4" name="Slide Number Placeholder 3"/>
          <p:cNvSpPr>
            <a:spLocks noGrp="1"/>
          </p:cNvSpPr>
          <p:nvPr>
            <p:ph type="sldNum" sz="quarter" idx="5"/>
          </p:nvPr>
        </p:nvSpPr>
        <p:spPr/>
        <p:txBody>
          <a:bodyPr/>
          <a:lstStyle/>
          <a:p>
            <a:fld id="{68AD085A-CE2C-4AF4-96B5-9AB734DA641A}" type="slidenum">
              <a:rPr lang="en-US" smtClean="0"/>
              <a:t>1</a:t>
            </a:fld>
            <a:endParaRPr lang="en-US"/>
          </a:p>
        </p:txBody>
      </p:sp>
    </p:spTree>
    <p:extLst>
      <p:ext uri="{BB962C8B-B14F-4D97-AF65-F5344CB8AC3E}">
        <p14:creationId xmlns:p14="http://schemas.microsoft.com/office/powerpoint/2010/main" val="25681747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D4D4D4"/>
                </a:solidFill>
                <a:effectLst/>
                <a:latin typeface="Consolas" panose="020B0609020204030204" pitchFamily="49" charset="0"/>
              </a:rPr>
              <a:t>The  tortoise’s pace is slow and steady. Keyword steady. </a:t>
            </a:r>
          </a:p>
          <a:p>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Org change can easily falter if the wrong trade-offs are taken. </a:t>
            </a:r>
          </a:p>
          <a:p>
            <a:pPr marL="171450" indent="-171450">
              <a:buFontTx/>
              <a:buChar char="-"/>
            </a:pPr>
            <a:r>
              <a:rPr lang="en-US" b="0" dirty="0">
                <a:solidFill>
                  <a:srgbClr val="D4D4D4"/>
                </a:solidFill>
                <a:effectLst/>
                <a:latin typeface="Consolas" panose="020B0609020204030204" pitchFamily="49" charset="0"/>
              </a:rPr>
              <a:t>When can we safely improve quickly vs proceed slowly and carefully?</a:t>
            </a:r>
          </a:p>
          <a:p>
            <a:pPr marL="171450" indent="-171450">
              <a:buFontTx/>
              <a:buChar char="-"/>
            </a:pPr>
            <a:r>
              <a:rPr lang="en-US" b="0" dirty="0">
                <a:solidFill>
                  <a:srgbClr val="D4D4D4"/>
                </a:solidFill>
                <a:effectLst/>
                <a:latin typeface="Consolas" panose="020B0609020204030204" pitchFamily="49" charset="0"/>
              </a:rPr>
              <a:t>When should we change big, risky things vs small, safer things?</a:t>
            </a:r>
          </a:p>
          <a:p>
            <a:pPr marL="171450" indent="-171450">
              <a:buFontTx/>
              <a:buChar char="-"/>
            </a:pPr>
            <a:r>
              <a:rPr lang="en-US" b="0" dirty="0">
                <a:solidFill>
                  <a:srgbClr val="D4D4D4"/>
                </a:solidFill>
                <a:effectLst/>
                <a:latin typeface="Consolas" panose="020B0609020204030204" pitchFamily="49" charset="0"/>
              </a:rPr>
              <a:t>When should we proceed without consensus vs wait to build it?</a:t>
            </a:r>
          </a:p>
          <a:p>
            <a:pPr marL="171450" indent="-171450">
              <a:buFontTx/>
              <a:buChar char="-"/>
            </a:pPr>
            <a:endParaRPr lang="en-US" b="0" dirty="0">
              <a:solidFill>
                <a:srgbClr val="D4D4D4"/>
              </a:solidFill>
              <a:effectLst/>
              <a:latin typeface="Consolas" panose="020B0609020204030204" pitchFamily="49" charset="0"/>
            </a:endParaRPr>
          </a:p>
          <a:p>
            <a:pPr marL="0" indent="0">
              <a:buFontTx/>
              <a:buNone/>
            </a:pPr>
            <a:r>
              <a:rPr lang="en-US" b="0" dirty="0">
                <a:solidFill>
                  <a:srgbClr val="D4D4D4"/>
                </a:solidFill>
                <a:effectLst/>
                <a:latin typeface="Consolas" panose="020B0609020204030204" pitchFamily="49" charset="0"/>
              </a:rPr>
              <a:t>I’m here to argue for why smaller, steady improvements with consensus can still win you the race.</a:t>
            </a:r>
          </a:p>
          <a:p>
            <a:pPr marL="171450" indent="-171450">
              <a:buFontTx/>
              <a:buChar char="-"/>
            </a:pPr>
            <a:r>
              <a:rPr lang="en-US" b="0" dirty="0">
                <a:solidFill>
                  <a:srgbClr val="D4D4D4"/>
                </a:solidFill>
                <a:effectLst/>
                <a:latin typeface="Consolas" panose="020B0609020204030204" pitchFamily="49" charset="0"/>
              </a:rPr>
              <a:t>small improvements over time establish trust and track record. Hard to argue with consistent success. </a:t>
            </a:r>
          </a:p>
          <a:p>
            <a:pPr marL="171450" indent="-171450">
              <a:buFontTx/>
              <a:buChar char="-"/>
            </a:pPr>
            <a:r>
              <a:rPr lang="en-US" b="0" dirty="0">
                <a:solidFill>
                  <a:srgbClr val="D4D4D4"/>
                </a:solidFill>
                <a:effectLst/>
                <a:latin typeface="Consolas" panose="020B0609020204030204" pitchFamily="49" charset="0"/>
              </a:rPr>
              <a:t>Trust makes everything faster and cheaper. </a:t>
            </a:r>
          </a:p>
          <a:p>
            <a:pPr marL="171450" indent="-171450">
              <a:buFontTx/>
              <a:buChar char="-"/>
            </a:pPr>
            <a:r>
              <a:rPr lang="en-US" b="0" dirty="0">
                <a:solidFill>
                  <a:srgbClr val="D4D4D4"/>
                </a:solidFill>
                <a:effectLst/>
                <a:latin typeface="Consolas" panose="020B0609020204030204" pitchFamily="49" charset="0"/>
              </a:rPr>
              <a:t>The next change becomes easier because of the solid foundation added to by previous, incremental changes.</a:t>
            </a:r>
          </a:p>
          <a:p>
            <a:pPr marL="171450" indent="-171450">
              <a:buFontTx/>
              <a:buChar char="-"/>
            </a:pPr>
            <a:r>
              <a:rPr lang="en-US" b="0" dirty="0">
                <a:solidFill>
                  <a:srgbClr val="D4D4D4"/>
                </a:solidFill>
                <a:effectLst/>
                <a:latin typeface="Consolas" panose="020B0609020204030204" pitchFamily="49" charset="0"/>
              </a:rPr>
              <a:t>Creates opportunities for bigger, faster change</a:t>
            </a:r>
          </a:p>
          <a:p>
            <a:pPr marL="0" indent="0">
              <a:buFontTx/>
              <a:buNone/>
            </a:pPr>
            <a:endParaRPr lang="en-US" b="0" dirty="0">
              <a:solidFill>
                <a:srgbClr val="D4D4D4"/>
              </a:solidFill>
              <a:effectLst/>
              <a:latin typeface="Consolas" panose="020B0609020204030204" pitchFamily="49" charset="0"/>
            </a:endParaRPr>
          </a:p>
          <a:p>
            <a:pPr marL="0" indent="0">
              <a:buFontTx/>
              <a:buNone/>
            </a:pPr>
            <a:r>
              <a:rPr lang="en-US" b="0" dirty="0">
                <a:solidFill>
                  <a:srgbClr val="D4D4D4"/>
                </a:solidFill>
                <a:effectLst/>
                <a:latin typeface="Consolas" panose="020B0609020204030204" pitchFamily="49" charset="0"/>
              </a:rPr>
              <a:t>I’ll focus for a minute on how a form of consensus, commitment, plays a key role in producing a steady pace of improvement for a team/organization</a:t>
            </a:r>
          </a:p>
        </p:txBody>
      </p:sp>
      <p:sp>
        <p:nvSpPr>
          <p:cNvPr id="4" name="Slide Number Placeholder 3"/>
          <p:cNvSpPr>
            <a:spLocks noGrp="1"/>
          </p:cNvSpPr>
          <p:nvPr>
            <p:ph type="sldNum" sz="quarter" idx="5"/>
          </p:nvPr>
        </p:nvSpPr>
        <p:spPr/>
        <p:txBody>
          <a:bodyPr/>
          <a:lstStyle/>
          <a:p>
            <a:fld id="{68AD085A-CE2C-4AF4-96B5-9AB734DA641A}" type="slidenum">
              <a:rPr lang="en-US" smtClean="0"/>
              <a:t>10</a:t>
            </a:fld>
            <a:endParaRPr lang="en-US"/>
          </a:p>
        </p:txBody>
      </p:sp>
    </p:spTree>
    <p:extLst>
      <p:ext uri="{BB962C8B-B14F-4D97-AF65-F5344CB8AC3E}">
        <p14:creationId xmlns:p14="http://schemas.microsoft.com/office/powerpoint/2010/main" val="2732881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D4D4D4"/>
                </a:solidFill>
                <a:effectLst/>
                <a:latin typeface="Consolas" panose="020B0609020204030204" pitchFamily="49" charset="0"/>
              </a:rPr>
              <a:t>The Scrum practitioner community is fond of using three terms to describe the tradeoffs made in a software development project. They are:</a:t>
            </a:r>
          </a:p>
          <a:p>
            <a:br>
              <a:rPr lang="en-US" b="0" dirty="0">
                <a:solidFill>
                  <a:srgbClr val="D4D4D4"/>
                </a:solidFill>
                <a:effectLst/>
                <a:latin typeface="Consolas" panose="020B0609020204030204" pitchFamily="49" charset="0"/>
              </a:rPr>
            </a:br>
            <a:r>
              <a:rPr lang="en-US" b="0" dirty="0">
                <a:solidFill>
                  <a:srgbClr val="6796E6"/>
                </a:solidFill>
                <a:effectLst/>
                <a:latin typeface="Consolas" panose="020B0609020204030204" pitchFamily="49" charset="0"/>
              </a:rPr>
              <a:t>-</a:t>
            </a:r>
            <a:r>
              <a:rPr lang="en-US" b="0" dirty="0">
                <a:solidFill>
                  <a:srgbClr val="D4D4D4"/>
                </a:solidFill>
                <a:effectLst/>
                <a:latin typeface="Consolas" panose="020B0609020204030204" pitchFamily="49" charset="0"/>
              </a:rPr>
              <a:t> Scope</a:t>
            </a:r>
          </a:p>
          <a:p>
            <a:r>
              <a:rPr lang="en-US" b="0" dirty="0">
                <a:solidFill>
                  <a:srgbClr val="6796E6"/>
                </a:solidFill>
                <a:effectLst/>
                <a:latin typeface="Consolas" panose="020B0609020204030204" pitchFamily="49" charset="0"/>
              </a:rPr>
              <a:t>-</a:t>
            </a:r>
            <a:r>
              <a:rPr lang="en-US" b="0" dirty="0">
                <a:solidFill>
                  <a:srgbClr val="D4D4D4"/>
                </a:solidFill>
                <a:effectLst/>
                <a:latin typeface="Consolas" panose="020B0609020204030204" pitchFamily="49" charset="0"/>
              </a:rPr>
              <a:t> Quality</a:t>
            </a:r>
          </a:p>
          <a:p>
            <a:pPr marL="171450" indent="-171450">
              <a:buFontTx/>
              <a:buChar char="-"/>
            </a:pPr>
            <a:r>
              <a:rPr lang="en-US" b="0" dirty="0">
                <a:solidFill>
                  <a:srgbClr val="D4D4D4"/>
                </a:solidFill>
                <a:effectLst/>
                <a:latin typeface="Consolas" panose="020B0609020204030204" pitchFamily="49" charset="0"/>
              </a:rPr>
              <a:t>Time</a:t>
            </a:r>
          </a:p>
          <a:p>
            <a:pPr marL="171450" indent="-171450">
              <a:buFontTx/>
              <a:buChar char="-"/>
            </a:pPr>
            <a:endParaRPr lang="en-US" b="0" dirty="0">
              <a:solidFill>
                <a:srgbClr val="D4D4D4"/>
              </a:solidFill>
              <a:effectLst/>
              <a:latin typeface="Consolas" panose="020B0609020204030204" pitchFamily="49" charset="0"/>
            </a:endParaRPr>
          </a:p>
          <a:p>
            <a:pPr marL="0" indent="0">
              <a:buFontTx/>
              <a:buNone/>
            </a:pPr>
            <a:r>
              <a:rPr lang="en-US" b="0" dirty="0">
                <a:solidFill>
                  <a:srgbClr val="D4D4D4"/>
                </a:solidFill>
                <a:effectLst/>
                <a:latin typeface="Consolas" panose="020B0609020204030204" pitchFamily="49" charset="0"/>
              </a:rPr>
              <a:t>Flex on Scope and Time, but not on quality.</a:t>
            </a:r>
          </a:p>
          <a:p>
            <a:pPr marL="0" indent="0">
              <a:buFontTx/>
              <a:buNone/>
            </a:pP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What if your craft is not software development but organizational change via continuous improvement?</a:t>
            </a:r>
          </a:p>
        </p:txBody>
      </p:sp>
      <p:sp>
        <p:nvSpPr>
          <p:cNvPr id="4" name="Slide Number Placeholder 3"/>
          <p:cNvSpPr>
            <a:spLocks noGrp="1"/>
          </p:cNvSpPr>
          <p:nvPr>
            <p:ph type="sldNum" sz="quarter" idx="5"/>
          </p:nvPr>
        </p:nvSpPr>
        <p:spPr/>
        <p:txBody>
          <a:bodyPr/>
          <a:lstStyle/>
          <a:p>
            <a:fld id="{68AD085A-CE2C-4AF4-96B5-9AB734DA641A}" type="slidenum">
              <a:rPr lang="en-US" smtClean="0"/>
              <a:t>11</a:t>
            </a:fld>
            <a:endParaRPr lang="en-US"/>
          </a:p>
        </p:txBody>
      </p:sp>
    </p:spTree>
    <p:extLst>
      <p:ext uri="{BB962C8B-B14F-4D97-AF65-F5344CB8AC3E}">
        <p14:creationId xmlns:p14="http://schemas.microsoft.com/office/powerpoint/2010/main" val="27519832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solidFill>
                  <a:srgbClr val="569CD6"/>
                </a:solidFill>
                <a:effectLst/>
                <a:latin typeface="Consolas" panose="020B0609020204030204" pitchFamily="49" charset="0"/>
              </a:rPr>
              <a:t>#### Breadth</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This is the scope of the organizational change. I would define it as a function of number of people affected, how each affected person’s work must change, and how the affected person’s mindset must be changed. </a:t>
            </a:r>
          </a:p>
          <a:p>
            <a:br>
              <a:rPr lang="en-US" b="0" dirty="0">
                <a:solidFill>
                  <a:srgbClr val="D4D4D4"/>
                </a:solidFill>
                <a:effectLst/>
                <a:latin typeface="Consolas" panose="020B0609020204030204" pitchFamily="49" charset="0"/>
              </a:rPr>
            </a:br>
            <a:r>
              <a:rPr lang="en-US" b="1" dirty="0">
                <a:solidFill>
                  <a:srgbClr val="569CD6"/>
                </a:solidFill>
                <a:effectLst/>
                <a:latin typeface="Consolas" panose="020B0609020204030204" pitchFamily="49" charset="0"/>
              </a:rPr>
              <a:t>#### Urgency</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This is the time constraint of the organizational change. We need to get Agile by the end of the year. We need to re-organize all our teams to be co-located this quarter. Effective immediately, everyone needs to use the new TPS report cover sheets.</a:t>
            </a:r>
          </a:p>
          <a:p>
            <a:br>
              <a:rPr lang="en-US" b="0" dirty="0">
                <a:solidFill>
                  <a:srgbClr val="D4D4D4"/>
                </a:solidFill>
                <a:effectLst/>
                <a:latin typeface="Consolas" panose="020B0609020204030204" pitchFamily="49" charset="0"/>
              </a:rPr>
            </a:br>
            <a:r>
              <a:rPr lang="en-US" b="1" dirty="0">
                <a:solidFill>
                  <a:srgbClr val="569CD6"/>
                </a:solidFill>
                <a:effectLst/>
                <a:latin typeface="Consolas" panose="020B0609020204030204" pitchFamily="49" charset="0"/>
              </a:rPr>
              <a:t>#### Commitment</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This the quality of the organizational change. People resist being coerced to change as a natural instinct. An organizational change that is forced may garner compliance but it will rarely accomplish commitment. Commitment implies workers agree and would do it even if they were not required.</a:t>
            </a:r>
          </a:p>
          <a:p>
            <a:endParaRPr lang="en-US" b="0" dirty="0">
              <a:solidFill>
                <a:srgbClr val="D4D4D4"/>
              </a:solidFill>
              <a:effectLst/>
              <a:latin typeface="Consolas" panose="020B0609020204030204" pitchFamily="49" charset="0"/>
            </a:endParaRPr>
          </a:p>
          <a:p>
            <a:endParaRPr lang="en-US" b="0" dirty="0">
              <a:solidFill>
                <a:srgbClr val="D4D4D4"/>
              </a:solidFill>
              <a:effectLst/>
              <a:latin typeface="Consolas" panose="020B0609020204030204" pitchFamily="49" charset="0"/>
            </a:endParaRPr>
          </a:p>
          <a:p>
            <a:endParaRPr lang="en-US" dirty="0"/>
          </a:p>
        </p:txBody>
      </p:sp>
      <p:sp>
        <p:nvSpPr>
          <p:cNvPr id="4" name="Slide Number Placeholder 3"/>
          <p:cNvSpPr>
            <a:spLocks noGrp="1"/>
          </p:cNvSpPr>
          <p:nvPr>
            <p:ph type="sldNum" sz="quarter" idx="5"/>
          </p:nvPr>
        </p:nvSpPr>
        <p:spPr/>
        <p:txBody>
          <a:bodyPr/>
          <a:lstStyle/>
          <a:p>
            <a:fld id="{68AD085A-CE2C-4AF4-96B5-9AB734DA641A}" type="slidenum">
              <a:rPr lang="en-US" smtClean="0"/>
              <a:t>12</a:t>
            </a:fld>
            <a:endParaRPr lang="en-US"/>
          </a:p>
        </p:txBody>
      </p:sp>
    </p:spTree>
    <p:extLst>
      <p:ext uri="{BB962C8B-B14F-4D97-AF65-F5344CB8AC3E}">
        <p14:creationId xmlns:p14="http://schemas.microsoft.com/office/powerpoint/2010/main" val="23205033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D4D4D4"/>
                </a:solidFill>
                <a:effectLst/>
                <a:latin typeface="Consolas" panose="020B0609020204030204" pitchFamily="49" charset="0"/>
              </a:rPr>
              <a:t>Insisting on high quality: </a:t>
            </a:r>
          </a:p>
          <a:p>
            <a:pPr marL="171450" indent="-171450">
              <a:buFontTx/>
              <a:buChar char="-"/>
            </a:pPr>
            <a:r>
              <a:rPr lang="en-US" b="0" dirty="0">
                <a:solidFill>
                  <a:srgbClr val="D4D4D4"/>
                </a:solidFill>
                <a:effectLst/>
                <a:latin typeface="Consolas" panose="020B0609020204030204" pitchFamily="49" charset="0"/>
              </a:rPr>
              <a:t>guards broken software and technical debt </a:t>
            </a:r>
          </a:p>
          <a:p>
            <a:pPr marL="171450" indent="-171450">
              <a:buFontTx/>
              <a:buChar char="-"/>
            </a:pPr>
            <a:r>
              <a:rPr lang="en-US" b="0" dirty="0">
                <a:solidFill>
                  <a:srgbClr val="D4D4D4"/>
                </a:solidFill>
                <a:effectLst/>
                <a:latin typeface="Consolas" panose="020B0609020204030204" pitchFamily="49" charset="0"/>
              </a:rPr>
              <a:t>craftsmanship ensures workers are encouraged to expand their personal mastery of necessary skills and aptitudes. </a:t>
            </a:r>
          </a:p>
          <a:p>
            <a:pPr marL="171450" indent="-171450">
              <a:buFontTx/>
              <a:buChar char="-"/>
            </a:pPr>
            <a:r>
              <a:rPr lang="en-US" b="0" dirty="0">
                <a:solidFill>
                  <a:srgbClr val="D4D4D4"/>
                </a:solidFill>
                <a:effectLst/>
                <a:latin typeface="Consolas" panose="020B0609020204030204" pitchFamily="49" charset="0"/>
              </a:rPr>
              <a:t>workers receive the pride of their workmanship.</a:t>
            </a:r>
          </a:p>
          <a:p>
            <a:br>
              <a:rPr lang="en-US" b="0" dirty="0">
                <a:solidFill>
                  <a:srgbClr val="D4D4D4"/>
                </a:solidFill>
                <a:effectLst/>
                <a:latin typeface="Consolas" panose="020B0609020204030204" pitchFamily="49" charset="0"/>
              </a:rPr>
            </a:br>
            <a:r>
              <a:rPr lang="en-US" b="0" dirty="0">
                <a:solidFill>
                  <a:srgbClr val="D4D4D4"/>
                </a:solidFill>
                <a:effectLst/>
                <a:latin typeface="Consolas" panose="020B0609020204030204" pitchFamily="49" charset="0"/>
              </a:rPr>
              <a:t>Insisting on high commitment:</a:t>
            </a:r>
          </a:p>
          <a:p>
            <a:pPr marL="171450" indent="-171450">
              <a:buFontTx/>
              <a:buChar char="-"/>
            </a:pPr>
            <a:r>
              <a:rPr lang="en-US" b="0" dirty="0">
                <a:solidFill>
                  <a:srgbClr val="D4D4D4"/>
                </a:solidFill>
                <a:effectLst/>
                <a:latin typeface="Consolas" panose="020B0609020204030204" pitchFamily="49" charset="0"/>
              </a:rPr>
              <a:t>guards an organization from the false change, dishonesty and the division organizational debt inevitably brings. </a:t>
            </a:r>
          </a:p>
          <a:p>
            <a:pPr marL="171450" indent="-171450">
              <a:buFontTx/>
              <a:buChar char="-"/>
            </a:pPr>
            <a:r>
              <a:rPr lang="en-US" b="0" dirty="0">
                <a:solidFill>
                  <a:srgbClr val="D4D4D4"/>
                </a:solidFill>
                <a:effectLst/>
                <a:latin typeface="Consolas" panose="020B0609020204030204" pitchFamily="49" charset="0"/>
              </a:rPr>
              <a:t>requiring genuine leadership ensures leaders expand their personal mastery of necessary skills and aptitudes. </a:t>
            </a:r>
          </a:p>
          <a:p>
            <a:pPr marL="171450" indent="-171450">
              <a:buFontTx/>
              <a:buChar char="-"/>
            </a:pPr>
            <a:r>
              <a:rPr lang="en-US" b="0" dirty="0">
                <a:solidFill>
                  <a:srgbClr val="D4D4D4"/>
                </a:solidFill>
                <a:effectLst/>
                <a:latin typeface="Consolas" panose="020B0609020204030204" pitchFamily="49" charset="0"/>
              </a:rPr>
              <a:t>these managers receive the pride of their workmanship.</a:t>
            </a:r>
          </a:p>
          <a:p>
            <a:br>
              <a:rPr lang="en-US" b="0" dirty="0">
                <a:solidFill>
                  <a:srgbClr val="D4D4D4"/>
                </a:solidFill>
                <a:effectLst/>
                <a:latin typeface="Consolas" panose="020B0609020204030204" pitchFamily="49" charset="0"/>
              </a:rPr>
            </a:br>
            <a:r>
              <a:rPr lang="en-US" b="0" dirty="0">
                <a:solidFill>
                  <a:srgbClr val="D4D4D4"/>
                </a:solidFill>
                <a:effectLst/>
                <a:latin typeface="Consolas" panose="020B0609020204030204" pitchFamily="49" charset="0"/>
              </a:rPr>
              <a:t>The next time you, as a leader, force others to just, “Do what I say” consider it the equivalent of an irresponsible, untested hack made in </a:t>
            </a:r>
            <a:r>
              <a:rPr lang="en-US" b="0">
                <a:solidFill>
                  <a:srgbClr val="D4D4D4"/>
                </a:solidFill>
                <a:effectLst/>
                <a:latin typeface="Consolas" panose="020B0609020204030204" pitchFamily="49" charset="0"/>
              </a:rPr>
              <a:t>production that </a:t>
            </a:r>
            <a:r>
              <a:rPr lang="en-US" b="0" dirty="0">
                <a:solidFill>
                  <a:srgbClr val="D4D4D4"/>
                </a:solidFill>
                <a:effectLst/>
                <a:latin typeface="Consolas" panose="020B0609020204030204" pitchFamily="49" charset="0"/>
              </a:rPr>
              <a:t>will probably cause more defects than it fixes.</a:t>
            </a:r>
          </a:p>
          <a:p>
            <a:endParaRPr lang="en-US" dirty="0"/>
          </a:p>
        </p:txBody>
      </p:sp>
      <p:sp>
        <p:nvSpPr>
          <p:cNvPr id="4" name="Slide Number Placeholder 3"/>
          <p:cNvSpPr>
            <a:spLocks noGrp="1"/>
          </p:cNvSpPr>
          <p:nvPr>
            <p:ph type="sldNum" sz="quarter" idx="5"/>
          </p:nvPr>
        </p:nvSpPr>
        <p:spPr/>
        <p:txBody>
          <a:bodyPr/>
          <a:lstStyle/>
          <a:p>
            <a:fld id="{68AD085A-CE2C-4AF4-96B5-9AB734DA641A}" type="slidenum">
              <a:rPr lang="en-US" smtClean="0"/>
              <a:t>13</a:t>
            </a:fld>
            <a:endParaRPr lang="en-US"/>
          </a:p>
        </p:txBody>
      </p:sp>
    </p:spTree>
    <p:extLst>
      <p:ext uri="{BB962C8B-B14F-4D97-AF65-F5344CB8AC3E}">
        <p14:creationId xmlns:p14="http://schemas.microsoft.com/office/powerpoint/2010/main" val="7443762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AD085A-CE2C-4AF4-96B5-9AB734DA641A}" type="slidenum">
              <a:rPr lang="en-US" smtClean="0"/>
              <a:t>15</a:t>
            </a:fld>
            <a:endParaRPr lang="en-US"/>
          </a:p>
        </p:txBody>
      </p:sp>
    </p:spTree>
    <p:extLst>
      <p:ext uri="{BB962C8B-B14F-4D97-AF65-F5344CB8AC3E}">
        <p14:creationId xmlns:p14="http://schemas.microsoft.com/office/powerpoint/2010/main" val="11473067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D4D4D4"/>
                </a:solidFill>
                <a:effectLst/>
                <a:latin typeface="Consolas" panose="020B0609020204030204" pitchFamily="49" charset="0"/>
              </a:rPr>
              <a:t>If it </a:t>
            </a:r>
            <a:r>
              <a:rPr lang="en-US" b="0" dirty="0" err="1">
                <a:solidFill>
                  <a:srgbClr val="D4D4D4"/>
                </a:solidFill>
                <a:effectLst/>
                <a:latin typeface="Consolas" panose="020B0609020204030204" pitchFamily="49" charset="0"/>
              </a:rPr>
              <a:t>ain't</a:t>
            </a:r>
            <a:r>
              <a:rPr lang="en-US" b="0" dirty="0">
                <a:solidFill>
                  <a:srgbClr val="D4D4D4"/>
                </a:solidFill>
                <a:effectLst/>
                <a:latin typeface="Consolas" panose="020B0609020204030204" pitchFamily="49" charset="0"/>
              </a:rPr>
              <a:t> broke, don't fix it. Leave well enough alone. Inattention to results. Complacency. Lack of courage and commitment. No vision means we focus on our feet rather than the horizon. Imagine trying to sail a ship that way!</a:t>
            </a:r>
          </a:p>
          <a:p>
            <a:endParaRPr lang="en-US" dirty="0"/>
          </a:p>
          <a:p>
            <a:r>
              <a:rPr lang="en-US" b="0" dirty="0">
                <a:solidFill>
                  <a:srgbClr val="D4D4D4"/>
                </a:solidFill>
                <a:effectLst/>
                <a:latin typeface="Consolas" panose="020B0609020204030204" pitchFamily="49" charset="0"/>
              </a:rPr>
              <a:t>There must be a reason to do the hard thing. Why suffer? Why not take it easy, be apathetic and comfortable? Well, you may only be able to be apathetic and comfortable for a while </a:t>
            </a:r>
            <a:r>
              <a:rPr lang="en-US" b="0" dirty="0" err="1">
                <a:solidFill>
                  <a:srgbClr val="D4D4D4"/>
                </a:solidFill>
                <a:effectLst/>
                <a:latin typeface="Consolas" panose="020B0609020204030204" pitchFamily="49" charset="0"/>
              </a:rPr>
              <a:t>practially</a:t>
            </a:r>
            <a:r>
              <a:rPr lang="en-US" b="0" dirty="0">
                <a:solidFill>
                  <a:srgbClr val="D4D4D4"/>
                </a:solidFill>
                <a:effectLst/>
                <a:latin typeface="Consolas" panose="020B0609020204030204" pitchFamily="49" charset="0"/>
              </a:rPr>
              <a:t> speaking. </a:t>
            </a:r>
          </a:p>
          <a:p>
            <a:br>
              <a:rPr lang="en-US" b="0" dirty="0">
                <a:solidFill>
                  <a:srgbClr val="D4D4D4"/>
                </a:solidFill>
                <a:effectLst/>
                <a:latin typeface="Consolas" panose="020B0609020204030204" pitchFamily="49" charset="0"/>
              </a:rPr>
            </a:br>
            <a:r>
              <a:rPr lang="en-US" b="0" dirty="0">
                <a:solidFill>
                  <a:srgbClr val="6A9955"/>
                </a:solidFill>
                <a:effectLst/>
                <a:latin typeface="Consolas" panose="020B0609020204030204" pitchFamily="49" charset="0"/>
              </a:rPr>
              <a:t>&gt;</a:t>
            </a:r>
            <a:r>
              <a:rPr lang="en-US" b="0" dirty="0">
                <a:solidFill>
                  <a:srgbClr val="D4D4D4"/>
                </a:solidFill>
                <a:effectLst/>
                <a:latin typeface="Consolas" panose="020B0609020204030204" pitchFamily="49" charset="0"/>
              </a:rPr>
              <a:t> 10 A little sleep, a little slumber, a little folding of the hands to rest, 11 and poverty will come upon you like a robber, and want like an armed man. - Proverbs 6:10-11</a:t>
            </a:r>
          </a:p>
          <a:p>
            <a:endParaRPr lang="en-US" dirty="0"/>
          </a:p>
        </p:txBody>
      </p:sp>
      <p:sp>
        <p:nvSpPr>
          <p:cNvPr id="4" name="Slide Number Placeholder 3"/>
          <p:cNvSpPr>
            <a:spLocks noGrp="1"/>
          </p:cNvSpPr>
          <p:nvPr>
            <p:ph type="sldNum" sz="quarter" idx="5"/>
          </p:nvPr>
        </p:nvSpPr>
        <p:spPr/>
        <p:txBody>
          <a:bodyPr/>
          <a:lstStyle/>
          <a:p>
            <a:fld id="{68AD085A-CE2C-4AF4-96B5-9AB734DA641A}" type="slidenum">
              <a:rPr lang="en-US" smtClean="0"/>
              <a:t>16</a:t>
            </a:fld>
            <a:endParaRPr lang="en-US"/>
          </a:p>
        </p:txBody>
      </p:sp>
    </p:spTree>
    <p:extLst>
      <p:ext uri="{BB962C8B-B14F-4D97-AF65-F5344CB8AC3E}">
        <p14:creationId xmlns:p14="http://schemas.microsoft.com/office/powerpoint/2010/main" val="17106118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D4D4D4"/>
                </a:solidFill>
                <a:effectLst/>
                <a:latin typeface="Consolas" panose="020B0609020204030204" pitchFamily="49" charset="0"/>
              </a:rPr>
              <a:t>Being in charge means caring for those in your charge</a:t>
            </a:r>
          </a:p>
          <a:p>
            <a:r>
              <a:rPr lang="en-US" b="0" dirty="0">
                <a:solidFill>
                  <a:srgbClr val="D4D4D4"/>
                </a:solidFill>
                <a:effectLst/>
                <a:latin typeface="Consolas" panose="020B0609020204030204" pitchFamily="49" charset="0"/>
              </a:rPr>
              <a:t>The servant as leader vs the leader as servant</a:t>
            </a:r>
          </a:p>
          <a:p>
            <a:br>
              <a:rPr lang="en-US" b="0" dirty="0">
                <a:solidFill>
                  <a:srgbClr val="D4D4D4"/>
                </a:solidFill>
                <a:effectLst/>
                <a:latin typeface="Consolas" panose="020B0609020204030204" pitchFamily="49" charset="0"/>
              </a:rPr>
            </a:br>
            <a:r>
              <a:rPr lang="en-US" b="0" dirty="0">
                <a:solidFill>
                  <a:srgbClr val="D4D4D4"/>
                </a:solidFill>
                <a:effectLst/>
                <a:latin typeface="Consolas" panose="020B0609020204030204" pitchFamily="49" charset="0"/>
              </a:rPr>
              <a:t>[</a:t>
            </a:r>
            <a:r>
              <a:rPr lang="en-US" b="0" dirty="0">
                <a:solidFill>
                  <a:srgbClr val="CE9178"/>
                </a:solidFill>
                <a:effectLst/>
                <a:latin typeface="Consolas" panose="020B0609020204030204" pitchFamily="49" charset="0"/>
              </a:rPr>
              <a:t>The Servant as Leader</a:t>
            </a:r>
            <a:r>
              <a:rPr lang="en-US" b="0" dirty="0">
                <a:solidFill>
                  <a:srgbClr val="D4D4D4"/>
                </a:solidFill>
                <a:effectLst/>
                <a:latin typeface="Consolas" panose="020B0609020204030204" pitchFamily="49" charset="0"/>
              </a:rPr>
              <a:t>](</a:t>
            </a:r>
            <a:r>
              <a:rPr lang="en-US" b="0" u="sng" dirty="0">
                <a:solidFill>
                  <a:srgbClr val="D4D4D4"/>
                </a:solidFill>
                <a:effectLst/>
                <a:latin typeface="Consolas" panose="020B0609020204030204" pitchFamily="49" charset="0"/>
              </a:rPr>
              <a:t>http://www.ediguys.net/Robert_K_Greenleaf_The_Servant_as_Leader.pdf</a:t>
            </a:r>
            <a:r>
              <a:rPr lang="en-US" b="0" dirty="0">
                <a:solidFill>
                  <a:srgbClr val="D4D4D4"/>
                </a:solidFill>
                <a:effectLst/>
                <a:latin typeface="Consolas" panose="020B0609020204030204" pitchFamily="49" charset="0"/>
              </a:rPr>
              <a:t>)</a:t>
            </a:r>
          </a:p>
          <a:p>
            <a:endParaRPr lang="en-US" dirty="0"/>
          </a:p>
        </p:txBody>
      </p:sp>
      <p:sp>
        <p:nvSpPr>
          <p:cNvPr id="4" name="Slide Number Placeholder 3"/>
          <p:cNvSpPr>
            <a:spLocks noGrp="1"/>
          </p:cNvSpPr>
          <p:nvPr>
            <p:ph type="sldNum" sz="quarter" idx="5"/>
          </p:nvPr>
        </p:nvSpPr>
        <p:spPr/>
        <p:txBody>
          <a:bodyPr/>
          <a:lstStyle/>
          <a:p>
            <a:fld id="{68AD085A-CE2C-4AF4-96B5-9AB734DA641A}" type="slidenum">
              <a:rPr lang="en-US" smtClean="0"/>
              <a:t>17</a:t>
            </a:fld>
            <a:endParaRPr lang="en-US"/>
          </a:p>
        </p:txBody>
      </p:sp>
    </p:spTree>
    <p:extLst>
      <p:ext uri="{BB962C8B-B14F-4D97-AF65-F5344CB8AC3E}">
        <p14:creationId xmlns:p14="http://schemas.microsoft.com/office/powerpoint/2010/main" val="166929763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solidFill>
                  <a:srgbClr val="569CD6"/>
                </a:solidFill>
                <a:effectLst/>
                <a:latin typeface="Consolas" panose="020B0609020204030204" pitchFamily="49" charset="0"/>
              </a:rPr>
              <a:t># Power Is Only Given</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Being in charge means caring for those in your charge</a:t>
            </a:r>
          </a:p>
          <a:p>
            <a:r>
              <a:rPr lang="en-US" b="0" dirty="0">
                <a:solidFill>
                  <a:srgbClr val="D4D4D4"/>
                </a:solidFill>
                <a:effectLst/>
                <a:latin typeface="Consolas" panose="020B0609020204030204" pitchFamily="49" charset="0"/>
              </a:rPr>
              <a:t>The servant as leader vs the leader as servant</a:t>
            </a:r>
          </a:p>
          <a:p>
            <a:br>
              <a:rPr lang="en-US" b="0" dirty="0">
                <a:solidFill>
                  <a:srgbClr val="D4D4D4"/>
                </a:solidFill>
                <a:effectLst/>
                <a:latin typeface="Consolas" panose="020B0609020204030204" pitchFamily="49" charset="0"/>
              </a:rPr>
            </a:br>
            <a:r>
              <a:rPr lang="en-US" b="0" dirty="0">
                <a:solidFill>
                  <a:srgbClr val="D4D4D4"/>
                </a:solidFill>
                <a:effectLst/>
                <a:latin typeface="Consolas" panose="020B0609020204030204" pitchFamily="49" charset="0"/>
              </a:rPr>
              <a:t>[</a:t>
            </a:r>
            <a:r>
              <a:rPr lang="en-US" b="0" dirty="0">
                <a:solidFill>
                  <a:srgbClr val="CE9178"/>
                </a:solidFill>
                <a:effectLst/>
                <a:latin typeface="Consolas" panose="020B0609020204030204" pitchFamily="49" charset="0"/>
              </a:rPr>
              <a:t>The Servant as Leader</a:t>
            </a:r>
            <a:r>
              <a:rPr lang="en-US" b="0" dirty="0">
                <a:solidFill>
                  <a:srgbClr val="D4D4D4"/>
                </a:solidFill>
                <a:effectLst/>
                <a:latin typeface="Consolas" panose="020B0609020204030204" pitchFamily="49" charset="0"/>
              </a:rPr>
              <a:t>](</a:t>
            </a:r>
            <a:r>
              <a:rPr lang="en-US" b="0" u="sng" dirty="0">
                <a:solidFill>
                  <a:srgbClr val="D4D4D4"/>
                </a:solidFill>
                <a:effectLst/>
                <a:latin typeface="Consolas" panose="020B0609020204030204" pitchFamily="49" charset="0"/>
              </a:rPr>
              <a:t>http://www.ediguys.net/Robert_K_Greenleaf_The_Servant_as_Leader.pdf</a:t>
            </a:r>
            <a:r>
              <a:rPr lang="en-US" b="0" dirty="0">
                <a:solidFill>
                  <a:srgbClr val="D4D4D4"/>
                </a:solidFill>
                <a:effectLst/>
                <a:latin typeface="Consolas" panose="020B0609020204030204" pitchFamily="49" charset="0"/>
              </a:rPr>
              <a:t>)</a:t>
            </a:r>
          </a:p>
          <a:p>
            <a:br>
              <a:rPr lang="en-US" b="0" dirty="0">
                <a:solidFill>
                  <a:srgbClr val="D4D4D4"/>
                </a:solidFill>
                <a:effectLst/>
                <a:latin typeface="Consolas" panose="020B0609020204030204" pitchFamily="49" charset="0"/>
              </a:rPr>
            </a:br>
            <a:r>
              <a:rPr lang="en-US" b="0" dirty="0">
                <a:solidFill>
                  <a:srgbClr val="D4D4D4"/>
                </a:solidFill>
                <a:effectLst/>
                <a:latin typeface="Consolas" panose="020B0609020204030204" pitchFamily="49" charset="0"/>
              </a:rPr>
              <a:t>[</a:t>
            </a:r>
            <a:r>
              <a:rPr lang="en-US" b="0" dirty="0">
                <a:solidFill>
                  <a:srgbClr val="CE9178"/>
                </a:solidFill>
                <a:effectLst/>
                <a:latin typeface="Consolas" panose="020B0609020204030204" pitchFamily="49" charset="0"/>
              </a:rPr>
              <a:t>6 Forms of Power</a:t>
            </a:r>
            <a:r>
              <a:rPr lang="en-US" b="0" dirty="0">
                <a:solidFill>
                  <a:srgbClr val="D4D4D4"/>
                </a:solidFill>
                <a:effectLst/>
                <a:latin typeface="Consolas" panose="020B0609020204030204" pitchFamily="49" charset="0"/>
              </a:rPr>
              <a:t>](</a:t>
            </a:r>
            <a:r>
              <a:rPr lang="en-US" b="0" u="sng" dirty="0">
                <a:solidFill>
                  <a:srgbClr val="D4D4D4"/>
                </a:solidFill>
                <a:effectLst/>
                <a:latin typeface="Consolas" panose="020B0609020204030204" pitchFamily="49" charset="0"/>
              </a:rPr>
              <a:t>https://controlyourchaos.wordpress.com/2013/12/17/scrum-masters-toolkit-french-ravens-5-6-forms-of-power/</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a:t>
            </a:r>
            <a:r>
              <a:rPr lang="en-US" b="0" dirty="0">
                <a:solidFill>
                  <a:srgbClr val="CE9178"/>
                </a:solidFill>
                <a:effectLst/>
                <a:latin typeface="Consolas" panose="020B0609020204030204" pitchFamily="49" charset="0"/>
              </a:rPr>
              <a:t>Psychological Models in Scrum</a:t>
            </a:r>
            <a:r>
              <a:rPr lang="en-US" b="0" dirty="0">
                <a:solidFill>
                  <a:srgbClr val="D4D4D4"/>
                </a:solidFill>
                <a:effectLst/>
                <a:latin typeface="Consolas" panose="020B0609020204030204" pitchFamily="49" charset="0"/>
              </a:rPr>
              <a:t>](</a:t>
            </a:r>
            <a:r>
              <a:rPr lang="en-US" b="0" u="sng" dirty="0">
                <a:solidFill>
                  <a:srgbClr val="D4D4D4"/>
                </a:solidFill>
                <a:effectLst/>
                <a:latin typeface="Consolas" panose="020B0609020204030204" pitchFamily="49" charset="0"/>
              </a:rPr>
              <a:t>https://www.youtube.com/watch?v=fyDYpGCuvaA&amp;t=1322s</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Gun to your head example.</a:t>
            </a:r>
          </a:p>
          <a:p>
            <a:br>
              <a:rPr lang="en-US" b="0" dirty="0">
                <a:solidFill>
                  <a:srgbClr val="D4D4D4"/>
                </a:solidFill>
                <a:effectLst/>
                <a:latin typeface="Consolas" panose="020B0609020204030204" pitchFamily="49" charset="0"/>
              </a:rPr>
            </a:br>
            <a:r>
              <a:rPr lang="en-US" b="1" dirty="0">
                <a:solidFill>
                  <a:srgbClr val="569CD6"/>
                </a:solidFill>
                <a:effectLst/>
                <a:latin typeface="Consolas" panose="020B0609020204030204" pitchFamily="49" charset="0"/>
              </a:rPr>
              <a:t>##### 1 Reward and 2 Coercive</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These two forms are the most common in nature. Every animal is susceptible to those. Basically they mean that you can do something for someone in order to receive a reward or avoid punishment. This is exactly the carrot &amp; stick. If you use this power, you will get obedience. But nothing more. So if you want your dog to obey, you can give him or her treats to reinforce good behavior and punish bad. But remember, even if you do that , you might not be able to take control over your dog. Because when you turn around, the sausage will still disappear. Exactly the same applies to humans. If you reward and punish, everything will go towards what you reward and what you punish will be hidden. But apart from that, no creativity can be expected.</a:t>
            </a:r>
          </a:p>
          <a:p>
            <a:br>
              <a:rPr lang="en-US" b="0" dirty="0">
                <a:solidFill>
                  <a:srgbClr val="D4D4D4"/>
                </a:solidFill>
                <a:effectLst/>
                <a:latin typeface="Consolas" panose="020B0609020204030204" pitchFamily="49" charset="0"/>
              </a:rPr>
            </a:br>
            <a:r>
              <a:rPr lang="en-US" b="1" dirty="0">
                <a:solidFill>
                  <a:srgbClr val="569CD6"/>
                </a:solidFill>
                <a:effectLst/>
                <a:latin typeface="Consolas" panose="020B0609020204030204" pitchFamily="49" charset="0"/>
              </a:rPr>
              <a:t>##### 3 Given / Formal / Legitimate</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This power is only present in creatures who build societies. Did you ever watch The Dog Whisperer with Cesar Millan? If you did, try to remember what he wanted to achieve. He was the Pack Leader for the dog and taught owners how to do the same. He wanted the dog to be submissive. And this is exactly what you will have if you have formal power over someone – like a manager or a police officer. Someone who is high in social ranks, somehow culturally above someone else. But if you operate with this power, you will have submission and submission only. There is still very little creativity involved.</a:t>
            </a:r>
          </a:p>
          <a:p>
            <a:br>
              <a:rPr lang="en-US" b="0" dirty="0">
                <a:solidFill>
                  <a:srgbClr val="D4D4D4"/>
                </a:solidFill>
                <a:effectLst/>
                <a:latin typeface="Consolas" panose="020B0609020204030204" pitchFamily="49" charset="0"/>
              </a:rPr>
            </a:br>
            <a:r>
              <a:rPr lang="en-US" b="1" dirty="0">
                <a:solidFill>
                  <a:srgbClr val="569CD6"/>
                </a:solidFill>
                <a:effectLst/>
                <a:latin typeface="Consolas" panose="020B0609020204030204" pitchFamily="49" charset="0"/>
              </a:rPr>
              <a:t>##### 4 Expert</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Expert power is something that can be described as being respected, because you know a lot or can do something. This is something that has not been observed in any creatures, besides human. Some researchers believe dolphins, elephants, apes and crows may exhibit that power as well, but no hard proof has been found yet.  Working with someone with that power over you, gives you wings to learn. You want to become just like this example someone, so you listen, follow footsteps and try to master this subject. This power gives you learning and conquering difficulties.</a:t>
            </a:r>
          </a:p>
          <a:p>
            <a:br>
              <a:rPr lang="en-US" b="0" dirty="0">
                <a:solidFill>
                  <a:srgbClr val="D4D4D4"/>
                </a:solidFill>
                <a:effectLst/>
                <a:latin typeface="Consolas" panose="020B0609020204030204" pitchFamily="49" charset="0"/>
              </a:rPr>
            </a:br>
            <a:r>
              <a:rPr lang="en-US" b="1" dirty="0">
                <a:solidFill>
                  <a:srgbClr val="569CD6"/>
                </a:solidFill>
                <a:effectLst/>
                <a:latin typeface="Consolas" panose="020B0609020204030204" pitchFamily="49" charset="0"/>
              </a:rPr>
              <a:t>##### 5 Referent</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This is a power that’s closest to trust. In large quantities it’s perceived as Charisma. It’s something that produces good feelings and engagement. It’s a power that’s easiest to lose and hardest to gain. You feel that this person is just right, you follow their lead. It’s something good leaders have.</a:t>
            </a:r>
          </a:p>
          <a:p>
            <a:br>
              <a:rPr lang="en-US" b="0" dirty="0">
                <a:solidFill>
                  <a:srgbClr val="D4D4D4"/>
                </a:solidFill>
                <a:effectLst/>
                <a:latin typeface="Consolas" panose="020B0609020204030204" pitchFamily="49" charset="0"/>
              </a:rPr>
            </a:br>
            <a:r>
              <a:rPr lang="en-US" b="1" dirty="0">
                <a:solidFill>
                  <a:srgbClr val="569CD6"/>
                </a:solidFill>
                <a:effectLst/>
                <a:latin typeface="Consolas" panose="020B0609020204030204" pitchFamily="49" charset="0"/>
              </a:rPr>
              <a:t>##### 6* Informational</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Why is there an asterisk here? Because this power was added later on, it wasn’t in the original research. This is a power that is present only in informational societies. Where having, withholding or manipulating information is possible. Some also argue if this is not only a different manifestation of a rewarding or coercive power. I will leave it for your consideration.</a:t>
            </a:r>
          </a:p>
          <a:p>
            <a:br>
              <a:rPr lang="en-US" b="0" dirty="0">
                <a:solidFill>
                  <a:srgbClr val="D4D4D4"/>
                </a:solidFill>
                <a:effectLst/>
                <a:latin typeface="Consolas" panose="020B0609020204030204" pitchFamily="49" charset="0"/>
              </a:rPr>
            </a:br>
            <a:r>
              <a:rPr lang="en-US" b="1" dirty="0">
                <a:solidFill>
                  <a:srgbClr val="569CD6"/>
                </a:solidFill>
                <a:effectLst/>
                <a:latin typeface="Consolas" panose="020B0609020204030204" pitchFamily="49" charset="0"/>
              </a:rPr>
              <a:t>##### Why do I care?</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Because the higher the power number is, the harder it is to gain, but the bigger the benefits are. It’s easy to coerce someone to do something, threatening them to sack them or promising a yearly bonus.</a:t>
            </a:r>
          </a:p>
          <a:p>
            <a:br>
              <a:rPr lang="en-US" b="0" dirty="0">
                <a:solidFill>
                  <a:srgbClr val="D4D4D4"/>
                </a:solidFill>
                <a:effectLst/>
                <a:latin typeface="Consolas" panose="020B0609020204030204" pitchFamily="49" charset="0"/>
              </a:rPr>
            </a:br>
            <a:r>
              <a:rPr lang="en-US" b="0" dirty="0">
                <a:solidFill>
                  <a:srgbClr val="D4D4D4"/>
                </a:solidFill>
                <a:effectLst/>
                <a:latin typeface="Consolas" panose="020B0609020204030204" pitchFamily="49" charset="0"/>
              </a:rPr>
              <a:t>Also because coercive and rewarding powers are encoded in our reptilian brain, they are our instincts and it’s extremely hard in a critical situation not to use them.  Same applies to given power – only if you give in to your instincts, the more primitive one will take over – the carrot and the stick.</a:t>
            </a:r>
          </a:p>
          <a:p>
            <a:br>
              <a:rPr lang="en-US" b="0" dirty="0">
                <a:solidFill>
                  <a:srgbClr val="D4D4D4"/>
                </a:solidFill>
                <a:effectLst/>
                <a:latin typeface="Consolas" panose="020B0609020204030204" pitchFamily="49" charset="0"/>
              </a:rPr>
            </a:br>
            <a:r>
              <a:rPr lang="en-US" b="0" dirty="0">
                <a:solidFill>
                  <a:srgbClr val="D4D4D4"/>
                </a:solidFill>
                <a:effectLst/>
                <a:latin typeface="Consolas" panose="020B0609020204030204" pitchFamily="49" charset="0"/>
              </a:rPr>
              <a:t>And in critical situations we need creativity, learning and engagement the most – to quickly get out of that crisis.</a:t>
            </a:r>
          </a:p>
          <a:p>
            <a:br>
              <a:rPr lang="en-US" b="0" dirty="0">
                <a:solidFill>
                  <a:srgbClr val="D4D4D4"/>
                </a:solidFill>
                <a:effectLst/>
                <a:latin typeface="Consolas" panose="020B0609020204030204" pitchFamily="49" charset="0"/>
              </a:rPr>
            </a:br>
            <a:r>
              <a:rPr lang="en-US" b="0" dirty="0">
                <a:solidFill>
                  <a:srgbClr val="D4D4D4"/>
                </a:solidFill>
                <a:effectLst/>
                <a:latin typeface="Consolas" panose="020B0609020204030204" pitchFamily="49" charset="0"/>
              </a:rPr>
              <a:t>That’s why Scrum Masters have to have Expert and Referent power but not formal, coercive or rewarding ones. So that they can get the most of people any </a:t>
            </a:r>
            <a:r>
              <a:rPr lang="en-US" b="0" dirty="0" err="1">
                <a:solidFill>
                  <a:srgbClr val="D4D4D4"/>
                </a:solidFill>
                <a:effectLst/>
                <a:latin typeface="Consolas" panose="020B0609020204030204" pitchFamily="49" charset="0"/>
              </a:rPr>
              <a:t>time.s</a:t>
            </a:r>
            <a:endParaRPr lang="en-US" b="0" dirty="0">
              <a:solidFill>
                <a:srgbClr val="D4D4D4"/>
              </a:solidFill>
              <a:effectLst/>
              <a:latin typeface="Consolas" panose="020B0609020204030204" pitchFamily="49" charset="0"/>
            </a:endParaRPr>
          </a:p>
          <a:p>
            <a:endParaRPr lang="en-US" dirty="0"/>
          </a:p>
        </p:txBody>
      </p:sp>
      <p:sp>
        <p:nvSpPr>
          <p:cNvPr id="4" name="Slide Number Placeholder 3"/>
          <p:cNvSpPr>
            <a:spLocks noGrp="1"/>
          </p:cNvSpPr>
          <p:nvPr>
            <p:ph type="sldNum" sz="quarter" idx="5"/>
          </p:nvPr>
        </p:nvSpPr>
        <p:spPr/>
        <p:txBody>
          <a:bodyPr/>
          <a:lstStyle/>
          <a:p>
            <a:fld id="{68AD085A-CE2C-4AF4-96B5-9AB734DA641A}" type="slidenum">
              <a:rPr lang="en-US" smtClean="0"/>
              <a:t>18</a:t>
            </a:fld>
            <a:endParaRPr lang="en-US"/>
          </a:p>
        </p:txBody>
      </p:sp>
    </p:spTree>
    <p:extLst>
      <p:ext uri="{BB962C8B-B14F-4D97-AF65-F5344CB8AC3E}">
        <p14:creationId xmlns:p14="http://schemas.microsoft.com/office/powerpoint/2010/main" val="16459718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solidFill>
                  <a:srgbClr val="569CD6"/>
                </a:solidFill>
                <a:effectLst/>
                <a:latin typeface="Consolas" panose="020B0609020204030204" pitchFamily="49" charset="0"/>
              </a:rPr>
              <a:t>### Little Quits</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It’s rare that one quits something big without first quitting many times on something small.</a:t>
            </a:r>
          </a:p>
          <a:p>
            <a:br>
              <a:rPr lang="en-US" b="0" dirty="0">
                <a:solidFill>
                  <a:srgbClr val="D4D4D4"/>
                </a:solidFill>
                <a:effectLst/>
                <a:latin typeface="Consolas" panose="020B0609020204030204" pitchFamily="49" charset="0"/>
              </a:rPr>
            </a:br>
            <a:r>
              <a:rPr lang="en-US" b="0" dirty="0">
                <a:solidFill>
                  <a:srgbClr val="D4D4D4"/>
                </a:solidFill>
                <a:effectLst/>
                <a:latin typeface="Consolas" panose="020B0609020204030204" pitchFamily="49" charset="0"/>
              </a:rPr>
              <a:t>Do you remember that essay project in school? It seemed so imposing until you wrote the first draft then got someone to give you feedback on it? Maybe it was something different, like quitting a habit. it seemed impossible until you saw a plan to ween yourself from a behavior and got someone to check up on your progress?</a:t>
            </a:r>
          </a:p>
          <a:p>
            <a:br>
              <a:rPr lang="en-US" b="0" dirty="0">
                <a:solidFill>
                  <a:srgbClr val="D4D4D4"/>
                </a:solidFill>
                <a:effectLst/>
                <a:latin typeface="Consolas" panose="020B0609020204030204" pitchFamily="49" charset="0"/>
              </a:rPr>
            </a:br>
            <a:r>
              <a:rPr lang="en-US" b="0" dirty="0">
                <a:solidFill>
                  <a:srgbClr val="D4D4D4"/>
                </a:solidFill>
                <a:effectLst/>
                <a:latin typeface="Consolas" panose="020B0609020204030204" pitchFamily="49" charset="0"/>
              </a:rPr>
              <a:t>If you’re like me, there are many little things that lead up to big things. Too often, I’m thwarted in the little things because I’m thinking of the big thing. The small thing is really not that hard but the big thing looms large and seems impossible. In these cases, I find myself quitting little and failing big.</a:t>
            </a:r>
          </a:p>
          <a:p>
            <a:br>
              <a:rPr lang="en-US" b="0" dirty="0">
                <a:solidFill>
                  <a:srgbClr val="D4D4D4"/>
                </a:solidFill>
                <a:effectLst/>
                <a:latin typeface="Consolas" panose="020B0609020204030204" pitchFamily="49" charset="0"/>
              </a:rPr>
            </a:br>
            <a:r>
              <a:rPr lang="en-US" b="0" dirty="0">
                <a:solidFill>
                  <a:srgbClr val="D4D4D4"/>
                </a:solidFill>
                <a:effectLst/>
                <a:latin typeface="Consolas" panose="020B0609020204030204" pitchFamily="49" charset="0"/>
              </a:rPr>
              <a:t>I propose that when I fail big it’s because I quit little; little quits led to a big quit. I didn’t believe in the big triumph and therefore couldn’t believe in the success of the little.</a:t>
            </a:r>
          </a:p>
          <a:p>
            <a:br>
              <a:rPr lang="en-US" b="0" dirty="0">
                <a:solidFill>
                  <a:srgbClr val="D4D4D4"/>
                </a:solidFill>
                <a:effectLst/>
                <a:latin typeface="Consolas" panose="020B0609020204030204" pitchFamily="49" charset="0"/>
              </a:rPr>
            </a:br>
            <a:r>
              <a:rPr lang="en-US" b="0" dirty="0">
                <a:solidFill>
                  <a:srgbClr val="D4D4D4"/>
                </a:solidFill>
                <a:effectLst/>
                <a:latin typeface="Consolas" panose="020B0609020204030204" pitchFamily="49" charset="0"/>
              </a:rPr>
              <a:t>What if we reversed it? What if we start believing in the importance of the little things that seem possible rather than the big things that feel out of reach? We may find we succeed more and more in the little things and end up succeeding more and more in the </a:t>
            </a:r>
            <a:r>
              <a:rPr lang="en-US" b="0" dirty="0" err="1">
                <a:solidFill>
                  <a:srgbClr val="D4D4D4"/>
                </a:solidFill>
                <a:effectLst/>
                <a:latin typeface="Consolas" panose="020B0609020204030204" pitchFamily="49" charset="0"/>
              </a:rPr>
              <a:t>bigs</a:t>
            </a:r>
            <a:r>
              <a:rPr lang="en-US" b="0" dirty="0">
                <a:solidFill>
                  <a:srgbClr val="D4D4D4"/>
                </a:solidFill>
                <a:effectLst/>
                <a:latin typeface="Consolas" panose="020B0609020204030204" pitchFamily="49" charset="0"/>
              </a:rPr>
              <a:t>.</a:t>
            </a:r>
          </a:p>
          <a:p>
            <a:br>
              <a:rPr lang="en-US" b="0" dirty="0">
                <a:solidFill>
                  <a:srgbClr val="D4D4D4"/>
                </a:solidFill>
                <a:effectLst/>
                <a:latin typeface="Consolas" panose="020B0609020204030204" pitchFamily="49" charset="0"/>
              </a:rPr>
            </a:br>
            <a:r>
              <a:rPr lang="en-US" b="0" dirty="0">
                <a:solidFill>
                  <a:srgbClr val="D4D4D4"/>
                </a:solidFill>
                <a:effectLst/>
                <a:latin typeface="Consolas" panose="020B0609020204030204" pitchFamily="49" charset="0"/>
              </a:rPr>
              <a:t>Start saying no to the little quits, and you start saying yes to the big successes.</a:t>
            </a:r>
          </a:p>
          <a:p>
            <a:br>
              <a:rPr lang="en-US" b="0" dirty="0">
                <a:solidFill>
                  <a:srgbClr val="D4D4D4"/>
                </a:solidFill>
                <a:effectLst/>
                <a:latin typeface="Consolas" panose="020B0609020204030204" pitchFamily="49" charset="0"/>
              </a:rPr>
            </a:br>
            <a:r>
              <a:rPr lang="en-US" b="0" dirty="0">
                <a:solidFill>
                  <a:srgbClr val="D4D4D4"/>
                </a:solidFill>
                <a:effectLst/>
                <a:latin typeface="Consolas" panose="020B0609020204030204" pitchFamily="49" charset="0"/>
              </a:rPr>
              <a:t>What are your little quits?</a:t>
            </a:r>
          </a:p>
          <a:p>
            <a:endParaRPr lang="en-US" dirty="0"/>
          </a:p>
          <a:p>
            <a:endParaRPr lang="en-US" dirty="0"/>
          </a:p>
        </p:txBody>
      </p:sp>
      <p:sp>
        <p:nvSpPr>
          <p:cNvPr id="4" name="Slide Number Placeholder 3"/>
          <p:cNvSpPr>
            <a:spLocks noGrp="1"/>
          </p:cNvSpPr>
          <p:nvPr>
            <p:ph type="sldNum" sz="quarter" idx="5"/>
          </p:nvPr>
        </p:nvSpPr>
        <p:spPr/>
        <p:txBody>
          <a:bodyPr/>
          <a:lstStyle/>
          <a:p>
            <a:fld id="{68AD085A-CE2C-4AF4-96B5-9AB734DA641A}" type="slidenum">
              <a:rPr lang="en-US" smtClean="0"/>
              <a:t>19</a:t>
            </a:fld>
            <a:endParaRPr lang="en-US"/>
          </a:p>
        </p:txBody>
      </p:sp>
    </p:spTree>
    <p:extLst>
      <p:ext uri="{BB962C8B-B14F-4D97-AF65-F5344CB8AC3E}">
        <p14:creationId xmlns:p14="http://schemas.microsoft.com/office/powerpoint/2010/main" val="256316474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D4D4D4"/>
                </a:solidFill>
                <a:effectLst/>
                <a:latin typeface="Consolas" panose="020B0609020204030204" pitchFamily="49" charset="0"/>
              </a:rPr>
              <a:t>A bad system beats a good man every day. - Deming</a:t>
            </a:r>
          </a:p>
          <a:p>
            <a:r>
              <a:rPr lang="en-US" b="0" dirty="0">
                <a:solidFill>
                  <a:srgbClr val="D4D4D4"/>
                </a:solidFill>
                <a:effectLst/>
                <a:latin typeface="Consolas" panose="020B0609020204030204" pitchFamily="49" charset="0"/>
              </a:rPr>
              <a:t>Any fool can make a short term profit.</a:t>
            </a:r>
          </a:p>
          <a:p>
            <a:r>
              <a:rPr lang="en-US" b="0" dirty="0">
                <a:solidFill>
                  <a:srgbClr val="D4D4D4"/>
                </a:solidFill>
                <a:effectLst/>
                <a:latin typeface="Consolas" panose="020B0609020204030204" pitchFamily="49" charset="0"/>
              </a:rPr>
              <a:t>My personal success give me a raise; my team's success threatens my personal success</a:t>
            </a:r>
          </a:p>
          <a:p>
            <a:endParaRPr lang="en-US" dirty="0"/>
          </a:p>
        </p:txBody>
      </p:sp>
      <p:sp>
        <p:nvSpPr>
          <p:cNvPr id="4" name="Slide Number Placeholder 3"/>
          <p:cNvSpPr>
            <a:spLocks noGrp="1"/>
          </p:cNvSpPr>
          <p:nvPr>
            <p:ph type="sldNum" sz="quarter" idx="5"/>
          </p:nvPr>
        </p:nvSpPr>
        <p:spPr/>
        <p:txBody>
          <a:bodyPr/>
          <a:lstStyle/>
          <a:p>
            <a:fld id="{68AD085A-CE2C-4AF4-96B5-9AB734DA641A}" type="slidenum">
              <a:rPr lang="en-US" smtClean="0"/>
              <a:t>20</a:t>
            </a:fld>
            <a:endParaRPr lang="en-US"/>
          </a:p>
        </p:txBody>
      </p:sp>
    </p:spTree>
    <p:extLst>
      <p:ext uri="{BB962C8B-B14F-4D97-AF65-F5344CB8AC3E}">
        <p14:creationId xmlns:p14="http://schemas.microsoft.com/office/powerpoint/2010/main" val="36154074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D4D4D4"/>
                </a:solidFill>
                <a:effectLst/>
                <a:latin typeface="Consolas" panose="020B0609020204030204" pitchFamily="49" charset="0"/>
              </a:rPr>
              <a:t>There's an old story that many of you have heard before. </a:t>
            </a:r>
          </a:p>
          <a:p>
            <a:br>
              <a:rPr lang="en-US" b="0" dirty="0">
                <a:solidFill>
                  <a:srgbClr val="D4D4D4"/>
                </a:solidFill>
                <a:effectLst/>
                <a:latin typeface="Consolas" panose="020B0609020204030204" pitchFamily="49" charset="0"/>
              </a:rPr>
            </a:br>
            <a:r>
              <a:rPr lang="en-US" b="0" dirty="0">
                <a:solidFill>
                  <a:srgbClr val="D4D4D4"/>
                </a:solidFill>
                <a:effectLst/>
                <a:latin typeface="Consolas" panose="020B0609020204030204" pitchFamily="49" charset="0"/>
              </a:rPr>
              <a:t>A Hare was making fun of the Tortoise one day for being so slow.</a:t>
            </a:r>
          </a:p>
          <a:p>
            <a:br>
              <a:rPr lang="en-US" b="0" dirty="0">
                <a:solidFill>
                  <a:srgbClr val="D4D4D4"/>
                </a:solidFill>
                <a:effectLst/>
                <a:latin typeface="Consolas" panose="020B0609020204030204" pitchFamily="49" charset="0"/>
              </a:rPr>
            </a:br>
            <a:r>
              <a:rPr lang="en-US" b="0" dirty="0">
                <a:solidFill>
                  <a:srgbClr val="D4D4D4"/>
                </a:solidFill>
                <a:effectLst/>
                <a:latin typeface="Consolas" panose="020B0609020204030204" pitchFamily="49" charset="0"/>
              </a:rPr>
              <a:t>"Do you ever get anywhere?" he asked with a mocking laugh.</a:t>
            </a:r>
          </a:p>
          <a:p>
            <a:br>
              <a:rPr lang="en-US" b="0" dirty="0">
                <a:solidFill>
                  <a:srgbClr val="D4D4D4"/>
                </a:solidFill>
                <a:effectLst/>
                <a:latin typeface="Consolas" panose="020B0609020204030204" pitchFamily="49" charset="0"/>
              </a:rPr>
            </a:br>
            <a:r>
              <a:rPr lang="en-US" b="0" dirty="0">
                <a:solidFill>
                  <a:srgbClr val="D4D4D4"/>
                </a:solidFill>
                <a:effectLst/>
                <a:latin typeface="Consolas" panose="020B0609020204030204" pitchFamily="49" charset="0"/>
              </a:rPr>
              <a:t>"Yes," replied the Tortoise, "and I get there sooner than you think. I'll run you a race and prove it."</a:t>
            </a:r>
          </a:p>
          <a:p>
            <a:br>
              <a:rPr lang="en-US" b="0" dirty="0">
                <a:solidFill>
                  <a:srgbClr val="D4D4D4"/>
                </a:solidFill>
                <a:effectLst/>
                <a:latin typeface="Consolas" panose="020B0609020204030204" pitchFamily="49" charset="0"/>
              </a:rPr>
            </a:br>
            <a:r>
              <a:rPr lang="en-US" b="0" dirty="0">
                <a:solidFill>
                  <a:srgbClr val="D4D4D4"/>
                </a:solidFill>
                <a:effectLst/>
                <a:latin typeface="Consolas" panose="020B0609020204030204" pitchFamily="49" charset="0"/>
              </a:rPr>
              <a:t>The Hare was much amused at the idea of running a race with the Tortoise, but for the fun of the thing he agreed. So the Fox, who had consented to act as judge, marked the distance and started the runners off.</a:t>
            </a:r>
          </a:p>
          <a:p>
            <a:br>
              <a:rPr lang="en-US" b="0" dirty="0">
                <a:solidFill>
                  <a:srgbClr val="D4D4D4"/>
                </a:solidFill>
                <a:effectLst/>
                <a:latin typeface="Consolas" panose="020B0609020204030204" pitchFamily="49" charset="0"/>
              </a:rPr>
            </a:br>
            <a:r>
              <a:rPr lang="en-US" b="0" dirty="0">
                <a:solidFill>
                  <a:srgbClr val="D4D4D4"/>
                </a:solidFill>
                <a:effectLst/>
                <a:latin typeface="Consolas" panose="020B0609020204030204" pitchFamily="49" charset="0"/>
              </a:rPr>
              <a:t>The Hare was soon far out of sight, and to make the Tortoise feel very deeply how ridiculous it was for him to try a race with a Hare, he lay down beside the course to take a nap until the Tortoise should catch up.</a:t>
            </a:r>
          </a:p>
          <a:p>
            <a:br>
              <a:rPr lang="en-US" b="0" dirty="0">
                <a:solidFill>
                  <a:srgbClr val="D4D4D4"/>
                </a:solidFill>
                <a:effectLst/>
                <a:latin typeface="Consolas" panose="020B0609020204030204" pitchFamily="49" charset="0"/>
              </a:rPr>
            </a:br>
            <a:r>
              <a:rPr lang="en-US" b="0" dirty="0">
                <a:solidFill>
                  <a:srgbClr val="D4D4D4"/>
                </a:solidFill>
                <a:effectLst/>
                <a:latin typeface="Consolas" panose="020B0609020204030204" pitchFamily="49" charset="0"/>
              </a:rPr>
              <a:t>The Tortoise meanwhile kept going slowly but steadily, and, after a time, passed the place where the Hare was sleeping. But the Hare slept on very peacefully; and when at last he did wake up, the Tortoise was near the goal. The Hare now ran his swiftest, but he could not overtake the Tortoise in time.</a:t>
            </a:r>
          </a:p>
          <a:p>
            <a:endParaRPr lang="en-US" dirty="0"/>
          </a:p>
        </p:txBody>
      </p:sp>
      <p:sp>
        <p:nvSpPr>
          <p:cNvPr id="4" name="Slide Number Placeholder 3"/>
          <p:cNvSpPr>
            <a:spLocks noGrp="1"/>
          </p:cNvSpPr>
          <p:nvPr>
            <p:ph type="sldNum" sz="quarter" idx="5"/>
          </p:nvPr>
        </p:nvSpPr>
        <p:spPr/>
        <p:txBody>
          <a:bodyPr/>
          <a:lstStyle/>
          <a:p>
            <a:fld id="{68AD085A-CE2C-4AF4-96B5-9AB734DA641A}" type="slidenum">
              <a:rPr lang="en-US" smtClean="0"/>
              <a:t>2</a:t>
            </a:fld>
            <a:endParaRPr lang="en-US"/>
          </a:p>
        </p:txBody>
      </p:sp>
    </p:spTree>
    <p:extLst>
      <p:ext uri="{BB962C8B-B14F-4D97-AF65-F5344CB8AC3E}">
        <p14:creationId xmlns:p14="http://schemas.microsoft.com/office/powerpoint/2010/main" val="17927057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that you’ve seen how to kill continuous improvement, here’s how I’ve learned to encourage and sustain continuous improvement</a:t>
            </a:r>
          </a:p>
        </p:txBody>
      </p:sp>
      <p:sp>
        <p:nvSpPr>
          <p:cNvPr id="4" name="Slide Number Placeholder 3"/>
          <p:cNvSpPr>
            <a:spLocks noGrp="1"/>
          </p:cNvSpPr>
          <p:nvPr>
            <p:ph type="sldNum" sz="quarter" idx="5"/>
          </p:nvPr>
        </p:nvSpPr>
        <p:spPr/>
        <p:txBody>
          <a:bodyPr/>
          <a:lstStyle/>
          <a:p>
            <a:fld id="{68AD085A-CE2C-4AF4-96B5-9AB734DA641A}" type="slidenum">
              <a:rPr lang="en-US" smtClean="0"/>
              <a:t>21</a:t>
            </a:fld>
            <a:endParaRPr lang="en-US"/>
          </a:p>
        </p:txBody>
      </p:sp>
    </p:spTree>
    <p:extLst>
      <p:ext uri="{BB962C8B-B14F-4D97-AF65-F5344CB8AC3E}">
        <p14:creationId xmlns:p14="http://schemas.microsoft.com/office/powerpoint/2010/main" val="140806410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I’ve been given great power to influence, teach and coach. When an opportunity arises, I use that power gently. The picture of gentleness here is like one who has a sword and knows how to use it but keeps it sheathed. I do my best to choose moments wisely and act with restraint. If I make too many mistakes, I’ll quickly lose trust and those who have given me power over them will take it back. I’m careful to check for alignment and hesitance. I’m quick to understand rather than lecture. I watch carefully for the interplay between ability and willingness to know when to support and when to direct. After directing, I’m on the hunt for the moment when the training wheels need to come off – for the moment when I should back off.</a:t>
            </a:r>
          </a:p>
        </p:txBody>
      </p:sp>
      <p:sp>
        <p:nvSpPr>
          <p:cNvPr id="4" name="Slide Number Placeholder 3"/>
          <p:cNvSpPr>
            <a:spLocks noGrp="1"/>
          </p:cNvSpPr>
          <p:nvPr>
            <p:ph type="sldNum" sz="quarter" idx="5"/>
          </p:nvPr>
        </p:nvSpPr>
        <p:spPr/>
        <p:txBody>
          <a:bodyPr/>
          <a:lstStyle/>
          <a:p>
            <a:fld id="{68AD085A-CE2C-4AF4-96B5-9AB734DA641A}" type="slidenum">
              <a:rPr lang="en-US" smtClean="0"/>
              <a:t>22</a:t>
            </a:fld>
            <a:endParaRPr lang="en-US"/>
          </a:p>
        </p:txBody>
      </p:sp>
    </p:spTree>
    <p:extLst>
      <p:ext uri="{BB962C8B-B14F-4D97-AF65-F5344CB8AC3E}">
        <p14:creationId xmlns:p14="http://schemas.microsoft.com/office/powerpoint/2010/main" val="294951092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 a little annoyed with how one or our core values can be used. Driving results is important at BOKF. I’m sure you can imagine how this can be abused by the heavy handed leader, the micromanager, or some other legitimate power to otherwise abuse those in their charge.</a:t>
            </a:r>
          </a:p>
          <a:p>
            <a:endParaRPr lang="en-US" dirty="0"/>
          </a:p>
          <a:p>
            <a:r>
              <a:rPr lang="en-US" dirty="0"/>
              <a:t>For me, this takes on a different form. I do my best to draw from Dan Pink’s wisdom. In his book “Drive” he outlines 3 basic motivational forces common to human beings.</a:t>
            </a:r>
          </a:p>
          <a:p>
            <a:endParaRPr lang="en-US" dirty="0"/>
          </a:p>
          <a:p>
            <a:r>
              <a:rPr lang="en-US" dirty="0"/>
              <a:t>The desire for autonomy. The Pursuit of mastery. The desire to have purpose, connection, or belonging.</a:t>
            </a:r>
          </a:p>
          <a:p>
            <a:endParaRPr lang="en-US" dirty="0"/>
          </a:p>
          <a:p>
            <a:r>
              <a:rPr lang="en-US" dirty="0"/>
              <a:t>This means, in the course of our team working to achieve goals, I actively look for ways to encourage my teammates to do what they think is best and to expect the same of each teammate.</a:t>
            </a:r>
          </a:p>
          <a:p>
            <a:endParaRPr lang="en-US" dirty="0"/>
          </a:p>
          <a:p>
            <a:r>
              <a:rPr lang="en-US" dirty="0"/>
              <a:t>It also means creating the opportunity, equipment, and encouragement to improve the skill by which they accomplish those goals. Learn to code sessions, facilitate events, resolve conflict, communicate effectively. Above all, I try very hard not to steal from them the pride of their workmanship.</a:t>
            </a:r>
          </a:p>
          <a:p>
            <a:endParaRPr lang="en-US" dirty="0"/>
          </a:p>
          <a:p>
            <a:r>
              <a:rPr lang="en-US" dirty="0"/>
              <a:t>Last, I continuously tend to our garden. It is a powerful metaphor that describes the space or container of our team. In it, there grow the fruits of courage, focus, commitment, openness, respect, and humor. In this space, we all belong and from it we sprout like vines to grasp the meaningful goals and achievements we willing accept. I actively uproot anything that threatens this place of meaning, purpose and belong.</a:t>
            </a:r>
          </a:p>
          <a:p>
            <a:endParaRPr lang="en-US" dirty="0"/>
          </a:p>
          <a:p>
            <a:r>
              <a:rPr lang="en-US" dirty="0"/>
              <a:t>This is how I “Drive” results.</a:t>
            </a:r>
          </a:p>
        </p:txBody>
      </p:sp>
      <p:sp>
        <p:nvSpPr>
          <p:cNvPr id="4" name="Slide Number Placeholder 3"/>
          <p:cNvSpPr>
            <a:spLocks noGrp="1"/>
          </p:cNvSpPr>
          <p:nvPr>
            <p:ph type="sldNum" sz="quarter" idx="5"/>
          </p:nvPr>
        </p:nvSpPr>
        <p:spPr/>
        <p:txBody>
          <a:bodyPr/>
          <a:lstStyle/>
          <a:p>
            <a:fld id="{68AD085A-CE2C-4AF4-96B5-9AB734DA641A}" type="slidenum">
              <a:rPr lang="en-US" smtClean="0"/>
              <a:t>23</a:t>
            </a:fld>
            <a:endParaRPr lang="en-US"/>
          </a:p>
        </p:txBody>
      </p:sp>
    </p:spTree>
    <p:extLst>
      <p:ext uri="{BB962C8B-B14F-4D97-AF65-F5344CB8AC3E}">
        <p14:creationId xmlns:p14="http://schemas.microsoft.com/office/powerpoint/2010/main" val="201694680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I’ve found that hope is a cross-cutting concern for a team’s continuous improvement. Especially in the beginning of a race, the vision seems depressingly distant, like a finish line you imagine is there but cannot yet see. Part of my journey over the last two years has been to jealously guard the team’s hope of realizing our aspirations against:</a:t>
            </a:r>
          </a:p>
          <a:p>
            <a:pPr marL="171450" indent="-171450">
              <a:buFontTx/>
              <a:buChar char="-"/>
            </a:pPr>
            <a:r>
              <a:rPr lang="en-US" dirty="0"/>
              <a:t>Naysayers</a:t>
            </a:r>
          </a:p>
          <a:p>
            <a:pPr marL="171450" indent="-171450">
              <a:buFontTx/>
              <a:buChar char="-"/>
            </a:pPr>
            <a:r>
              <a:rPr lang="en-US" dirty="0"/>
              <a:t>Excessive challenge</a:t>
            </a:r>
          </a:p>
          <a:p>
            <a:pPr marL="171450" indent="-171450">
              <a:buFontTx/>
              <a:buChar char="-"/>
            </a:pPr>
            <a:r>
              <a:rPr lang="en-US" dirty="0"/>
              <a:t>Too little challenge</a:t>
            </a:r>
          </a:p>
          <a:p>
            <a:pPr marL="171450" indent="-171450">
              <a:buFontTx/>
              <a:buChar char="-"/>
            </a:pPr>
            <a:r>
              <a:rPr lang="en-US" dirty="0"/>
              <a:t>Conflicting visions</a:t>
            </a:r>
          </a:p>
          <a:p>
            <a:pPr marL="171450" indent="-171450">
              <a:buFontTx/>
              <a:buChar char="-"/>
            </a:pPr>
            <a:endParaRPr lang="en-US" dirty="0"/>
          </a:p>
          <a:p>
            <a:pPr marL="0" indent="0">
              <a:buFontTx/>
              <a:buNone/>
            </a:pPr>
            <a:endParaRPr lang="en-US" dirty="0"/>
          </a:p>
        </p:txBody>
      </p:sp>
      <p:sp>
        <p:nvSpPr>
          <p:cNvPr id="4" name="Slide Number Placeholder 3"/>
          <p:cNvSpPr>
            <a:spLocks noGrp="1"/>
          </p:cNvSpPr>
          <p:nvPr>
            <p:ph type="sldNum" sz="quarter" idx="5"/>
          </p:nvPr>
        </p:nvSpPr>
        <p:spPr/>
        <p:txBody>
          <a:bodyPr/>
          <a:lstStyle/>
          <a:p>
            <a:fld id="{68AD085A-CE2C-4AF4-96B5-9AB734DA641A}" type="slidenum">
              <a:rPr lang="en-US" smtClean="0"/>
              <a:t>24</a:t>
            </a:fld>
            <a:endParaRPr lang="en-US"/>
          </a:p>
        </p:txBody>
      </p:sp>
    </p:spTree>
    <p:extLst>
      <p:ext uri="{BB962C8B-B14F-4D97-AF65-F5344CB8AC3E}">
        <p14:creationId xmlns:p14="http://schemas.microsoft.com/office/powerpoint/2010/main" val="278953015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AD085A-CE2C-4AF4-96B5-9AB734DA641A}" type="slidenum">
              <a:rPr lang="en-US" smtClean="0"/>
              <a:t>25</a:t>
            </a:fld>
            <a:endParaRPr lang="en-US"/>
          </a:p>
        </p:txBody>
      </p:sp>
    </p:spTree>
    <p:extLst>
      <p:ext uri="{BB962C8B-B14F-4D97-AF65-F5344CB8AC3E}">
        <p14:creationId xmlns:p14="http://schemas.microsoft.com/office/powerpoint/2010/main" val="127576130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Key to winning at this race has been correctly seeing the game we’re playing as an infinite one. We are not playing it to beat competitors, although we hope we stay sufficient near or ahead of them. Rather, we play in order to keep playing without compromising the rules we have chosen – the things we value.</a:t>
            </a:r>
          </a:p>
          <a:p>
            <a:endParaRPr lang="en-US" dirty="0"/>
          </a:p>
          <a:p>
            <a:r>
              <a:rPr lang="en-US" dirty="0"/>
              <a:t>We insist on commitment as an important marker of the quality and staying power of our improvements. We do our best to work sustainably, ever improving our technical excellence, avoiding waste, and frequently reflecting on what we can improve next. </a:t>
            </a:r>
          </a:p>
        </p:txBody>
      </p:sp>
      <p:sp>
        <p:nvSpPr>
          <p:cNvPr id="4" name="Slide Number Placeholder 3"/>
          <p:cNvSpPr>
            <a:spLocks noGrp="1"/>
          </p:cNvSpPr>
          <p:nvPr>
            <p:ph type="sldNum" sz="quarter" idx="5"/>
          </p:nvPr>
        </p:nvSpPr>
        <p:spPr/>
        <p:txBody>
          <a:bodyPr/>
          <a:lstStyle/>
          <a:p>
            <a:fld id="{68AD085A-CE2C-4AF4-96B5-9AB734DA641A}" type="slidenum">
              <a:rPr lang="en-US" smtClean="0"/>
              <a:t>26</a:t>
            </a:fld>
            <a:endParaRPr lang="en-US"/>
          </a:p>
        </p:txBody>
      </p:sp>
    </p:spTree>
    <p:extLst>
      <p:ext uri="{BB962C8B-B14F-4D97-AF65-F5344CB8AC3E}">
        <p14:creationId xmlns:p14="http://schemas.microsoft.com/office/powerpoint/2010/main" val="201724452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me personally, I do my best to respect the lives of those with whom I work. This attitude can be summed up well:</a:t>
            </a:r>
          </a:p>
          <a:p>
            <a:endParaRPr lang="en-US" dirty="0"/>
          </a:p>
          <a:p>
            <a:r>
              <a:rPr lang="en-US" dirty="0"/>
              <a:t>“My job is to honor the ideas, structures, and processes that are dying and being midwife to those being born.”</a:t>
            </a:r>
          </a:p>
          <a:p>
            <a:endParaRPr lang="en-US" dirty="0"/>
          </a:p>
          <a:p>
            <a:r>
              <a:rPr lang="en-US" dirty="0"/>
              <a:t> When processes, ideas and structures that have worked in the past are clearly no longer useful, I honor them</a:t>
            </a:r>
          </a:p>
        </p:txBody>
      </p:sp>
      <p:sp>
        <p:nvSpPr>
          <p:cNvPr id="4" name="Slide Number Placeholder 3"/>
          <p:cNvSpPr>
            <a:spLocks noGrp="1"/>
          </p:cNvSpPr>
          <p:nvPr>
            <p:ph type="sldNum" sz="quarter" idx="5"/>
          </p:nvPr>
        </p:nvSpPr>
        <p:spPr/>
        <p:txBody>
          <a:bodyPr/>
          <a:lstStyle/>
          <a:p>
            <a:fld id="{68AD085A-CE2C-4AF4-96B5-9AB734DA641A}" type="slidenum">
              <a:rPr lang="en-US" smtClean="0"/>
              <a:t>27</a:t>
            </a:fld>
            <a:endParaRPr lang="en-US"/>
          </a:p>
        </p:txBody>
      </p:sp>
    </p:spTree>
    <p:extLst>
      <p:ext uri="{BB962C8B-B14F-4D97-AF65-F5344CB8AC3E}">
        <p14:creationId xmlns:p14="http://schemas.microsoft.com/office/powerpoint/2010/main" val="407604695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for my Scrum team, the BOKF tortoise, we’re playing the game we want to play.</a:t>
            </a:r>
          </a:p>
          <a:p>
            <a:endParaRPr lang="en-US" dirty="0"/>
          </a:p>
          <a:p>
            <a:r>
              <a:rPr lang="en-US" dirty="0"/>
              <a:t>We’ve come a long way from where we were in December 2019. We have been continuously integrating and delivering our work since mid-last year. We can deploy on demand. This very Sprint, we’re releasing an API that is covered by a significant suite of automated unit and integrations tests. We used test driven development to design features and bug fixes every chance we get. We use reflection, reframing, and impact feedback to respectfully and effectively communicate with each other. Business professionals and developers interact daily to ensure the work produced is of the highest value we can deliver. I could go on.</a:t>
            </a:r>
          </a:p>
          <a:p>
            <a:endParaRPr lang="en-US" dirty="0"/>
          </a:p>
          <a:p>
            <a:r>
              <a:rPr lang="en-US" dirty="0"/>
              <a:t>Like my grandma who started walking a mile a day, in two more years time, there’s no telling where we’ll end up. However, I’m confident that we’ll probably still be playing the game we want to play and running our race like </a:t>
            </a:r>
            <a:r>
              <a:rPr lang="en-US"/>
              <a:t>a tortoise.</a:t>
            </a:r>
            <a:endParaRPr lang="en-US" dirty="0"/>
          </a:p>
        </p:txBody>
      </p:sp>
      <p:sp>
        <p:nvSpPr>
          <p:cNvPr id="4" name="Slide Number Placeholder 3"/>
          <p:cNvSpPr>
            <a:spLocks noGrp="1"/>
          </p:cNvSpPr>
          <p:nvPr>
            <p:ph type="sldNum" sz="quarter" idx="5"/>
          </p:nvPr>
        </p:nvSpPr>
        <p:spPr/>
        <p:txBody>
          <a:bodyPr/>
          <a:lstStyle/>
          <a:p>
            <a:fld id="{68AD085A-CE2C-4AF4-96B5-9AB734DA641A}" type="slidenum">
              <a:rPr lang="en-US" smtClean="0"/>
              <a:t>28</a:t>
            </a:fld>
            <a:endParaRPr lang="en-US"/>
          </a:p>
        </p:txBody>
      </p:sp>
    </p:spTree>
    <p:extLst>
      <p:ext uri="{BB962C8B-B14F-4D97-AF65-F5344CB8AC3E}">
        <p14:creationId xmlns:p14="http://schemas.microsoft.com/office/powerpoint/2010/main" val="25494518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D4D4D4"/>
                </a:solidFill>
                <a:effectLst/>
                <a:latin typeface="Consolas" panose="020B0609020204030204" pitchFamily="49" charset="0"/>
              </a:rPr>
              <a:t>BOKF as the tortoise</a:t>
            </a:r>
          </a:p>
          <a:p>
            <a:r>
              <a:rPr lang="en-US" b="0" dirty="0">
                <a:solidFill>
                  <a:srgbClr val="6796E6"/>
                </a:solidFill>
                <a:effectLst/>
                <a:latin typeface="Consolas" panose="020B0609020204030204" pitchFamily="49" charset="0"/>
              </a:rPr>
              <a:t>-</a:t>
            </a:r>
            <a:r>
              <a:rPr lang="en-US" b="0" dirty="0">
                <a:solidFill>
                  <a:srgbClr val="D4D4D4"/>
                </a:solidFill>
                <a:effectLst/>
                <a:latin typeface="Consolas" panose="020B0609020204030204" pitchFamily="49" charset="0"/>
              </a:rPr>
              <a:t> clunky, slow processes. I was actually sent home my first day because my user hadn't been completely added to our Active Directory system.</a:t>
            </a:r>
          </a:p>
          <a:p>
            <a:r>
              <a:rPr lang="en-US" b="0" dirty="0">
                <a:solidFill>
                  <a:srgbClr val="6796E6"/>
                </a:solidFill>
                <a:effectLst/>
                <a:latin typeface="Consolas" panose="020B0609020204030204" pitchFamily="49" charset="0"/>
              </a:rPr>
              <a:t>-</a:t>
            </a:r>
            <a:r>
              <a:rPr lang="en-US" b="0" dirty="0">
                <a:solidFill>
                  <a:srgbClr val="D4D4D4"/>
                </a:solidFill>
                <a:effectLst/>
                <a:latin typeface="Consolas" panose="020B0609020204030204" pitchFamily="49" charset="0"/>
              </a:rPr>
              <a:t> Fledgling understanding of Scrum and agility</a:t>
            </a:r>
          </a:p>
          <a:p>
            <a:r>
              <a:rPr lang="en-US" b="0" dirty="0">
                <a:solidFill>
                  <a:srgbClr val="6796E6"/>
                </a:solidFill>
                <a:effectLst/>
                <a:latin typeface="Consolas" panose="020B0609020204030204" pitchFamily="49" charset="0"/>
              </a:rPr>
              <a:t>-</a:t>
            </a:r>
            <a:r>
              <a:rPr lang="en-US" b="0" dirty="0">
                <a:solidFill>
                  <a:srgbClr val="D4D4D4"/>
                </a:solidFill>
                <a:effectLst/>
                <a:latin typeface="Consolas" panose="020B0609020204030204" pitchFamily="49" charset="0"/>
              </a:rPr>
              <a:t> Scrum wasn't producing potentially shippable product</a:t>
            </a:r>
          </a:p>
          <a:p>
            <a:r>
              <a:rPr lang="en-US" b="0" dirty="0">
                <a:solidFill>
                  <a:srgbClr val="D4D4D4"/>
                </a:solidFill>
                <a:effectLst/>
                <a:latin typeface="Consolas" panose="020B0609020204030204" pitchFamily="49" charset="0"/>
              </a:rPr>
              <a:t>   </a:t>
            </a:r>
            <a:r>
              <a:rPr lang="en-US" b="0" dirty="0">
                <a:solidFill>
                  <a:srgbClr val="6796E6"/>
                </a:solidFill>
                <a:effectLst/>
                <a:latin typeface="Consolas" panose="020B0609020204030204" pitchFamily="49" charset="0"/>
              </a:rPr>
              <a:t>-</a:t>
            </a:r>
            <a:r>
              <a:rPr lang="en-US" b="0" dirty="0">
                <a:solidFill>
                  <a:srgbClr val="D4D4D4"/>
                </a:solidFill>
                <a:effectLst/>
                <a:latin typeface="Consolas" panose="020B0609020204030204" pitchFamily="49" charset="0"/>
              </a:rPr>
              <a:t> 2 teams, neither was cross-functional</a:t>
            </a:r>
          </a:p>
          <a:p>
            <a:r>
              <a:rPr lang="en-US" b="0" dirty="0">
                <a:solidFill>
                  <a:srgbClr val="D4D4D4"/>
                </a:solidFill>
                <a:effectLst/>
                <a:latin typeface="Consolas" panose="020B0609020204030204" pitchFamily="49" charset="0"/>
              </a:rPr>
              <a:t>   </a:t>
            </a:r>
            <a:r>
              <a:rPr lang="en-US" b="0" dirty="0">
                <a:solidFill>
                  <a:srgbClr val="6796E6"/>
                </a:solidFill>
                <a:effectLst/>
                <a:latin typeface="Consolas" panose="020B0609020204030204" pitchFamily="49" charset="0"/>
              </a:rPr>
              <a:t>-</a:t>
            </a:r>
            <a:r>
              <a:rPr lang="en-US" b="0" dirty="0">
                <a:solidFill>
                  <a:srgbClr val="D4D4D4"/>
                </a:solidFill>
                <a:effectLst/>
                <a:latin typeface="Consolas" panose="020B0609020204030204" pitchFamily="49" charset="0"/>
              </a:rPr>
              <a:t> no definition of "Done" to speak of</a:t>
            </a:r>
          </a:p>
          <a:p>
            <a:r>
              <a:rPr lang="en-US" b="0" dirty="0">
                <a:solidFill>
                  <a:srgbClr val="D4D4D4"/>
                </a:solidFill>
                <a:effectLst/>
                <a:latin typeface="Consolas" panose="020B0609020204030204" pitchFamily="49" charset="0"/>
              </a:rPr>
              <a:t>   </a:t>
            </a:r>
            <a:r>
              <a:rPr lang="en-US" b="0" dirty="0">
                <a:solidFill>
                  <a:srgbClr val="6796E6"/>
                </a:solidFill>
                <a:effectLst/>
                <a:latin typeface="Consolas" panose="020B0609020204030204" pitchFamily="49" charset="0"/>
              </a:rPr>
              <a:t>-</a:t>
            </a:r>
            <a:r>
              <a:rPr lang="en-US" b="0" dirty="0">
                <a:solidFill>
                  <a:srgbClr val="D4D4D4"/>
                </a:solidFill>
                <a:effectLst/>
                <a:latin typeface="Consolas" panose="020B0609020204030204" pitchFamily="49" charset="0"/>
              </a:rPr>
              <a:t> out of about 12 Developers, only 2 had significant programming experience. The rest were BA's.</a:t>
            </a:r>
          </a:p>
          <a:p>
            <a:r>
              <a:rPr lang="en-US" b="0" dirty="0">
                <a:solidFill>
                  <a:srgbClr val="6796E6"/>
                </a:solidFill>
                <a:effectLst/>
                <a:latin typeface="Consolas" panose="020B0609020204030204" pitchFamily="49" charset="0"/>
              </a:rPr>
              <a:t>-</a:t>
            </a:r>
            <a:r>
              <a:rPr lang="en-US" b="0" dirty="0">
                <a:solidFill>
                  <a:srgbClr val="D4D4D4"/>
                </a:solidFill>
                <a:effectLst/>
                <a:latin typeface="Consolas" panose="020B0609020204030204" pitchFamily="49" charset="0"/>
              </a:rPr>
              <a:t> long, costly manual regression. No automated tests or skill in writing automated tests</a:t>
            </a:r>
          </a:p>
          <a:p>
            <a:r>
              <a:rPr lang="en-US" b="0" dirty="0">
                <a:solidFill>
                  <a:srgbClr val="6796E6"/>
                </a:solidFill>
                <a:effectLst/>
                <a:latin typeface="Consolas" panose="020B0609020204030204" pitchFamily="49" charset="0"/>
              </a:rPr>
              <a:t>-</a:t>
            </a:r>
            <a:r>
              <a:rPr lang="en-US" b="0" dirty="0">
                <a:solidFill>
                  <a:srgbClr val="D4D4D4"/>
                </a:solidFill>
                <a:effectLst/>
                <a:latin typeface="Consolas" panose="020B0609020204030204" pitchFamily="49" charset="0"/>
              </a:rPr>
              <a:t> The software we were developing was from a vendor; limited control and significant problems in the relationship.</a:t>
            </a:r>
          </a:p>
          <a:p>
            <a:r>
              <a:rPr lang="en-US" b="0" dirty="0">
                <a:solidFill>
                  <a:srgbClr val="6796E6"/>
                </a:solidFill>
                <a:effectLst/>
                <a:latin typeface="Consolas" panose="020B0609020204030204" pitchFamily="49" charset="0"/>
              </a:rPr>
              <a:t>-</a:t>
            </a:r>
            <a:r>
              <a:rPr lang="en-US" b="0" dirty="0">
                <a:solidFill>
                  <a:srgbClr val="D4D4D4"/>
                </a:solidFill>
                <a:effectLst/>
                <a:latin typeface="Consolas" panose="020B0609020204030204" pitchFamily="49" charset="0"/>
              </a:rPr>
              <a:t> deployment to DEV and QA process was manual: 3 "slots" for manual deployments each day. Had to manually copy changed files, including instructions. Error prone, frustrating, costly in terms of time</a:t>
            </a:r>
          </a:p>
          <a:p>
            <a:pPr marL="0" indent="0">
              <a:buFontTx/>
              <a:buNone/>
            </a:pPr>
            <a:endParaRPr lang="en-US" b="0" dirty="0">
              <a:solidFill>
                <a:srgbClr val="D4D4D4"/>
              </a:solidFill>
              <a:effectLst/>
              <a:latin typeface="Consolas" panose="020B0609020204030204" pitchFamily="49" charset="0"/>
            </a:endParaRPr>
          </a:p>
          <a:p>
            <a:pPr marL="0" indent="0">
              <a:buFontTx/>
              <a:buNone/>
            </a:pPr>
            <a:r>
              <a:rPr lang="en-US" b="0" dirty="0">
                <a:solidFill>
                  <a:srgbClr val="D4D4D4"/>
                </a:solidFill>
                <a:effectLst/>
                <a:latin typeface="Consolas" panose="020B0609020204030204" pitchFamily="49" charset="0"/>
              </a:rPr>
              <a:t>Competitors as the hare? Not really.</a:t>
            </a:r>
          </a:p>
          <a:p>
            <a:pPr marL="171450" indent="-171450">
              <a:buFontTx/>
              <a:buChar char="-"/>
            </a:pPr>
            <a:r>
              <a:rPr lang="en-US" b="0" dirty="0">
                <a:solidFill>
                  <a:srgbClr val="D4D4D4"/>
                </a:solidFill>
                <a:effectLst/>
                <a:latin typeface="Consolas" panose="020B0609020204030204" pitchFamily="49" charset="0"/>
              </a:rPr>
              <a:t>Most were just as bad as us or worse</a:t>
            </a:r>
          </a:p>
          <a:p>
            <a:pPr marL="171450" indent="-171450">
              <a:buFontTx/>
              <a:buChar char="-"/>
            </a:pPr>
            <a:r>
              <a:rPr lang="en-US" b="0" dirty="0">
                <a:solidFill>
                  <a:srgbClr val="D4D4D4"/>
                </a:solidFill>
                <a:effectLst/>
                <a:latin typeface="Consolas" panose="020B0609020204030204" pitchFamily="49" charset="0"/>
              </a:rPr>
              <a:t>I realized that I was the hare!</a:t>
            </a:r>
          </a:p>
          <a:p>
            <a:pPr marL="171450" indent="-171450">
              <a:buFontTx/>
              <a:buChar char="-"/>
            </a:pPr>
            <a:r>
              <a:rPr lang="en-US" b="0" dirty="0">
                <a:solidFill>
                  <a:srgbClr val="D4D4D4"/>
                </a:solidFill>
                <a:effectLst/>
                <a:latin typeface="Consolas" panose="020B0609020204030204" pitchFamily="49" charset="0"/>
              </a:rPr>
              <a:t>My expectations of “agility”</a:t>
            </a:r>
          </a:p>
          <a:p>
            <a:pPr marL="171450" indent="-171450">
              <a:buFontTx/>
              <a:buChar char="-"/>
            </a:pPr>
            <a:r>
              <a:rPr lang="en-US" b="0" dirty="0">
                <a:solidFill>
                  <a:srgbClr val="D4D4D4"/>
                </a:solidFill>
                <a:effectLst/>
                <a:latin typeface="Consolas" panose="020B0609020204030204" pitchFamily="49" charset="0"/>
              </a:rPr>
              <a:t>Honestly, I looked down on our technology, practices, </a:t>
            </a:r>
            <a:r>
              <a:rPr lang="en-US" b="0" dirty="0" err="1">
                <a:solidFill>
                  <a:srgbClr val="D4D4D4"/>
                </a:solidFill>
                <a:effectLst/>
                <a:latin typeface="Consolas" panose="020B0609020204030204" pitchFamily="49" charset="0"/>
              </a:rPr>
              <a:t>etc</a:t>
            </a:r>
            <a:r>
              <a:rPr lang="en-US" b="0" dirty="0">
                <a:solidFill>
                  <a:srgbClr val="D4D4D4"/>
                </a:solidFill>
                <a:effectLst/>
                <a:latin typeface="Consolas" panose="020B0609020204030204" pitchFamily="49" charset="0"/>
              </a:rPr>
              <a:t> for a short time.</a:t>
            </a:r>
          </a:p>
          <a:p>
            <a:pPr marL="628650" lvl="1" indent="-171450">
              <a:buFontTx/>
              <a:buChar char="-"/>
            </a:pPr>
            <a:r>
              <a:rPr lang="en-US" b="0" dirty="0">
                <a:solidFill>
                  <a:srgbClr val="D4D4D4"/>
                </a:solidFill>
                <a:effectLst/>
                <a:latin typeface="Consolas" panose="020B0609020204030204" pitchFamily="49" charset="0"/>
              </a:rPr>
              <a:t>Temptation was to abandon hope and be self-</a:t>
            </a:r>
            <a:r>
              <a:rPr lang="en-US" b="0" dirty="0" err="1">
                <a:solidFill>
                  <a:srgbClr val="D4D4D4"/>
                </a:solidFill>
                <a:effectLst/>
                <a:latin typeface="Consolas" panose="020B0609020204030204" pitchFamily="49" charset="0"/>
              </a:rPr>
              <a:t>rigtheous</a:t>
            </a:r>
            <a:endParaRPr lang="en-US" b="0" dirty="0">
              <a:solidFill>
                <a:srgbClr val="D4D4D4"/>
              </a:solidFill>
              <a:effectLst/>
              <a:latin typeface="Consolas" panose="020B0609020204030204" pitchFamily="49" charset="0"/>
            </a:endParaRPr>
          </a:p>
          <a:p>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Reality defies simple explanation. It's easy to think of agility as a hare. Words like quick, nimble, energetic, explosive, </a:t>
            </a:r>
            <a:r>
              <a:rPr lang="en-US" b="0" dirty="0" err="1">
                <a:solidFill>
                  <a:srgbClr val="D4D4D4"/>
                </a:solidFill>
                <a:effectLst/>
                <a:latin typeface="Consolas" panose="020B0609020204030204" pitchFamily="49" charset="0"/>
              </a:rPr>
              <a:t>etc</a:t>
            </a:r>
            <a:r>
              <a:rPr lang="en-US" b="0" dirty="0">
                <a:solidFill>
                  <a:srgbClr val="D4D4D4"/>
                </a:solidFill>
                <a:effectLst/>
                <a:latin typeface="Consolas" panose="020B0609020204030204" pitchFamily="49" charset="0"/>
              </a:rPr>
              <a:t>, etc. </a:t>
            </a:r>
          </a:p>
          <a:p>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It's easy to think of BOKF like a tortoise. Big, slow, heavy, 0-60 maybe. </a:t>
            </a:r>
          </a:p>
          <a:p>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Yet fable you heard presents a paradoxical truth: that focus and determination can produce remarkable results.</a:t>
            </a:r>
          </a:p>
        </p:txBody>
      </p:sp>
      <p:sp>
        <p:nvSpPr>
          <p:cNvPr id="4" name="Slide Number Placeholder 3"/>
          <p:cNvSpPr>
            <a:spLocks noGrp="1"/>
          </p:cNvSpPr>
          <p:nvPr>
            <p:ph type="sldNum" sz="quarter" idx="5"/>
          </p:nvPr>
        </p:nvSpPr>
        <p:spPr/>
        <p:txBody>
          <a:bodyPr/>
          <a:lstStyle/>
          <a:p>
            <a:fld id="{68AD085A-CE2C-4AF4-96B5-9AB734DA641A}" type="slidenum">
              <a:rPr lang="en-US" smtClean="0"/>
              <a:t>3</a:t>
            </a:fld>
            <a:endParaRPr lang="en-US"/>
          </a:p>
        </p:txBody>
      </p:sp>
    </p:spTree>
    <p:extLst>
      <p:ext uri="{BB962C8B-B14F-4D97-AF65-F5344CB8AC3E}">
        <p14:creationId xmlns:p14="http://schemas.microsoft.com/office/powerpoint/2010/main" val="15347103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D4D4D4"/>
                </a:solidFill>
                <a:effectLst/>
                <a:latin typeface="Consolas" panose="020B0609020204030204" pitchFamily="49" charset="0"/>
              </a:rPr>
              <a:t>What is your favorite game to play?</a:t>
            </a:r>
          </a:p>
          <a:p>
            <a:pPr marL="171450" indent="-171450">
              <a:buFontTx/>
              <a:buChar char="-"/>
            </a:pPr>
            <a:r>
              <a:rPr lang="en-US" b="0" dirty="0">
                <a:solidFill>
                  <a:srgbClr val="D4D4D4"/>
                </a:solidFill>
                <a:effectLst/>
                <a:latin typeface="Consolas" panose="020B0609020204030204" pitchFamily="49" charset="0"/>
              </a:rPr>
              <a:t>One I’m invited to play and not made to play</a:t>
            </a:r>
          </a:p>
          <a:p>
            <a:pPr marL="171450" indent="-171450">
              <a:buFontTx/>
              <a:buChar char="-"/>
            </a:pPr>
            <a:r>
              <a:rPr lang="en-US" b="0" dirty="0">
                <a:solidFill>
                  <a:srgbClr val="D4D4D4"/>
                </a:solidFill>
                <a:effectLst/>
                <a:latin typeface="Consolas" panose="020B0609020204030204" pitchFamily="49" charset="0"/>
              </a:rPr>
              <a:t>One I want to play</a:t>
            </a:r>
          </a:p>
          <a:p>
            <a:pPr marL="171450" indent="-171450">
              <a:buFontTx/>
              <a:buChar char="-"/>
            </a:pPr>
            <a:r>
              <a:rPr lang="en-US" b="0" dirty="0">
                <a:solidFill>
                  <a:srgbClr val="D4D4D4"/>
                </a:solidFill>
                <a:effectLst/>
                <a:latin typeface="Consolas" panose="020B0609020204030204" pitchFamily="49" charset="0"/>
              </a:rPr>
              <a:t>One I can win</a:t>
            </a:r>
          </a:p>
          <a:p>
            <a:pPr marL="0" indent="0">
              <a:buFontTx/>
              <a:buNone/>
            </a:pPr>
            <a:endParaRPr lang="en-US" b="0" dirty="0">
              <a:solidFill>
                <a:srgbClr val="D4D4D4"/>
              </a:solidFill>
              <a:effectLst/>
              <a:latin typeface="Consolas" panose="020B0609020204030204" pitchFamily="49" charset="0"/>
            </a:endParaRPr>
          </a:p>
          <a:p>
            <a:pPr marL="0" indent="0">
              <a:buFontTx/>
              <a:buNone/>
            </a:pPr>
            <a:r>
              <a:rPr lang="en-US" b="0" dirty="0">
                <a:solidFill>
                  <a:srgbClr val="D4D4D4"/>
                </a:solidFill>
                <a:effectLst/>
                <a:latin typeface="Consolas" panose="020B0609020204030204" pitchFamily="49" charset="0"/>
              </a:rPr>
              <a:t>The game or race we started had a few important things about it:</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solidFill>
                  <a:srgbClr val="D4D4D4"/>
                </a:solidFill>
                <a:effectLst/>
                <a:latin typeface="Consolas" panose="020B0609020204030204" pitchFamily="49" charset="0"/>
              </a:rPr>
              <a:t>The need for improvement was obvious and accepted by everyone. They wanted to improve…badly</a:t>
            </a:r>
          </a:p>
          <a:p>
            <a:pPr marL="171450" indent="-171450">
              <a:buFontTx/>
              <a:buChar char="-"/>
            </a:pPr>
            <a:r>
              <a:rPr lang="en-US" b="0" dirty="0">
                <a:solidFill>
                  <a:srgbClr val="D4D4D4"/>
                </a:solidFill>
                <a:effectLst/>
                <a:latin typeface="Consolas" panose="020B0609020204030204" pitchFamily="49" charset="0"/>
              </a:rPr>
              <a:t>They wanted me to play it with them and trusted me…a lot</a:t>
            </a:r>
          </a:p>
          <a:p>
            <a:pPr marL="171450" indent="-171450">
              <a:buFontTx/>
              <a:buChar char="-"/>
            </a:pPr>
            <a:r>
              <a:rPr lang="en-US" b="0" dirty="0">
                <a:solidFill>
                  <a:srgbClr val="D4D4D4"/>
                </a:solidFill>
                <a:effectLst/>
                <a:latin typeface="Consolas" panose="020B0609020204030204" pitchFamily="49" charset="0"/>
              </a:rPr>
              <a:t>Humor is very important, perhaps the 6th scrum value?</a:t>
            </a:r>
          </a:p>
          <a:p>
            <a:endParaRPr lang="en-US" dirty="0"/>
          </a:p>
        </p:txBody>
      </p:sp>
      <p:sp>
        <p:nvSpPr>
          <p:cNvPr id="4" name="Slide Number Placeholder 3"/>
          <p:cNvSpPr>
            <a:spLocks noGrp="1"/>
          </p:cNvSpPr>
          <p:nvPr>
            <p:ph type="sldNum" sz="quarter" idx="5"/>
          </p:nvPr>
        </p:nvSpPr>
        <p:spPr/>
        <p:txBody>
          <a:bodyPr/>
          <a:lstStyle/>
          <a:p>
            <a:fld id="{68AD085A-CE2C-4AF4-96B5-9AB734DA641A}" type="slidenum">
              <a:rPr lang="en-US" smtClean="0"/>
              <a:t>4</a:t>
            </a:fld>
            <a:endParaRPr lang="en-US"/>
          </a:p>
        </p:txBody>
      </p:sp>
    </p:spTree>
    <p:extLst>
      <p:ext uri="{BB962C8B-B14F-4D97-AF65-F5344CB8AC3E}">
        <p14:creationId xmlns:p14="http://schemas.microsoft.com/office/powerpoint/2010/main" val="41856217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D4D4D4"/>
                </a:solidFill>
                <a:effectLst/>
                <a:latin typeface="Consolas" panose="020B0609020204030204" pitchFamily="49" charset="0"/>
              </a:rPr>
              <a:t>My grandma started walking a mile a day when she was 45. She's 84 now and we have no idea where she is!!</a:t>
            </a:r>
          </a:p>
          <a:p>
            <a:br>
              <a:rPr lang="en-US" b="0" dirty="0">
                <a:solidFill>
                  <a:srgbClr val="D4D4D4"/>
                </a:solidFill>
                <a:effectLst/>
                <a:latin typeface="Consolas" panose="020B0609020204030204" pitchFamily="49" charset="0"/>
              </a:rPr>
            </a:br>
            <a:r>
              <a:rPr lang="en-US" b="0" dirty="0">
                <a:solidFill>
                  <a:srgbClr val="D4D4D4"/>
                </a:solidFill>
                <a:effectLst/>
                <a:latin typeface="Consolas" panose="020B0609020204030204" pitchFamily="49" charset="0"/>
              </a:rPr>
              <a:t>small improvements add up over time...if you don't quit.</a:t>
            </a:r>
          </a:p>
          <a:p>
            <a:pPr marL="171450" indent="-171450">
              <a:buFontTx/>
              <a:buChar char="-"/>
            </a:pPr>
            <a:r>
              <a:rPr lang="en-US" b="0" dirty="0">
                <a:solidFill>
                  <a:srgbClr val="D4D4D4"/>
                </a:solidFill>
                <a:effectLst/>
                <a:latin typeface="Consolas" panose="020B0609020204030204" pitchFamily="49" charset="0"/>
              </a:rPr>
              <a:t>not very exciting and generally don't make for good talks IMHO. </a:t>
            </a:r>
          </a:p>
          <a:p>
            <a:pPr marL="171450" indent="-171450">
              <a:buFontTx/>
              <a:buChar char="-"/>
            </a:pPr>
            <a:r>
              <a:rPr lang="en-US" b="0" dirty="0">
                <a:solidFill>
                  <a:srgbClr val="D4D4D4"/>
                </a:solidFill>
                <a:effectLst/>
                <a:latin typeface="Consolas" panose="020B0609020204030204" pitchFamily="49" charset="0"/>
              </a:rPr>
              <a:t>Big improvements are exciting, revolutionary, and make for great presentations</a:t>
            </a:r>
          </a:p>
          <a:p>
            <a:br>
              <a:rPr lang="en-US" b="0" dirty="0">
                <a:solidFill>
                  <a:srgbClr val="D4D4D4"/>
                </a:solidFill>
                <a:effectLst/>
                <a:latin typeface="Consolas" panose="020B0609020204030204" pitchFamily="49" charset="0"/>
              </a:rPr>
            </a:br>
            <a:r>
              <a:rPr lang="en-US" b="0" dirty="0">
                <a:solidFill>
                  <a:srgbClr val="D4D4D4"/>
                </a:solidFill>
                <a:effectLst/>
                <a:latin typeface="Consolas" panose="020B0609020204030204" pitchFamily="49" charset="0"/>
              </a:rPr>
              <a:t>Time as a factor in the equation? </a:t>
            </a:r>
          </a:p>
          <a:p>
            <a:pPr marL="171450" indent="-171450">
              <a:buFontTx/>
              <a:buChar char="-"/>
            </a:pPr>
            <a:r>
              <a:rPr lang="en-US" b="0" dirty="0">
                <a:solidFill>
                  <a:srgbClr val="D4D4D4"/>
                </a:solidFill>
                <a:effectLst/>
                <a:latin typeface="Consolas" panose="020B0609020204030204" pitchFamily="49" charset="0"/>
              </a:rPr>
              <a:t>How long can you sustain revolutionary </a:t>
            </a:r>
          </a:p>
          <a:p>
            <a:pPr marL="628650" lvl="1" indent="-171450">
              <a:buFontTx/>
              <a:buChar char="-"/>
            </a:pPr>
            <a:r>
              <a:rPr lang="en-US" b="0" dirty="0">
                <a:solidFill>
                  <a:srgbClr val="D4D4D4"/>
                </a:solidFill>
                <a:effectLst/>
                <a:latin typeface="Consolas" panose="020B0609020204030204" pitchFamily="49" charset="0"/>
              </a:rPr>
              <a:t>Big changes make wow and sizzle for short periods. When they become status quo, that steady state becomes the next launching point for a new revolution. Big changes are dramatic, chaotic, exciting, tiring, troublesome, draining, and unsustainable IMHO. After a time of status quo, a new revolution may come around after a good long while.</a:t>
            </a:r>
          </a:p>
          <a:p>
            <a:pPr marL="171450" lvl="0" indent="-171450">
              <a:buFontTx/>
              <a:buChar char="-"/>
            </a:pPr>
            <a:r>
              <a:rPr lang="en-US" b="0" dirty="0">
                <a:solidFill>
                  <a:srgbClr val="D4D4D4"/>
                </a:solidFill>
                <a:effectLst/>
                <a:latin typeface="Consolas" panose="020B0609020204030204" pitchFamily="49" charset="0"/>
              </a:rPr>
              <a:t>Small changes are much less difficult, </a:t>
            </a:r>
          </a:p>
          <a:p>
            <a:pPr marL="628650" lvl="1" indent="-171450">
              <a:buFontTx/>
              <a:buChar char="-"/>
            </a:pPr>
            <a:r>
              <a:rPr lang="en-US" b="0" dirty="0">
                <a:solidFill>
                  <a:srgbClr val="D4D4D4"/>
                </a:solidFill>
                <a:effectLst/>
                <a:latin typeface="Consolas" panose="020B0609020204030204" pitchFamily="49" charset="0"/>
              </a:rPr>
              <a:t>can be more orderly, </a:t>
            </a:r>
          </a:p>
          <a:p>
            <a:pPr marL="628650" lvl="1" indent="-171450">
              <a:buFontTx/>
              <a:buChar char="-"/>
            </a:pPr>
            <a:r>
              <a:rPr lang="en-US" b="0" dirty="0">
                <a:solidFill>
                  <a:srgbClr val="D4D4D4"/>
                </a:solidFill>
                <a:effectLst/>
                <a:latin typeface="Consolas" panose="020B0609020204030204" pitchFamily="49" charset="0"/>
              </a:rPr>
              <a:t>a bit boring, </a:t>
            </a:r>
          </a:p>
          <a:p>
            <a:pPr marL="628650" lvl="1" indent="-171450">
              <a:buFontTx/>
              <a:buChar char="-"/>
            </a:pPr>
            <a:r>
              <a:rPr lang="en-US" b="0" dirty="0">
                <a:solidFill>
                  <a:srgbClr val="D4D4D4"/>
                </a:solidFill>
                <a:effectLst/>
                <a:latin typeface="Consolas" panose="020B0609020204030204" pitchFamily="49" charset="0"/>
              </a:rPr>
              <a:t>less troublesome, </a:t>
            </a:r>
          </a:p>
          <a:p>
            <a:pPr marL="628650" lvl="1" indent="-171450">
              <a:buFontTx/>
              <a:buChar char="-"/>
            </a:pPr>
            <a:r>
              <a:rPr lang="en-US" b="0" dirty="0">
                <a:solidFill>
                  <a:srgbClr val="D4D4D4"/>
                </a:solidFill>
                <a:effectLst/>
                <a:latin typeface="Consolas" panose="020B0609020204030204" pitchFamily="49" charset="0"/>
              </a:rPr>
              <a:t>energizing and </a:t>
            </a:r>
          </a:p>
          <a:p>
            <a:pPr marL="628650" lvl="1" indent="-171450">
              <a:buFontTx/>
              <a:buChar char="-"/>
            </a:pPr>
            <a:r>
              <a:rPr lang="en-US" b="0" dirty="0">
                <a:solidFill>
                  <a:srgbClr val="D4D4D4"/>
                </a:solidFill>
                <a:effectLst/>
                <a:latin typeface="Consolas" panose="020B0609020204030204" pitchFamily="49" charset="0"/>
              </a:rPr>
              <a:t>much more sustainable. Over time, like with grandma, those changes can add up to extraordinary progress.</a:t>
            </a:r>
          </a:p>
          <a:p>
            <a:br>
              <a:rPr lang="en-US" b="0" dirty="0">
                <a:solidFill>
                  <a:srgbClr val="D4D4D4"/>
                </a:solidFill>
                <a:effectLst/>
                <a:latin typeface="Consolas" panose="020B0609020204030204" pitchFamily="49" charset="0"/>
              </a:rPr>
            </a:br>
            <a:r>
              <a:rPr lang="en-US" b="0" dirty="0">
                <a:solidFill>
                  <a:srgbClr val="D4D4D4"/>
                </a:solidFill>
                <a:effectLst/>
                <a:latin typeface="Consolas" panose="020B0609020204030204" pitchFamily="49" charset="0"/>
              </a:rPr>
              <a:t>But...is this agile? I would say so.</a:t>
            </a:r>
          </a:p>
        </p:txBody>
      </p:sp>
      <p:sp>
        <p:nvSpPr>
          <p:cNvPr id="4" name="Slide Number Placeholder 3"/>
          <p:cNvSpPr>
            <a:spLocks noGrp="1"/>
          </p:cNvSpPr>
          <p:nvPr>
            <p:ph type="sldNum" sz="quarter" idx="5"/>
          </p:nvPr>
        </p:nvSpPr>
        <p:spPr/>
        <p:txBody>
          <a:bodyPr/>
          <a:lstStyle/>
          <a:p>
            <a:fld id="{68AD085A-CE2C-4AF4-96B5-9AB734DA641A}" type="slidenum">
              <a:rPr lang="en-US" smtClean="0"/>
              <a:t>5</a:t>
            </a:fld>
            <a:endParaRPr lang="en-US"/>
          </a:p>
        </p:txBody>
      </p:sp>
    </p:spTree>
    <p:extLst>
      <p:ext uri="{BB962C8B-B14F-4D97-AF65-F5344CB8AC3E}">
        <p14:creationId xmlns:p14="http://schemas.microsoft.com/office/powerpoint/2010/main" val="31317283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6A9955"/>
                </a:solidFill>
                <a:effectLst/>
                <a:latin typeface="Consolas" panose="020B0609020204030204" pitchFamily="49" charset="0"/>
              </a:rPr>
              <a:t>&gt;</a:t>
            </a:r>
            <a:r>
              <a:rPr lang="en-US" b="0" dirty="0">
                <a:solidFill>
                  <a:srgbClr val="D4D4D4"/>
                </a:solidFill>
                <a:effectLst/>
                <a:latin typeface="Consolas" panose="020B0609020204030204" pitchFamily="49" charset="0"/>
              </a:rPr>
              <a:t>Agile processes promote sustainable development. The sponsors, developers, and users should be able to maintain a constant pace indefinitely.</a:t>
            </a:r>
          </a:p>
          <a:p>
            <a:br>
              <a:rPr lang="en-US" b="0" dirty="0">
                <a:solidFill>
                  <a:srgbClr val="D4D4D4"/>
                </a:solidFill>
                <a:effectLst/>
                <a:latin typeface="Consolas" panose="020B0609020204030204" pitchFamily="49" charset="0"/>
              </a:rPr>
            </a:br>
            <a:r>
              <a:rPr lang="en-US" b="0" dirty="0">
                <a:solidFill>
                  <a:srgbClr val="D4D4D4"/>
                </a:solidFill>
                <a:effectLst/>
                <a:latin typeface="Consolas" panose="020B0609020204030204" pitchFamily="49" charset="0"/>
              </a:rPr>
              <a:t>- Organizations need to balance the risk of their activities. </a:t>
            </a:r>
          </a:p>
          <a:p>
            <a:pPr marL="628650" lvl="1" indent="-171450">
              <a:buFontTx/>
              <a:buChar char="-"/>
            </a:pPr>
            <a:r>
              <a:rPr lang="en-US" b="0" dirty="0">
                <a:solidFill>
                  <a:srgbClr val="D4D4D4"/>
                </a:solidFill>
                <a:effectLst/>
                <a:latin typeface="Consolas" panose="020B0609020204030204" pitchFamily="49" charset="0"/>
              </a:rPr>
              <a:t>Big risks can lead to big failures. The bigger the bet, the fewer you're inclined to take and the more unbalanced your approach. Eggs in one basket, and all that.</a:t>
            </a:r>
          </a:p>
          <a:p>
            <a:pPr marL="628650" lvl="1" indent="-171450">
              <a:buFontTx/>
              <a:buChar char="-"/>
            </a:pPr>
            <a:r>
              <a:rPr lang="en-US" b="0" dirty="0">
                <a:solidFill>
                  <a:srgbClr val="D4D4D4"/>
                </a:solidFill>
                <a:effectLst/>
                <a:latin typeface="Consolas" panose="020B0609020204030204" pitchFamily="49" charset="0"/>
              </a:rPr>
              <a:t>Small risks lead to small failures. </a:t>
            </a:r>
          </a:p>
          <a:p>
            <a:pPr marL="1085850" lvl="2" indent="-171450">
              <a:buFontTx/>
              <a:buChar char="-"/>
            </a:pPr>
            <a:r>
              <a:rPr lang="en-US" b="0" dirty="0">
                <a:solidFill>
                  <a:srgbClr val="D4D4D4"/>
                </a:solidFill>
                <a:effectLst/>
                <a:latin typeface="Consolas" panose="020B0609020204030204" pitchFamily="49" charset="0"/>
              </a:rPr>
              <a:t>More palatable as learning experiences.  </a:t>
            </a:r>
          </a:p>
          <a:p>
            <a:pPr marL="1085850" lvl="2" indent="-171450">
              <a:buFontTx/>
              <a:buChar char="-"/>
            </a:pPr>
            <a:r>
              <a:rPr lang="en-US" b="0" dirty="0">
                <a:solidFill>
                  <a:srgbClr val="D4D4D4"/>
                </a:solidFill>
                <a:effectLst/>
                <a:latin typeface="Consolas" panose="020B0609020204030204" pitchFamily="49" charset="0"/>
              </a:rPr>
              <a:t>Smaller bets means more bets. </a:t>
            </a:r>
          </a:p>
          <a:p>
            <a:pPr marL="1085850" lvl="2" indent="-171450">
              <a:buFontTx/>
              <a:buChar char="-"/>
            </a:pPr>
            <a:r>
              <a:rPr lang="en-US" b="0" dirty="0">
                <a:solidFill>
                  <a:srgbClr val="D4D4D4"/>
                </a:solidFill>
                <a:effectLst/>
                <a:latin typeface="Consolas" panose="020B0609020204030204" pitchFamily="49" charset="0"/>
              </a:rPr>
              <a:t>More baskets, fewer broken eggs. </a:t>
            </a:r>
          </a:p>
          <a:p>
            <a:pPr marL="171450" lvl="0" indent="-171450">
              <a:buFontTx/>
              <a:buChar char="-"/>
            </a:pPr>
            <a:r>
              <a:rPr lang="en-US" b="0" dirty="0">
                <a:solidFill>
                  <a:srgbClr val="D4D4D4"/>
                </a:solidFill>
                <a:effectLst/>
                <a:latin typeface="Consolas" panose="020B0609020204030204" pitchFamily="49" charset="0"/>
              </a:rPr>
              <a:t>Sustainable tortoise says choose the right problems to fix next; don’t boil the ocean.</a:t>
            </a:r>
          </a:p>
          <a:p>
            <a:pPr marL="0" lvl="0" indent="0">
              <a:buFontTx/>
              <a:buNone/>
            </a:pPr>
            <a:endParaRPr lang="en-US" b="0" dirty="0">
              <a:solidFill>
                <a:srgbClr val="D4D4D4"/>
              </a:solidFill>
              <a:effectLst/>
              <a:latin typeface="Consolas" panose="020B0609020204030204" pitchFamily="49" charset="0"/>
            </a:endParaRPr>
          </a:p>
          <a:p>
            <a:pPr marL="0" lvl="0" indent="0">
              <a:buFontTx/>
              <a:buNone/>
            </a:pPr>
            <a:r>
              <a:rPr lang="en-US" b="0" dirty="0">
                <a:solidFill>
                  <a:srgbClr val="D4D4D4"/>
                </a:solidFill>
                <a:effectLst/>
                <a:latin typeface="Consolas" panose="020B0609020204030204" pitchFamily="49" charset="0"/>
              </a:rPr>
              <a:t>Still agile.</a:t>
            </a:r>
          </a:p>
          <a:p>
            <a:endParaRPr lang="en-US" dirty="0"/>
          </a:p>
        </p:txBody>
      </p:sp>
      <p:sp>
        <p:nvSpPr>
          <p:cNvPr id="4" name="Slide Number Placeholder 3"/>
          <p:cNvSpPr>
            <a:spLocks noGrp="1"/>
          </p:cNvSpPr>
          <p:nvPr>
            <p:ph type="sldNum" sz="quarter" idx="5"/>
          </p:nvPr>
        </p:nvSpPr>
        <p:spPr/>
        <p:txBody>
          <a:bodyPr/>
          <a:lstStyle/>
          <a:p>
            <a:fld id="{68AD085A-CE2C-4AF4-96B5-9AB734DA641A}" type="slidenum">
              <a:rPr lang="en-US" smtClean="0"/>
              <a:t>6</a:t>
            </a:fld>
            <a:endParaRPr lang="en-US"/>
          </a:p>
        </p:txBody>
      </p:sp>
    </p:spTree>
    <p:extLst>
      <p:ext uri="{BB962C8B-B14F-4D97-AF65-F5344CB8AC3E}">
        <p14:creationId xmlns:p14="http://schemas.microsoft.com/office/powerpoint/2010/main" val="21984593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6A9955"/>
                </a:solidFill>
                <a:effectLst/>
                <a:latin typeface="Consolas" panose="020B0609020204030204" pitchFamily="49" charset="0"/>
              </a:rPr>
              <a:t>&gt;</a:t>
            </a:r>
            <a:r>
              <a:rPr lang="en-US" b="0" dirty="0">
                <a:solidFill>
                  <a:srgbClr val="D4D4D4"/>
                </a:solidFill>
                <a:effectLst/>
                <a:latin typeface="Consolas" panose="020B0609020204030204" pitchFamily="49" charset="0"/>
              </a:rPr>
              <a:t>Continuous attention to technical excellence and good design enhances agility.</a:t>
            </a:r>
          </a:p>
          <a:p>
            <a:br>
              <a:rPr lang="en-US" b="0" dirty="0">
                <a:solidFill>
                  <a:srgbClr val="D4D4D4"/>
                </a:solidFill>
                <a:effectLst/>
                <a:latin typeface="Consolas" panose="020B0609020204030204" pitchFamily="49" charset="0"/>
              </a:rPr>
            </a:br>
            <a:r>
              <a:rPr lang="en-US" b="0" dirty="0">
                <a:solidFill>
                  <a:srgbClr val="D4D4D4"/>
                </a:solidFill>
                <a:effectLst/>
                <a:latin typeface="Consolas" panose="020B0609020204030204" pitchFamily="49" charset="0"/>
              </a:rPr>
              <a:t>Continuous, not just during times of revolutionary improvement. </a:t>
            </a:r>
          </a:p>
          <a:p>
            <a:endParaRPr lang="en-US" b="0" dirty="0">
              <a:solidFill>
                <a:srgbClr val="D4D4D4"/>
              </a:solidFill>
              <a:effectLst/>
              <a:latin typeface="Consolas" panose="020B0609020204030204" pitchFamily="49" charset="0"/>
            </a:endParaRPr>
          </a:p>
          <a:p>
            <a:pPr marL="171450" indent="-171450">
              <a:buFontTx/>
              <a:buChar char="-"/>
            </a:pPr>
            <a:r>
              <a:rPr lang="en-US" b="0" dirty="0">
                <a:solidFill>
                  <a:srgbClr val="D4D4D4"/>
                </a:solidFill>
                <a:effectLst/>
                <a:latin typeface="Consolas" panose="020B0609020204030204" pitchFamily="49" charset="0"/>
              </a:rPr>
              <a:t>Not all technical improvements are small, but many are. </a:t>
            </a:r>
          </a:p>
          <a:p>
            <a:pPr marL="628650" lvl="1" indent="-171450">
              <a:buFontTx/>
              <a:buChar char="-"/>
            </a:pPr>
            <a:r>
              <a:rPr lang="en-US" b="0" dirty="0">
                <a:solidFill>
                  <a:srgbClr val="D4D4D4"/>
                </a:solidFill>
                <a:effectLst/>
                <a:latin typeface="Consolas" panose="020B0609020204030204" pitchFamily="49" charset="0"/>
              </a:rPr>
              <a:t>Small improvements like introducing your first unit tests or writing your first user story</a:t>
            </a:r>
          </a:p>
          <a:p>
            <a:pPr marL="628650" lvl="1" indent="-171450">
              <a:buFontTx/>
              <a:buChar char="-"/>
            </a:pPr>
            <a:r>
              <a:rPr lang="en-US" b="0" dirty="0">
                <a:solidFill>
                  <a:srgbClr val="D4D4D4"/>
                </a:solidFill>
                <a:effectLst/>
                <a:latin typeface="Consolas" panose="020B0609020204030204" pitchFamily="49" charset="0"/>
              </a:rPr>
              <a:t>Uncle Bob’s “Boy Scout Rule”</a:t>
            </a:r>
          </a:p>
          <a:p>
            <a:pPr marL="628650" lvl="1" indent="-171450">
              <a:buFontTx/>
              <a:buChar char="-"/>
            </a:pPr>
            <a:r>
              <a:rPr lang="en-US" b="0" dirty="0">
                <a:solidFill>
                  <a:srgbClr val="D4D4D4"/>
                </a:solidFill>
                <a:effectLst/>
                <a:latin typeface="Consolas" panose="020B0609020204030204" pitchFamily="49" charset="0"/>
              </a:rPr>
              <a:t>Deciding to trust the team to facilitate their own Daily Scrum</a:t>
            </a:r>
          </a:p>
          <a:p>
            <a:pPr marL="628650" lvl="1" indent="-171450">
              <a:buFontTx/>
              <a:buChar char="-"/>
            </a:pPr>
            <a:r>
              <a:rPr lang="en-US" b="0" dirty="0">
                <a:solidFill>
                  <a:srgbClr val="D4D4D4"/>
                </a:solidFill>
                <a:effectLst/>
                <a:latin typeface="Consolas" panose="020B0609020204030204" pitchFamily="49" charset="0"/>
              </a:rPr>
              <a:t>Learning for 30 minutes each week adds up over time. </a:t>
            </a:r>
          </a:p>
          <a:p>
            <a:pPr marL="0" lvl="0" indent="0">
              <a:buFontTx/>
              <a:buNone/>
            </a:pPr>
            <a:endParaRPr lang="en-US" b="0" dirty="0">
              <a:solidFill>
                <a:srgbClr val="D4D4D4"/>
              </a:solidFill>
              <a:effectLst/>
              <a:latin typeface="Consolas" panose="020B0609020204030204" pitchFamily="49" charset="0"/>
            </a:endParaRPr>
          </a:p>
          <a:p>
            <a:pPr marL="0" lvl="0" indent="0">
              <a:buFontTx/>
              <a:buNone/>
            </a:pPr>
            <a:r>
              <a:rPr lang="en-US" b="0" dirty="0">
                <a:solidFill>
                  <a:srgbClr val="D4D4D4"/>
                </a:solidFill>
                <a:effectLst/>
                <a:latin typeface="Consolas" panose="020B0609020204030204" pitchFamily="49" charset="0"/>
              </a:rPr>
              <a:t>There’s plenty of small things to improve all around you.</a:t>
            </a:r>
          </a:p>
          <a:p>
            <a:pPr marL="0" lvl="0" indent="0">
              <a:buFontTx/>
              <a:buNone/>
            </a:pPr>
            <a:endParaRPr lang="en-US" b="0" dirty="0">
              <a:solidFill>
                <a:srgbClr val="D4D4D4"/>
              </a:solidFill>
              <a:effectLst/>
              <a:latin typeface="Consolas" panose="020B0609020204030204" pitchFamily="49" charset="0"/>
            </a:endParaRPr>
          </a:p>
          <a:p>
            <a:pPr marL="0" lvl="0" indent="0">
              <a:buFontTx/>
              <a:buNone/>
            </a:pPr>
            <a:r>
              <a:rPr lang="en-US" b="0" dirty="0">
                <a:solidFill>
                  <a:srgbClr val="D4D4D4"/>
                </a:solidFill>
                <a:effectLst/>
                <a:latin typeface="Consolas" panose="020B0609020204030204" pitchFamily="49" charset="0"/>
              </a:rPr>
              <a:t>Still agile.</a:t>
            </a:r>
          </a:p>
        </p:txBody>
      </p:sp>
      <p:sp>
        <p:nvSpPr>
          <p:cNvPr id="4" name="Slide Number Placeholder 3"/>
          <p:cNvSpPr>
            <a:spLocks noGrp="1"/>
          </p:cNvSpPr>
          <p:nvPr>
            <p:ph type="sldNum" sz="quarter" idx="5"/>
          </p:nvPr>
        </p:nvSpPr>
        <p:spPr/>
        <p:txBody>
          <a:bodyPr/>
          <a:lstStyle/>
          <a:p>
            <a:fld id="{68AD085A-CE2C-4AF4-96B5-9AB734DA641A}" type="slidenum">
              <a:rPr lang="en-US" smtClean="0"/>
              <a:t>7</a:t>
            </a:fld>
            <a:endParaRPr lang="en-US"/>
          </a:p>
        </p:txBody>
      </p:sp>
    </p:spTree>
    <p:extLst>
      <p:ext uri="{BB962C8B-B14F-4D97-AF65-F5344CB8AC3E}">
        <p14:creationId xmlns:p14="http://schemas.microsoft.com/office/powerpoint/2010/main" val="13826424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6A9955"/>
                </a:solidFill>
                <a:effectLst/>
                <a:latin typeface="Consolas" panose="020B0609020204030204" pitchFamily="49" charset="0"/>
              </a:rPr>
              <a:t>&gt;</a:t>
            </a:r>
            <a:r>
              <a:rPr lang="en-US" b="0" dirty="0">
                <a:solidFill>
                  <a:srgbClr val="D4D4D4"/>
                </a:solidFill>
                <a:effectLst/>
                <a:latin typeface="Consolas" panose="020B0609020204030204" pitchFamily="49" charset="0"/>
              </a:rPr>
              <a:t>Simplicity--the art of maximizing the amount of work not done--is essential.</a:t>
            </a:r>
          </a:p>
          <a:p>
            <a:br>
              <a:rPr lang="en-US" b="0" dirty="0">
                <a:solidFill>
                  <a:srgbClr val="D4D4D4"/>
                </a:solidFill>
                <a:effectLst/>
                <a:latin typeface="Consolas" panose="020B0609020204030204" pitchFamily="49" charset="0"/>
              </a:rPr>
            </a:br>
            <a:r>
              <a:rPr lang="en-US" b="0" dirty="0">
                <a:solidFill>
                  <a:srgbClr val="D4D4D4"/>
                </a:solidFill>
                <a:effectLst/>
                <a:latin typeface="Consolas" panose="020B0609020204030204" pitchFamily="49" charset="0"/>
              </a:rPr>
              <a:t>Big change quickly risks all kinds of mistakes. </a:t>
            </a:r>
          </a:p>
          <a:p>
            <a:pPr marL="171450" indent="-171450">
              <a:buFontTx/>
              <a:buChar char="-"/>
            </a:pPr>
            <a:r>
              <a:rPr lang="en-US" b="0" dirty="0">
                <a:solidFill>
                  <a:srgbClr val="D4D4D4"/>
                </a:solidFill>
                <a:effectLst/>
                <a:latin typeface="Consolas" panose="020B0609020204030204" pitchFamily="49" charset="0"/>
              </a:rPr>
              <a:t>Buy-in, </a:t>
            </a:r>
          </a:p>
          <a:p>
            <a:pPr marL="171450" indent="-171450">
              <a:buFontTx/>
              <a:buChar char="-"/>
            </a:pPr>
            <a:r>
              <a:rPr lang="en-US" b="0" dirty="0">
                <a:solidFill>
                  <a:srgbClr val="D4D4D4"/>
                </a:solidFill>
                <a:effectLst/>
                <a:latin typeface="Consolas" panose="020B0609020204030204" pitchFamily="49" charset="0"/>
              </a:rPr>
              <a:t>oversights, </a:t>
            </a:r>
          </a:p>
          <a:p>
            <a:pPr marL="171450" indent="-171450">
              <a:buFontTx/>
              <a:buChar char="-"/>
            </a:pPr>
            <a:r>
              <a:rPr lang="en-US" b="0" dirty="0">
                <a:solidFill>
                  <a:srgbClr val="D4D4D4"/>
                </a:solidFill>
                <a:effectLst/>
                <a:latin typeface="Consolas" panose="020B0609020204030204" pitchFamily="49" charset="0"/>
              </a:rPr>
              <a:t>unintended consequences, etc. </a:t>
            </a:r>
          </a:p>
          <a:p>
            <a:pPr marL="0" indent="0">
              <a:buFontTx/>
              <a:buNone/>
            </a:pPr>
            <a:r>
              <a:rPr lang="en-US" b="0" dirty="0">
                <a:solidFill>
                  <a:srgbClr val="D4D4D4"/>
                </a:solidFill>
                <a:effectLst/>
                <a:latin typeface="Consolas" panose="020B0609020204030204" pitchFamily="49" charset="0"/>
              </a:rPr>
              <a:t>Recovering from and reworking problems inherent in big-bang change is wasteful. </a:t>
            </a:r>
          </a:p>
          <a:p>
            <a:pPr marL="171450" indent="-171450">
              <a:buFontTx/>
              <a:buChar char="-"/>
            </a:pPr>
            <a:r>
              <a:rPr lang="en-US" b="0" dirty="0">
                <a:solidFill>
                  <a:srgbClr val="D4D4D4"/>
                </a:solidFill>
                <a:effectLst/>
                <a:latin typeface="Consolas" panose="020B0609020204030204" pitchFamily="49" charset="0"/>
              </a:rPr>
              <a:t>All that time spent reworking, </a:t>
            </a:r>
          </a:p>
          <a:p>
            <a:pPr marL="171450" indent="-171450">
              <a:buFontTx/>
              <a:buChar char="-"/>
            </a:pPr>
            <a:r>
              <a:rPr lang="en-US" b="0" dirty="0">
                <a:solidFill>
                  <a:srgbClr val="D4D4D4"/>
                </a:solidFill>
                <a:effectLst/>
                <a:latin typeface="Consolas" panose="020B0609020204030204" pitchFamily="49" charset="0"/>
              </a:rPr>
              <a:t>rearchitecting, and </a:t>
            </a:r>
          </a:p>
          <a:p>
            <a:pPr marL="171450" indent="-171450">
              <a:buFontTx/>
              <a:buChar char="-"/>
            </a:pPr>
            <a:r>
              <a:rPr lang="en-US" b="0" dirty="0">
                <a:solidFill>
                  <a:srgbClr val="D4D4D4"/>
                </a:solidFill>
                <a:effectLst/>
                <a:latin typeface="Consolas" panose="020B0609020204030204" pitchFamily="49" charset="0"/>
              </a:rPr>
              <a:t>even rehiring </a:t>
            </a:r>
          </a:p>
          <a:p>
            <a:pPr marL="0" indent="0">
              <a:buFontTx/>
              <a:buNone/>
            </a:pPr>
            <a:endParaRPr lang="en-US" b="0" dirty="0">
              <a:solidFill>
                <a:srgbClr val="D4D4D4"/>
              </a:solidFill>
              <a:effectLst/>
              <a:latin typeface="Consolas" panose="020B0609020204030204" pitchFamily="49" charset="0"/>
            </a:endParaRPr>
          </a:p>
          <a:p>
            <a:pPr marL="0" indent="0">
              <a:buFontTx/>
              <a:buNone/>
            </a:pPr>
            <a:r>
              <a:rPr lang="en-US" b="0" dirty="0">
                <a:solidFill>
                  <a:srgbClr val="D4D4D4"/>
                </a:solidFill>
                <a:effectLst/>
                <a:latin typeface="Consolas" panose="020B0609020204030204" pitchFamily="49" charset="0"/>
              </a:rPr>
              <a:t>Think of all the time and energy you could be spending on valuable work. If you have the time to spare, make the small, step by step improvements you need towards achieving the big goal over time. Still agile.</a:t>
            </a:r>
          </a:p>
          <a:p>
            <a:endParaRPr lang="en-US" dirty="0"/>
          </a:p>
        </p:txBody>
      </p:sp>
      <p:sp>
        <p:nvSpPr>
          <p:cNvPr id="4" name="Slide Number Placeholder 3"/>
          <p:cNvSpPr>
            <a:spLocks noGrp="1"/>
          </p:cNvSpPr>
          <p:nvPr>
            <p:ph type="sldNum" sz="quarter" idx="5"/>
          </p:nvPr>
        </p:nvSpPr>
        <p:spPr/>
        <p:txBody>
          <a:bodyPr/>
          <a:lstStyle/>
          <a:p>
            <a:fld id="{68AD085A-CE2C-4AF4-96B5-9AB734DA641A}" type="slidenum">
              <a:rPr lang="en-US" smtClean="0"/>
              <a:t>8</a:t>
            </a:fld>
            <a:endParaRPr lang="en-US"/>
          </a:p>
        </p:txBody>
      </p:sp>
    </p:spTree>
    <p:extLst>
      <p:ext uri="{BB962C8B-B14F-4D97-AF65-F5344CB8AC3E}">
        <p14:creationId xmlns:p14="http://schemas.microsoft.com/office/powerpoint/2010/main" val="12202813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6A9955"/>
                </a:solidFill>
                <a:effectLst/>
                <a:latin typeface="Consolas" panose="020B0609020204030204" pitchFamily="49" charset="0"/>
              </a:rPr>
              <a:t>&gt;</a:t>
            </a:r>
            <a:r>
              <a:rPr lang="en-US" b="0" dirty="0">
                <a:solidFill>
                  <a:srgbClr val="D4D4D4"/>
                </a:solidFill>
                <a:effectLst/>
                <a:latin typeface="Consolas" panose="020B0609020204030204" pitchFamily="49" charset="0"/>
              </a:rPr>
              <a:t>At regular intervals, the team reflects on how to become more effective, then tunes and adjusts</a:t>
            </a:r>
          </a:p>
          <a:p>
            <a:r>
              <a:rPr lang="en-US" b="0" dirty="0">
                <a:solidFill>
                  <a:srgbClr val="D4D4D4"/>
                </a:solidFill>
                <a:effectLst/>
                <a:latin typeface="Consolas" panose="020B0609020204030204" pitchFamily="49" charset="0"/>
              </a:rPr>
              <a:t>its behavior accordingly.</a:t>
            </a:r>
          </a:p>
          <a:p>
            <a:br>
              <a:rPr lang="en-US" b="0" dirty="0">
                <a:solidFill>
                  <a:srgbClr val="D4D4D4"/>
                </a:solidFill>
                <a:effectLst/>
                <a:latin typeface="Consolas" panose="020B0609020204030204" pitchFamily="49" charset="0"/>
              </a:rPr>
            </a:br>
            <a:r>
              <a:rPr lang="en-US" b="0" dirty="0">
                <a:solidFill>
                  <a:srgbClr val="D4D4D4"/>
                </a:solidFill>
                <a:effectLst/>
                <a:latin typeface="Consolas" panose="020B0609020204030204" pitchFamily="49" charset="0"/>
              </a:rPr>
              <a:t>Small improvements occasionally are not sufficient to solve big, pervasive problems. Revolutionary change occasionally might (remember the risk). Small </a:t>
            </a:r>
            <a:r>
              <a:rPr lang="en-US" b="0" dirty="0" err="1">
                <a:solidFill>
                  <a:srgbClr val="D4D4D4"/>
                </a:solidFill>
                <a:effectLst/>
                <a:latin typeface="Consolas" panose="020B0609020204030204" pitchFamily="49" charset="0"/>
              </a:rPr>
              <a:t>improvemets</a:t>
            </a:r>
            <a:r>
              <a:rPr lang="en-US" b="0" dirty="0">
                <a:solidFill>
                  <a:srgbClr val="D4D4D4"/>
                </a:solidFill>
                <a:effectLst/>
                <a:latin typeface="Consolas" panose="020B0609020204030204" pitchFamily="49" charset="0"/>
              </a:rPr>
              <a:t> continuously can solve big, pervasive problems. Still agile.</a:t>
            </a:r>
          </a:p>
          <a:p>
            <a:endParaRPr lang="en-US" dirty="0"/>
          </a:p>
        </p:txBody>
      </p:sp>
      <p:sp>
        <p:nvSpPr>
          <p:cNvPr id="4" name="Slide Number Placeholder 3"/>
          <p:cNvSpPr>
            <a:spLocks noGrp="1"/>
          </p:cNvSpPr>
          <p:nvPr>
            <p:ph type="sldNum" sz="quarter" idx="5"/>
          </p:nvPr>
        </p:nvSpPr>
        <p:spPr/>
        <p:txBody>
          <a:bodyPr/>
          <a:lstStyle/>
          <a:p>
            <a:fld id="{68AD085A-CE2C-4AF4-96B5-9AB734DA641A}" type="slidenum">
              <a:rPr lang="en-US" smtClean="0"/>
              <a:t>9</a:t>
            </a:fld>
            <a:endParaRPr lang="en-US"/>
          </a:p>
        </p:txBody>
      </p:sp>
    </p:spTree>
    <p:extLst>
      <p:ext uri="{BB962C8B-B14F-4D97-AF65-F5344CB8AC3E}">
        <p14:creationId xmlns:p14="http://schemas.microsoft.com/office/powerpoint/2010/main" val="38498136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FD5541-8F5E-420B-8EFC-91864D45E4D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B99BC58-6B78-43B1-9826-6A0C489556F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71AD1B7-DF78-4589-9550-515332FB33EA}"/>
              </a:ext>
            </a:extLst>
          </p:cNvPr>
          <p:cNvSpPr>
            <a:spLocks noGrp="1"/>
          </p:cNvSpPr>
          <p:nvPr>
            <p:ph type="dt" sz="half" idx="10"/>
          </p:nvPr>
        </p:nvSpPr>
        <p:spPr/>
        <p:txBody>
          <a:bodyPr/>
          <a:lstStyle/>
          <a:p>
            <a:fld id="{97A3E656-5293-4F7C-A8C3-EB5D1D92E80E}" type="datetimeFigureOut">
              <a:rPr lang="en-US" smtClean="0"/>
              <a:t>11/7/2021</a:t>
            </a:fld>
            <a:endParaRPr lang="en-US"/>
          </a:p>
        </p:txBody>
      </p:sp>
      <p:sp>
        <p:nvSpPr>
          <p:cNvPr id="5" name="Footer Placeholder 4">
            <a:extLst>
              <a:ext uri="{FF2B5EF4-FFF2-40B4-BE49-F238E27FC236}">
                <a16:creationId xmlns:a16="http://schemas.microsoft.com/office/drawing/2014/main" id="{EDD047BA-81B8-4891-913D-B4A88C45FC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C27455-6167-4805-8120-C13141820D78}"/>
              </a:ext>
            </a:extLst>
          </p:cNvPr>
          <p:cNvSpPr>
            <a:spLocks noGrp="1"/>
          </p:cNvSpPr>
          <p:nvPr>
            <p:ph type="sldNum" sz="quarter" idx="12"/>
          </p:nvPr>
        </p:nvSpPr>
        <p:spPr/>
        <p:txBody>
          <a:bodyPr/>
          <a:lstStyle/>
          <a:p>
            <a:fld id="{9FB8A55C-928C-4D67-91D4-3C2AF95F6710}" type="slidenum">
              <a:rPr lang="en-US" smtClean="0"/>
              <a:t>‹#›</a:t>
            </a:fld>
            <a:endParaRPr lang="en-US"/>
          </a:p>
        </p:txBody>
      </p:sp>
    </p:spTree>
    <p:extLst>
      <p:ext uri="{BB962C8B-B14F-4D97-AF65-F5344CB8AC3E}">
        <p14:creationId xmlns:p14="http://schemas.microsoft.com/office/powerpoint/2010/main" val="16678473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B7D4D4-2982-49C3-A555-193AAF82885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B2D634C-8833-4DD4-B57F-43D95C969B9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7F058DA-0577-4CDD-A3FB-86959184DEFB}"/>
              </a:ext>
            </a:extLst>
          </p:cNvPr>
          <p:cNvSpPr>
            <a:spLocks noGrp="1"/>
          </p:cNvSpPr>
          <p:nvPr>
            <p:ph type="dt" sz="half" idx="10"/>
          </p:nvPr>
        </p:nvSpPr>
        <p:spPr/>
        <p:txBody>
          <a:bodyPr/>
          <a:lstStyle/>
          <a:p>
            <a:fld id="{97A3E656-5293-4F7C-A8C3-EB5D1D92E80E}" type="datetimeFigureOut">
              <a:rPr lang="en-US" smtClean="0"/>
              <a:t>11/7/2021</a:t>
            </a:fld>
            <a:endParaRPr lang="en-US"/>
          </a:p>
        </p:txBody>
      </p:sp>
      <p:sp>
        <p:nvSpPr>
          <p:cNvPr id="5" name="Footer Placeholder 4">
            <a:extLst>
              <a:ext uri="{FF2B5EF4-FFF2-40B4-BE49-F238E27FC236}">
                <a16:creationId xmlns:a16="http://schemas.microsoft.com/office/drawing/2014/main" id="{C4BA4F93-FAC0-4650-A6A1-B8CF125809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D83F5D7-8F15-41FA-AFD4-C148FCE2CB11}"/>
              </a:ext>
            </a:extLst>
          </p:cNvPr>
          <p:cNvSpPr>
            <a:spLocks noGrp="1"/>
          </p:cNvSpPr>
          <p:nvPr>
            <p:ph type="sldNum" sz="quarter" idx="12"/>
          </p:nvPr>
        </p:nvSpPr>
        <p:spPr/>
        <p:txBody>
          <a:bodyPr/>
          <a:lstStyle/>
          <a:p>
            <a:fld id="{9FB8A55C-928C-4D67-91D4-3C2AF95F6710}" type="slidenum">
              <a:rPr lang="en-US" smtClean="0"/>
              <a:t>‹#›</a:t>
            </a:fld>
            <a:endParaRPr lang="en-US"/>
          </a:p>
        </p:txBody>
      </p:sp>
    </p:spTree>
    <p:extLst>
      <p:ext uri="{BB962C8B-B14F-4D97-AF65-F5344CB8AC3E}">
        <p14:creationId xmlns:p14="http://schemas.microsoft.com/office/powerpoint/2010/main" val="7897743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A1B7902-E96F-4583-9A74-23123C662AE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52B708C-DB1B-4C86-9D18-6C3BC1F7AFA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289A2D5-20CD-4DB7-A978-891A6B0A144B}"/>
              </a:ext>
            </a:extLst>
          </p:cNvPr>
          <p:cNvSpPr>
            <a:spLocks noGrp="1"/>
          </p:cNvSpPr>
          <p:nvPr>
            <p:ph type="dt" sz="half" idx="10"/>
          </p:nvPr>
        </p:nvSpPr>
        <p:spPr/>
        <p:txBody>
          <a:bodyPr/>
          <a:lstStyle/>
          <a:p>
            <a:fld id="{97A3E656-5293-4F7C-A8C3-EB5D1D92E80E}" type="datetimeFigureOut">
              <a:rPr lang="en-US" smtClean="0"/>
              <a:t>11/7/2021</a:t>
            </a:fld>
            <a:endParaRPr lang="en-US"/>
          </a:p>
        </p:txBody>
      </p:sp>
      <p:sp>
        <p:nvSpPr>
          <p:cNvPr id="5" name="Footer Placeholder 4">
            <a:extLst>
              <a:ext uri="{FF2B5EF4-FFF2-40B4-BE49-F238E27FC236}">
                <a16:creationId xmlns:a16="http://schemas.microsoft.com/office/drawing/2014/main" id="{08E092AB-324A-4F14-9D29-3C83C07CB73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54C7C58-93C1-4F74-A02B-171123BAC328}"/>
              </a:ext>
            </a:extLst>
          </p:cNvPr>
          <p:cNvSpPr>
            <a:spLocks noGrp="1"/>
          </p:cNvSpPr>
          <p:nvPr>
            <p:ph type="sldNum" sz="quarter" idx="12"/>
          </p:nvPr>
        </p:nvSpPr>
        <p:spPr/>
        <p:txBody>
          <a:bodyPr/>
          <a:lstStyle/>
          <a:p>
            <a:fld id="{9FB8A55C-928C-4D67-91D4-3C2AF95F6710}" type="slidenum">
              <a:rPr lang="en-US" smtClean="0"/>
              <a:t>‹#›</a:t>
            </a:fld>
            <a:endParaRPr lang="en-US"/>
          </a:p>
        </p:txBody>
      </p:sp>
    </p:spTree>
    <p:extLst>
      <p:ext uri="{BB962C8B-B14F-4D97-AF65-F5344CB8AC3E}">
        <p14:creationId xmlns:p14="http://schemas.microsoft.com/office/powerpoint/2010/main" val="38905246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9AA727-0FE8-4179-9AA7-B4544ED3583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5BEADF7-17AD-4C5F-B1B5-8F8F92E46C1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C13F57-8A73-41C5-90F8-F06AC0AFC1F3}"/>
              </a:ext>
            </a:extLst>
          </p:cNvPr>
          <p:cNvSpPr>
            <a:spLocks noGrp="1"/>
          </p:cNvSpPr>
          <p:nvPr>
            <p:ph type="dt" sz="half" idx="10"/>
          </p:nvPr>
        </p:nvSpPr>
        <p:spPr/>
        <p:txBody>
          <a:bodyPr/>
          <a:lstStyle/>
          <a:p>
            <a:fld id="{97A3E656-5293-4F7C-A8C3-EB5D1D92E80E}" type="datetimeFigureOut">
              <a:rPr lang="en-US" smtClean="0"/>
              <a:t>11/7/2021</a:t>
            </a:fld>
            <a:endParaRPr lang="en-US"/>
          </a:p>
        </p:txBody>
      </p:sp>
      <p:sp>
        <p:nvSpPr>
          <p:cNvPr id="5" name="Footer Placeholder 4">
            <a:extLst>
              <a:ext uri="{FF2B5EF4-FFF2-40B4-BE49-F238E27FC236}">
                <a16:creationId xmlns:a16="http://schemas.microsoft.com/office/drawing/2014/main" id="{C8671506-98C2-4869-A5B5-8FDA77ECF69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6C2354-C0A3-409B-B972-590ABC333586}"/>
              </a:ext>
            </a:extLst>
          </p:cNvPr>
          <p:cNvSpPr>
            <a:spLocks noGrp="1"/>
          </p:cNvSpPr>
          <p:nvPr>
            <p:ph type="sldNum" sz="quarter" idx="12"/>
          </p:nvPr>
        </p:nvSpPr>
        <p:spPr/>
        <p:txBody>
          <a:bodyPr/>
          <a:lstStyle/>
          <a:p>
            <a:fld id="{9FB8A55C-928C-4D67-91D4-3C2AF95F6710}" type="slidenum">
              <a:rPr lang="en-US" smtClean="0"/>
              <a:t>‹#›</a:t>
            </a:fld>
            <a:endParaRPr lang="en-US"/>
          </a:p>
        </p:txBody>
      </p:sp>
    </p:spTree>
    <p:extLst>
      <p:ext uri="{BB962C8B-B14F-4D97-AF65-F5344CB8AC3E}">
        <p14:creationId xmlns:p14="http://schemas.microsoft.com/office/powerpoint/2010/main" val="16146200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E10569-1E64-4347-BDE6-E82B1FF4C11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C509EC3-9B45-4A03-AC6B-81753567898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9CFC9A2-B918-4495-AA90-53D48B743B2B}"/>
              </a:ext>
            </a:extLst>
          </p:cNvPr>
          <p:cNvSpPr>
            <a:spLocks noGrp="1"/>
          </p:cNvSpPr>
          <p:nvPr>
            <p:ph type="dt" sz="half" idx="10"/>
          </p:nvPr>
        </p:nvSpPr>
        <p:spPr/>
        <p:txBody>
          <a:bodyPr/>
          <a:lstStyle/>
          <a:p>
            <a:fld id="{97A3E656-5293-4F7C-A8C3-EB5D1D92E80E}" type="datetimeFigureOut">
              <a:rPr lang="en-US" smtClean="0"/>
              <a:t>11/7/2021</a:t>
            </a:fld>
            <a:endParaRPr lang="en-US"/>
          </a:p>
        </p:txBody>
      </p:sp>
      <p:sp>
        <p:nvSpPr>
          <p:cNvPr id="5" name="Footer Placeholder 4">
            <a:extLst>
              <a:ext uri="{FF2B5EF4-FFF2-40B4-BE49-F238E27FC236}">
                <a16:creationId xmlns:a16="http://schemas.microsoft.com/office/drawing/2014/main" id="{F635E1D3-275F-46F7-A924-8AD6963A953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946F438-3758-4D69-B05C-5EFC56AF62DF}"/>
              </a:ext>
            </a:extLst>
          </p:cNvPr>
          <p:cNvSpPr>
            <a:spLocks noGrp="1"/>
          </p:cNvSpPr>
          <p:nvPr>
            <p:ph type="sldNum" sz="quarter" idx="12"/>
          </p:nvPr>
        </p:nvSpPr>
        <p:spPr/>
        <p:txBody>
          <a:bodyPr/>
          <a:lstStyle/>
          <a:p>
            <a:fld id="{9FB8A55C-928C-4D67-91D4-3C2AF95F6710}" type="slidenum">
              <a:rPr lang="en-US" smtClean="0"/>
              <a:t>‹#›</a:t>
            </a:fld>
            <a:endParaRPr lang="en-US"/>
          </a:p>
        </p:txBody>
      </p:sp>
    </p:spTree>
    <p:extLst>
      <p:ext uri="{BB962C8B-B14F-4D97-AF65-F5344CB8AC3E}">
        <p14:creationId xmlns:p14="http://schemas.microsoft.com/office/powerpoint/2010/main" val="26082814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8B782-8858-4BE9-9C05-C89803CBAD1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4A98455-6396-4579-A51F-1F70320F51F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29708A8-26C0-4EE2-84A4-2234C6D021F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4B9CEA9-5B74-464A-82CA-E57517227F5A}"/>
              </a:ext>
            </a:extLst>
          </p:cNvPr>
          <p:cNvSpPr>
            <a:spLocks noGrp="1"/>
          </p:cNvSpPr>
          <p:nvPr>
            <p:ph type="dt" sz="half" idx="10"/>
          </p:nvPr>
        </p:nvSpPr>
        <p:spPr/>
        <p:txBody>
          <a:bodyPr/>
          <a:lstStyle/>
          <a:p>
            <a:fld id="{97A3E656-5293-4F7C-A8C3-EB5D1D92E80E}" type="datetimeFigureOut">
              <a:rPr lang="en-US" smtClean="0"/>
              <a:t>11/7/2021</a:t>
            </a:fld>
            <a:endParaRPr lang="en-US"/>
          </a:p>
        </p:txBody>
      </p:sp>
      <p:sp>
        <p:nvSpPr>
          <p:cNvPr id="6" name="Footer Placeholder 5">
            <a:extLst>
              <a:ext uri="{FF2B5EF4-FFF2-40B4-BE49-F238E27FC236}">
                <a16:creationId xmlns:a16="http://schemas.microsoft.com/office/drawing/2014/main" id="{73198612-D00E-4D2C-8AF3-7DBE56FE48C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D025240-EA3F-4D30-9F74-649D6C19B50F}"/>
              </a:ext>
            </a:extLst>
          </p:cNvPr>
          <p:cNvSpPr>
            <a:spLocks noGrp="1"/>
          </p:cNvSpPr>
          <p:nvPr>
            <p:ph type="sldNum" sz="quarter" idx="12"/>
          </p:nvPr>
        </p:nvSpPr>
        <p:spPr/>
        <p:txBody>
          <a:bodyPr/>
          <a:lstStyle/>
          <a:p>
            <a:fld id="{9FB8A55C-928C-4D67-91D4-3C2AF95F6710}" type="slidenum">
              <a:rPr lang="en-US" smtClean="0"/>
              <a:t>‹#›</a:t>
            </a:fld>
            <a:endParaRPr lang="en-US"/>
          </a:p>
        </p:txBody>
      </p:sp>
    </p:spTree>
    <p:extLst>
      <p:ext uri="{BB962C8B-B14F-4D97-AF65-F5344CB8AC3E}">
        <p14:creationId xmlns:p14="http://schemas.microsoft.com/office/powerpoint/2010/main" val="6163664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C4C101-6812-4973-9DC5-7C058888380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09B2506-4B66-4C62-9697-946F98B2738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843E558-7211-40DE-A052-738A4FD52BA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CF7FB9F-B40D-4740-ABC2-98C10F1BBBC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D0B872C-4A03-4B9C-BEDE-8AC6CAEF50C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7F1DBA2-9C3E-4E6B-A7F6-E520D0C95196}"/>
              </a:ext>
            </a:extLst>
          </p:cNvPr>
          <p:cNvSpPr>
            <a:spLocks noGrp="1"/>
          </p:cNvSpPr>
          <p:nvPr>
            <p:ph type="dt" sz="half" idx="10"/>
          </p:nvPr>
        </p:nvSpPr>
        <p:spPr/>
        <p:txBody>
          <a:bodyPr/>
          <a:lstStyle/>
          <a:p>
            <a:fld id="{97A3E656-5293-4F7C-A8C3-EB5D1D92E80E}" type="datetimeFigureOut">
              <a:rPr lang="en-US" smtClean="0"/>
              <a:t>11/7/2021</a:t>
            </a:fld>
            <a:endParaRPr lang="en-US"/>
          </a:p>
        </p:txBody>
      </p:sp>
      <p:sp>
        <p:nvSpPr>
          <p:cNvPr id="8" name="Footer Placeholder 7">
            <a:extLst>
              <a:ext uri="{FF2B5EF4-FFF2-40B4-BE49-F238E27FC236}">
                <a16:creationId xmlns:a16="http://schemas.microsoft.com/office/drawing/2014/main" id="{A65B2AC8-848D-4175-8E42-10B09CAC147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2510F00-F161-475F-B0E4-12E6DDE58CAA}"/>
              </a:ext>
            </a:extLst>
          </p:cNvPr>
          <p:cNvSpPr>
            <a:spLocks noGrp="1"/>
          </p:cNvSpPr>
          <p:nvPr>
            <p:ph type="sldNum" sz="quarter" idx="12"/>
          </p:nvPr>
        </p:nvSpPr>
        <p:spPr/>
        <p:txBody>
          <a:bodyPr/>
          <a:lstStyle/>
          <a:p>
            <a:fld id="{9FB8A55C-928C-4D67-91D4-3C2AF95F6710}" type="slidenum">
              <a:rPr lang="en-US" smtClean="0"/>
              <a:t>‹#›</a:t>
            </a:fld>
            <a:endParaRPr lang="en-US"/>
          </a:p>
        </p:txBody>
      </p:sp>
    </p:spTree>
    <p:extLst>
      <p:ext uri="{BB962C8B-B14F-4D97-AF65-F5344CB8AC3E}">
        <p14:creationId xmlns:p14="http://schemas.microsoft.com/office/powerpoint/2010/main" val="6671736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3149B6-1D12-4B6C-8AE2-57AE5D7086A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487E76B-CE3F-4BFF-A9FF-CA809938B119}"/>
              </a:ext>
            </a:extLst>
          </p:cNvPr>
          <p:cNvSpPr>
            <a:spLocks noGrp="1"/>
          </p:cNvSpPr>
          <p:nvPr>
            <p:ph type="dt" sz="half" idx="10"/>
          </p:nvPr>
        </p:nvSpPr>
        <p:spPr/>
        <p:txBody>
          <a:bodyPr/>
          <a:lstStyle/>
          <a:p>
            <a:fld id="{97A3E656-5293-4F7C-A8C3-EB5D1D92E80E}" type="datetimeFigureOut">
              <a:rPr lang="en-US" smtClean="0"/>
              <a:t>11/7/2021</a:t>
            </a:fld>
            <a:endParaRPr lang="en-US"/>
          </a:p>
        </p:txBody>
      </p:sp>
      <p:sp>
        <p:nvSpPr>
          <p:cNvPr id="4" name="Footer Placeholder 3">
            <a:extLst>
              <a:ext uri="{FF2B5EF4-FFF2-40B4-BE49-F238E27FC236}">
                <a16:creationId xmlns:a16="http://schemas.microsoft.com/office/drawing/2014/main" id="{D2010D57-3D2A-4A32-AEC0-80E47D30124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B60A0DC-F4A2-4B71-8040-AE37581AED41}"/>
              </a:ext>
            </a:extLst>
          </p:cNvPr>
          <p:cNvSpPr>
            <a:spLocks noGrp="1"/>
          </p:cNvSpPr>
          <p:nvPr>
            <p:ph type="sldNum" sz="quarter" idx="12"/>
          </p:nvPr>
        </p:nvSpPr>
        <p:spPr/>
        <p:txBody>
          <a:bodyPr/>
          <a:lstStyle/>
          <a:p>
            <a:fld id="{9FB8A55C-928C-4D67-91D4-3C2AF95F6710}" type="slidenum">
              <a:rPr lang="en-US" smtClean="0"/>
              <a:t>‹#›</a:t>
            </a:fld>
            <a:endParaRPr lang="en-US"/>
          </a:p>
        </p:txBody>
      </p:sp>
    </p:spTree>
    <p:extLst>
      <p:ext uri="{BB962C8B-B14F-4D97-AF65-F5344CB8AC3E}">
        <p14:creationId xmlns:p14="http://schemas.microsoft.com/office/powerpoint/2010/main" val="4236080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C3DCD2E-8DC0-4C99-A6A1-28CDC906B2E3}"/>
              </a:ext>
            </a:extLst>
          </p:cNvPr>
          <p:cNvSpPr>
            <a:spLocks noGrp="1"/>
          </p:cNvSpPr>
          <p:nvPr>
            <p:ph type="dt" sz="half" idx="10"/>
          </p:nvPr>
        </p:nvSpPr>
        <p:spPr/>
        <p:txBody>
          <a:bodyPr/>
          <a:lstStyle/>
          <a:p>
            <a:fld id="{97A3E656-5293-4F7C-A8C3-EB5D1D92E80E}" type="datetimeFigureOut">
              <a:rPr lang="en-US" smtClean="0"/>
              <a:t>11/7/2021</a:t>
            </a:fld>
            <a:endParaRPr lang="en-US"/>
          </a:p>
        </p:txBody>
      </p:sp>
      <p:sp>
        <p:nvSpPr>
          <p:cNvPr id="3" name="Footer Placeholder 2">
            <a:extLst>
              <a:ext uri="{FF2B5EF4-FFF2-40B4-BE49-F238E27FC236}">
                <a16:creationId xmlns:a16="http://schemas.microsoft.com/office/drawing/2014/main" id="{651CAF16-4FC6-4F06-9401-1AC0F7277CA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B11D867-30D7-4831-BD7F-0A1794B05068}"/>
              </a:ext>
            </a:extLst>
          </p:cNvPr>
          <p:cNvSpPr>
            <a:spLocks noGrp="1"/>
          </p:cNvSpPr>
          <p:nvPr>
            <p:ph type="sldNum" sz="quarter" idx="12"/>
          </p:nvPr>
        </p:nvSpPr>
        <p:spPr/>
        <p:txBody>
          <a:bodyPr/>
          <a:lstStyle/>
          <a:p>
            <a:fld id="{9FB8A55C-928C-4D67-91D4-3C2AF95F6710}" type="slidenum">
              <a:rPr lang="en-US" smtClean="0"/>
              <a:t>‹#›</a:t>
            </a:fld>
            <a:endParaRPr lang="en-US"/>
          </a:p>
        </p:txBody>
      </p:sp>
    </p:spTree>
    <p:extLst>
      <p:ext uri="{BB962C8B-B14F-4D97-AF65-F5344CB8AC3E}">
        <p14:creationId xmlns:p14="http://schemas.microsoft.com/office/powerpoint/2010/main" val="26508916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FC4E70-3547-4847-9B24-221E854F5C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DCC0991-E050-415B-A478-0BECC364FBF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C37843C-7CCA-4AEA-88FB-0412BB83DBE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1B2AD3B-A724-42F1-8953-64A37370F5A1}"/>
              </a:ext>
            </a:extLst>
          </p:cNvPr>
          <p:cNvSpPr>
            <a:spLocks noGrp="1"/>
          </p:cNvSpPr>
          <p:nvPr>
            <p:ph type="dt" sz="half" idx="10"/>
          </p:nvPr>
        </p:nvSpPr>
        <p:spPr/>
        <p:txBody>
          <a:bodyPr/>
          <a:lstStyle/>
          <a:p>
            <a:fld id="{97A3E656-5293-4F7C-A8C3-EB5D1D92E80E}" type="datetimeFigureOut">
              <a:rPr lang="en-US" smtClean="0"/>
              <a:t>11/7/2021</a:t>
            </a:fld>
            <a:endParaRPr lang="en-US"/>
          </a:p>
        </p:txBody>
      </p:sp>
      <p:sp>
        <p:nvSpPr>
          <p:cNvPr id="6" name="Footer Placeholder 5">
            <a:extLst>
              <a:ext uri="{FF2B5EF4-FFF2-40B4-BE49-F238E27FC236}">
                <a16:creationId xmlns:a16="http://schemas.microsoft.com/office/drawing/2014/main" id="{18151DB0-F031-4D13-A44A-9FC8F6E5B94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58AF94F-1D45-4A29-8947-A4878A728830}"/>
              </a:ext>
            </a:extLst>
          </p:cNvPr>
          <p:cNvSpPr>
            <a:spLocks noGrp="1"/>
          </p:cNvSpPr>
          <p:nvPr>
            <p:ph type="sldNum" sz="quarter" idx="12"/>
          </p:nvPr>
        </p:nvSpPr>
        <p:spPr/>
        <p:txBody>
          <a:bodyPr/>
          <a:lstStyle/>
          <a:p>
            <a:fld id="{9FB8A55C-928C-4D67-91D4-3C2AF95F6710}" type="slidenum">
              <a:rPr lang="en-US" smtClean="0"/>
              <a:t>‹#›</a:t>
            </a:fld>
            <a:endParaRPr lang="en-US"/>
          </a:p>
        </p:txBody>
      </p:sp>
    </p:spTree>
    <p:extLst>
      <p:ext uri="{BB962C8B-B14F-4D97-AF65-F5344CB8AC3E}">
        <p14:creationId xmlns:p14="http://schemas.microsoft.com/office/powerpoint/2010/main" val="6096432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CA4E09-CB4C-4B12-B07E-B34AEC95A5E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85FE59D-446E-4812-A71F-FF964E51ACD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A874030-9C48-4ECC-8403-F04DEC00840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37F2108-D993-4543-9183-8BE63F61637B}"/>
              </a:ext>
            </a:extLst>
          </p:cNvPr>
          <p:cNvSpPr>
            <a:spLocks noGrp="1"/>
          </p:cNvSpPr>
          <p:nvPr>
            <p:ph type="dt" sz="half" idx="10"/>
          </p:nvPr>
        </p:nvSpPr>
        <p:spPr/>
        <p:txBody>
          <a:bodyPr/>
          <a:lstStyle/>
          <a:p>
            <a:fld id="{97A3E656-5293-4F7C-A8C3-EB5D1D92E80E}" type="datetimeFigureOut">
              <a:rPr lang="en-US" smtClean="0"/>
              <a:t>11/7/2021</a:t>
            </a:fld>
            <a:endParaRPr lang="en-US"/>
          </a:p>
        </p:txBody>
      </p:sp>
      <p:sp>
        <p:nvSpPr>
          <p:cNvPr id="6" name="Footer Placeholder 5">
            <a:extLst>
              <a:ext uri="{FF2B5EF4-FFF2-40B4-BE49-F238E27FC236}">
                <a16:creationId xmlns:a16="http://schemas.microsoft.com/office/drawing/2014/main" id="{5FEB9D65-62E6-4BA9-B75F-4F247D664D5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658CBF9-BE9E-479F-B986-CE4DEFA2AA0F}"/>
              </a:ext>
            </a:extLst>
          </p:cNvPr>
          <p:cNvSpPr>
            <a:spLocks noGrp="1"/>
          </p:cNvSpPr>
          <p:nvPr>
            <p:ph type="sldNum" sz="quarter" idx="12"/>
          </p:nvPr>
        </p:nvSpPr>
        <p:spPr/>
        <p:txBody>
          <a:bodyPr/>
          <a:lstStyle/>
          <a:p>
            <a:fld id="{9FB8A55C-928C-4D67-91D4-3C2AF95F6710}" type="slidenum">
              <a:rPr lang="en-US" smtClean="0"/>
              <a:t>‹#›</a:t>
            </a:fld>
            <a:endParaRPr lang="en-US"/>
          </a:p>
        </p:txBody>
      </p:sp>
    </p:spTree>
    <p:extLst>
      <p:ext uri="{BB962C8B-B14F-4D97-AF65-F5344CB8AC3E}">
        <p14:creationId xmlns:p14="http://schemas.microsoft.com/office/powerpoint/2010/main" val="1153451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99D9595-620E-46A9-9C64-16F05180C6D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2FB759E-7A87-4129-94D4-A183C837067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25B7A1-186F-4762-99E1-BDDE3E0BB5C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7A3E656-5293-4F7C-A8C3-EB5D1D92E80E}" type="datetimeFigureOut">
              <a:rPr lang="en-US" smtClean="0"/>
              <a:t>11/7/2021</a:t>
            </a:fld>
            <a:endParaRPr lang="en-US"/>
          </a:p>
        </p:txBody>
      </p:sp>
      <p:sp>
        <p:nvSpPr>
          <p:cNvPr id="5" name="Footer Placeholder 4">
            <a:extLst>
              <a:ext uri="{FF2B5EF4-FFF2-40B4-BE49-F238E27FC236}">
                <a16:creationId xmlns:a16="http://schemas.microsoft.com/office/drawing/2014/main" id="{D86ECAF2-C945-4500-96B0-851C2BED994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8F85313-EACA-48E0-9AA1-9E3C7F7C247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FB8A55C-928C-4D67-91D4-3C2AF95F6710}" type="slidenum">
              <a:rPr lang="en-US" smtClean="0"/>
              <a:t>‹#›</a:t>
            </a:fld>
            <a:endParaRPr lang="en-US"/>
          </a:p>
        </p:txBody>
      </p:sp>
    </p:spTree>
    <p:extLst>
      <p:ext uri="{BB962C8B-B14F-4D97-AF65-F5344CB8AC3E}">
        <p14:creationId xmlns:p14="http://schemas.microsoft.com/office/powerpoint/2010/main" val="6029076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847E03-4FFE-4659-9889-2FD0B205CA22}"/>
              </a:ext>
            </a:extLst>
          </p:cNvPr>
          <p:cNvSpPr>
            <a:spLocks noGrp="1"/>
          </p:cNvSpPr>
          <p:nvPr>
            <p:ph type="ctrTitle"/>
          </p:nvPr>
        </p:nvSpPr>
        <p:spPr/>
        <p:txBody>
          <a:bodyPr/>
          <a:lstStyle/>
          <a:p>
            <a:r>
              <a:rPr lang="en-US" dirty="0"/>
              <a:t>The Tortoise and the Hare</a:t>
            </a:r>
          </a:p>
        </p:txBody>
      </p:sp>
      <p:sp>
        <p:nvSpPr>
          <p:cNvPr id="3" name="Subtitle 2">
            <a:extLst>
              <a:ext uri="{FF2B5EF4-FFF2-40B4-BE49-F238E27FC236}">
                <a16:creationId xmlns:a16="http://schemas.microsoft.com/office/drawing/2014/main" id="{085DF59D-6C18-4A95-9E44-76DAF5D22946}"/>
              </a:ext>
            </a:extLst>
          </p:cNvPr>
          <p:cNvSpPr>
            <a:spLocks noGrp="1"/>
          </p:cNvSpPr>
          <p:nvPr>
            <p:ph type="subTitle" idx="1"/>
          </p:nvPr>
        </p:nvSpPr>
        <p:spPr/>
        <p:txBody>
          <a:bodyPr/>
          <a:lstStyle/>
          <a:p>
            <a:r>
              <a:rPr lang="en-US" dirty="0"/>
              <a:t>How Continuous Improvement is Great</a:t>
            </a:r>
          </a:p>
        </p:txBody>
      </p:sp>
    </p:spTree>
    <p:extLst>
      <p:ext uri="{BB962C8B-B14F-4D97-AF65-F5344CB8AC3E}">
        <p14:creationId xmlns:p14="http://schemas.microsoft.com/office/powerpoint/2010/main" val="35625255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133EE9-EA9D-465B-8FFE-164AB6226976}"/>
              </a:ext>
            </a:extLst>
          </p:cNvPr>
          <p:cNvSpPr>
            <a:spLocks noGrp="1"/>
          </p:cNvSpPr>
          <p:nvPr>
            <p:ph type="title"/>
          </p:nvPr>
        </p:nvSpPr>
        <p:spPr/>
        <p:txBody>
          <a:bodyPr>
            <a:normAutofit/>
          </a:bodyPr>
          <a:lstStyle/>
          <a:p>
            <a:r>
              <a:rPr lang="en-US" dirty="0"/>
              <a:t>Tradeoffs in Organizational Change</a:t>
            </a:r>
          </a:p>
        </p:txBody>
      </p:sp>
      <p:sp>
        <p:nvSpPr>
          <p:cNvPr id="3" name="Content Placeholder 2">
            <a:extLst>
              <a:ext uri="{FF2B5EF4-FFF2-40B4-BE49-F238E27FC236}">
                <a16:creationId xmlns:a16="http://schemas.microsoft.com/office/drawing/2014/main" id="{596678E3-6EDE-4A4C-9229-A143AF11A77B}"/>
              </a:ext>
            </a:extLst>
          </p:cNvPr>
          <p:cNvSpPr>
            <a:spLocks noGrp="1"/>
          </p:cNvSpPr>
          <p:nvPr>
            <p:ph idx="1"/>
          </p:nvPr>
        </p:nvSpPr>
        <p:spPr/>
        <p:txBody>
          <a:bodyPr/>
          <a:lstStyle/>
          <a:p>
            <a:pPr marL="0" indent="0">
              <a:buNone/>
            </a:pPr>
            <a:endParaRPr lang="en-US" dirty="0"/>
          </a:p>
        </p:txBody>
      </p:sp>
    </p:spTree>
    <p:extLst>
      <p:ext uri="{BB962C8B-B14F-4D97-AF65-F5344CB8AC3E}">
        <p14:creationId xmlns:p14="http://schemas.microsoft.com/office/powerpoint/2010/main" val="3746090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4CC527-F4C6-44BA-8F79-45B887EE34EE}"/>
              </a:ext>
            </a:extLst>
          </p:cNvPr>
          <p:cNvSpPr>
            <a:spLocks noGrp="1"/>
          </p:cNvSpPr>
          <p:nvPr>
            <p:ph type="title"/>
          </p:nvPr>
        </p:nvSpPr>
        <p:spPr/>
        <p:txBody>
          <a:bodyPr/>
          <a:lstStyle/>
          <a:p>
            <a:r>
              <a:rPr lang="en-US" dirty="0"/>
              <a:t>The Project Management Iron Triangle</a:t>
            </a:r>
          </a:p>
        </p:txBody>
      </p:sp>
      <p:sp>
        <p:nvSpPr>
          <p:cNvPr id="3" name="Content Placeholder 2">
            <a:extLst>
              <a:ext uri="{FF2B5EF4-FFF2-40B4-BE49-F238E27FC236}">
                <a16:creationId xmlns:a16="http://schemas.microsoft.com/office/drawing/2014/main" id="{02F4D649-6E1D-41DA-9997-B6F0B5158927}"/>
              </a:ext>
            </a:extLst>
          </p:cNvPr>
          <p:cNvSpPr>
            <a:spLocks noGrp="1"/>
          </p:cNvSpPr>
          <p:nvPr>
            <p:ph idx="1"/>
          </p:nvPr>
        </p:nvSpPr>
        <p:spPr/>
        <p:txBody>
          <a:bodyPr/>
          <a:lstStyle/>
          <a:p>
            <a:r>
              <a:rPr lang="en-US" dirty="0"/>
              <a:t>Scope</a:t>
            </a:r>
          </a:p>
          <a:p>
            <a:r>
              <a:rPr lang="en-US" dirty="0"/>
              <a:t>Quality</a:t>
            </a:r>
          </a:p>
          <a:p>
            <a:r>
              <a:rPr lang="en-US" dirty="0"/>
              <a:t>Time</a:t>
            </a:r>
          </a:p>
        </p:txBody>
      </p:sp>
    </p:spTree>
    <p:extLst>
      <p:ext uri="{BB962C8B-B14F-4D97-AF65-F5344CB8AC3E}">
        <p14:creationId xmlns:p14="http://schemas.microsoft.com/office/powerpoint/2010/main" val="28179665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0CD58-ED4C-4828-AC05-FCA3D3949DC3}"/>
              </a:ext>
            </a:extLst>
          </p:cNvPr>
          <p:cNvSpPr>
            <a:spLocks noGrp="1"/>
          </p:cNvSpPr>
          <p:nvPr>
            <p:ph type="title"/>
          </p:nvPr>
        </p:nvSpPr>
        <p:spPr/>
        <p:txBody>
          <a:bodyPr/>
          <a:lstStyle/>
          <a:p>
            <a:r>
              <a:rPr lang="en-US" dirty="0"/>
              <a:t>The Organizational Change Triangle</a:t>
            </a:r>
          </a:p>
        </p:txBody>
      </p:sp>
      <p:sp>
        <p:nvSpPr>
          <p:cNvPr id="3" name="Content Placeholder 2">
            <a:extLst>
              <a:ext uri="{FF2B5EF4-FFF2-40B4-BE49-F238E27FC236}">
                <a16:creationId xmlns:a16="http://schemas.microsoft.com/office/drawing/2014/main" id="{785669A4-04E0-4563-8031-54ED5FAB0F0F}"/>
              </a:ext>
            </a:extLst>
          </p:cNvPr>
          <p:cNvSpPr>
            <a:spLocks noGrp="1"/>
          </p:cNvSpPr>
          <p:nvPr>
            <p:ph idx="1"/>
          </p:nvPr>
        </p:nvSpPr>
        <p:spPr/>
        <p:txBody>
          <a:bodyPr/>
          <a:lstStyle/>
          <a:p>
            <a:r>
              <a:rPr lang="en-US" dirty="0"/>
              <a:t>Breadth</a:t>
            </a:r>
          </a:p>
          <a:p>
            <a:r>
              <a:rPr lang="en-US" dirty="0"/>
              <a:t>Urgency</a:t>
            </a:r>
          </a:p>
          <a:p>
            <a:r>
              <a:rPr lang="en-US" dirty="0"/>
              <a:t>Commitment</a:t>
            </a:r>
          </a:p>
        </p:txBody>
      </p:sp>
    </p:spTree>
    <p:extLst>
      <p:ext uri="{BB962C8B-B14F-4D97-AF65-F5344CB8AC3E}">
        <p14:creationId xmlns:p14="http://schemas.microsoft.com/office/powerpoint/2010/main" val="36797849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90927B-4EDB-4175-8EA7-539AA0FFB263}"/>
              </a:ext>
            </a:extLst>
          </p:cNvPr>
          <p:cNvSpPr>
            <a:spLocks noGrp="1"/>
          </p:cNvSpPr>
          <p:nvPr>
            <p:ph type="title"/>
          </p:nvPr>
        </p:nvSpPr>
        <p:spPr/>
        <p:txBody>
          <a:bodyPr/>
          <a:lstStyle/>
          <a:p>
            <a:r>
              <a:rPr lang="en-US" dirty="0"/>
              <a:t>Flex on breadth and urgency, not on commitment</a:t>
            </a:r>
          </a:p>
        </p:txBody>
      </p:sp>
      <p:sp>
        <p:nvSpPr>
          <p:cNvPr id="3" name="Content Placeholder 2">
            <a:extLst>
              <a:ext uri="{FF2B5EF4-FFF2-40B4-BE49-F238E27FC236}">
                <a16:creationId xmlns:a16="http://schemas.microsoft.com/office/drawing/2014/main" id="{05447A17-4BAE-472A-A42C-53CDA69FF747}"/>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5265636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0CE2E1-7D5B-4DFD-96F1-C1362F5992EA}"/>
              </a:ext>
            </a:extLst>
          </p:cNvPr>
          <p:cNvSpPr>
            <a:spLocks noGrp="1"/>
          </p:cNvSpPr>
          <p:nvPr>
            <p:ph type="title"/>
          </p:nvPr>
        </p:nvSpPr>
        <p:spPr/>
        <p:txBody>
          <a:bodyPr/>
          <a:lstStyle/>
          <a:p>
            <a:r>
              <a:rPr lang="en-US" dirty="0"/>
              <a:t>Compliance vs Commitment</a:t>
            </a:r>
          </a:p>
        </p:txBody>
      </p:sp>
      <p:sp>
        <p:nvSpPr>
          <p:cNvPr id="3" name="Content Placeholder 2">
            <a:extLst>
              <a:ext uri="{FF2B5EF4-FFF2-40B4-BE49-F238E27FC236}">
                <a16:creationId xmlns:a16="http://schemas.microsoft.com/office/drawing/2014/main" id="{96B9D595-AE22-4626-9A01-08AB9AA1F2F9}"/>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7471897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15A61E-B69F-42E1-B006-CCDDC996A498}"/>
              </a:ext>
            </a:extLst>
          </p:cNvPr>
          <p:cNvSpPr>
            <a:spLocks noGrp="1"/>
          </p:cNvSpPr>
          <p:nvPr>
            <p:ph type="title"/>
          </p:nvPr>
        </p:nvSpPr>
        <p:spPr/>
        <p:txBody>
          <a:bodyPr/>
          <a:lstStyle/>
          <a:p>
            <a:r>
              <a:rPr lang="en-US" dirty="0"/>
              <a:t>The Killing of Continuous Improvement</a:t>
            </a:r>
          </a:p>
        </p:txBody>
      </p:sp>
      <p:sp>
        <p:nvSpPr>
          <p:cNvPr id="3" name="Content Placeholder 2">
            <a:extLst>
              <a:ext uri="{FF2B5EF4-FFF2-40B4-BE49-F238E27FC236}">
                <a16:creationId xmlns:a16="http://schemas.microsoft.com/office/drawing/2014/main" id="{264EB770-DEBA-4968-8816-84C9026B5CA1}"/>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8360764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2C9F0-8BB3-4539-84AC-04B18039AF7F}"/>
              </a:ext>
            </a:extLst>
          </p:cNvPr>
          <p:cNvSpPr>
            <a:spLocks noGrp="1"/>
          </p:cNvSpPr>
          <p:nvPr>
            <p:ph type="title"/>
          </p:nvPr>
        </p:nvSpPr>
        <p:spPr/>
        <p:txBody>
          <a:bodyPr/>
          <a:lstStyle/>
          <a:p>
            <a:r>
              <a:rPr lang="en-US" dirty="0"/>
              <a:t>No Vision</a:t>
            </a:r>
          </a:p>
        </p:txBody>
      </p:sp>
      <p:sp>
        <p:nvSpPr>
          <p:cNvPr id="3" name="Content Placeholder 2">
            <a:extLst>
              <a:ext uri="{FF2B5EF4-FFF2-40B4-BE49-F238E27FC236}">
                <a16:creationId xmlns:a16="http://schemas.microsoft.com/office/drawing/2014/main" id="{0D6C4C45-CD67-4980-8465-A60C57F3F433}"/>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9965447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C1EE62-D29F-4329-A908-8C8E743CC0CC}"/>
              </a:ext>
            </a:extLst>
          </p:cNvPr>
          <p:cNvSpPr>
            <a:spLocks noGrp="1"/>
          </p:cNvSpPr>
          <p:nvPr>
            <p:ph type="title"/>
          </p:nvPr>
        </p:nvSpPr>
        <p:spPr/>
        <p:txBody>
          <a:bodyPr/>
          <a:lstStyle/>
          <a:p>
            <a:r>
              <a:rPr lang="en-US" dirty="0"/>
              <a:t>No Leadership</a:t>
            </a:r>
          </a:p>
        </p:txBody>
      </p:sp>
      <p:sp>
        <p:nvSpPr>
          <p:cNvPr id="3" name="Content Placeholder 2">
            <a:extLst>
              <a:ext uri="{FF2B5EF4-FFF2-40B4-BE49-F238E27FC236}">
                <a16:creationId xmlns:a16="http://schemas.microsoft.com/office/drawing/2014/main" id="{DA1905AA-3677-43A9-BD73-9460B5DC329C}"/>
              </a:ext>
            </a:extLst>
          </p:cNvPr>
          <p:cNvSpPr>
            <a:spLocks noGrp="1"/>
          </p:cNvSpPr>
          <p:nvPr>
            <p:ph idx="1"/>
          </p:nvPr>
        </p:nvSpPr>
        <p:spPr/>
        <p:txBody>
          <a:bodyPr/>
          <a:lstStyle/>
          <a:p>
            <a:r>
              <a:rPr lang="en-US" dirty="0"/>
              <a:t>Leadership without service</a:t>
            </a:r>
          </a:p>
        </p:txBody>
      </p:sp>
    </p:spTree>
    <p:extLst>
      <p:ext uri="{BB962C8B-B14F-4D97-AF65-F5344CB8AC3E}">
        <p14:creationId xmlns:p14="http://schemas.microsoft.com/office/powerpoint/2010/main" val="21658139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C1EE62-D29F-4329-A908-8C8E743CC0CC}"/>
              </a:ext>
            </a:extLst>
          </p:cNvPr>
          <p:cNvSpPr>
            <a:spLocks noGrp="1"/>
          </p:cNvSpPr>
          <p:nvPr>
            <p:ph type="title"/>
          </p:nvPr>
        </p:nvSpPr>
        <p:spPr/>
        <p:txBody>
          <a:bodyPr/>
          <a:lstStyle/>
          <a:p>
            <a:r>
              <a:rPr lang="en-US" dirty="0"/>
              <a:t>No Leadership</a:t>
            </a:r>
          </a:p>
        </p:txBody>
      </p:sp>
      <p:sp>
        <p:nvSpPr>
          <p:cNvPr id="3" name="Content Placeholder 2">
            <a:extLst>
              <a:ext uri="{FF2B5EF4-FFF2-40B4-BE49-F238E27FC236}">
                <a16:creationId xmlns:a16="http://schemas.microsoft.com/office/drawing/2014/main" id="{DA1905AA-3677-43A9-BD73-9460B5DC329C}"/>
              </a:ext>
            </a:extLst>
          </p:cNvPr>
          <p:cNvSpPr>
            <a:spLocks noGrp="1"/>
          </p:cNvSpPr>
          <p:nvPr>
            <p:ph idx="1"/>
          </p:nvPr>
        </p:nvSpPr>
        <p:spPr/>
        <p:txBody>
          <a:bodyPr/>
          <a:lstStyle/>
          <a:p>
            <a:r>
              <a:rPr lang="en-US" dirty="0"/>
              <a:t>Abuse of power</a:t>
            </a:r>
          </a:p>
          <a:p>
            <a:pPr lvl="1"/>
            <a:r>
              <a:rPr lang="en-US" dirty="0"/>
              <a:t>Forgetting that power is given</a:t>
            </a:r>
          </a:p>
          <a:p>
            <a:pPr lvl="1"/>
            <a:r>
              <a:rPr lang="en-US" dirty="0"/>
              <a:t>Bringing expertise to an expertise fight</a:t>
            </a:r>
          </a:p>
        </p:txBody>
      </p:sp>
    </p:spTree>
    <p:extLst>
      <p:ext uri="{BB962C8B-B14F-4D97-AF65-F5344CB8AC3E}">
        <p14:creationId xmlns:p14="http://schemas.microsoft.com/office/powerpoint/2010/main" val="886080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BC4A47-C849-4C8B-B27B-C80B41636D96}"/>
              </a:ext>
            </a:extLst>
          </p:cNvPr>
          <p:cNvSpPr>
            <a:spLocks noGrp="1"/>
          </p:cNvSpPr>
          <p:nvPr>
            <p:ph type="title"/>
          </p:nvPr>
        </p:nvSpPr>
        <p:spPr/>
        <p:txBody>
          <a:bodyPr/>
          <a:lstStyle/>
          <a:p>
            <a:r>
              <a:rPr lang="en-US" dirty="0"/>
              <a:t>No Commitment</a:t>
            </a:r>
          </a:p>
        </p:txBody>
      </p:sp>
      <p:sp>
        <p:nvSpPr>
          <p:cNvPr id="3" name="Content Placeholder 2">
            <a:extLst>
              <a:ext uri="{FF2B5EF4-FFF2-40B4-BE49-F238E27FC236}">
                <a16:creationId xmlns:a16="http://schemas.microsoft.com/office/drawing/2014/main" id="{A7220E79-F373-46C9-9ACB-5799C58794E2}"/>
              </a:ext>
            </a:extLst>
          </p:cNvPr>
          <p:cNvSpPr>
            <a:spLocks noGrp="1"/>
          </p:cNvSpPr>
          <p:nvPr>
            <p:ph idx="1"/>
          </p:nvPr>
        </p:nvSpPr>
        <p:spPr/>
        <p:txBody>
          <a:bodyPr/>
          <a:lstStyle/>
          <a:p>
            <a:r>
              <a:rPr lang="en-US" dirty="0"/>
              <a:t>Little Quits</a:t>
            </a:r>
          </a:p>
        </p:txBody>
      </p:sp>
    </p:spTree>
    <p:extLst>
      <p:ext uri="{BB962C8B-B14F-4D97-AF65-F5344CB8AC3E}">
        <p14:creationId xmlns:p14="http://schemas.microsoft.com/office/powerpoint/2010/main" val="24444728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EBE03E1-1F38-4F72-A01D-64F986FE5B7E}"/>
              </a:ext>
            </a:extLst>
          </p:cNvPr>
          <p:cNvSpPr>
            <a:spLocks noGrp="1"/>
          </p:cNvSpPr>
          <p:nvPr>
            <p:ph idx="1"/>
          </p:nvPr>
        </p:nvSpPr>
        <p:spPr/>
        <p:txBody>
          <a:bodyPr/>
          <a:lstStyle/>
          <a:p>
            <a:endParaRPr lang="en-US" dirty="0"/>
          </a:p>
        </p:txBody>
      </p:sp>
      <p:pic>
        <p:nvPicPr>
          <p:cNvPr id="1028" name="Picture 4">
            <a:extLst>
              <a:ext uri="{FF2B5EF4-FFF2-40B4-BE49-F238E27FC236}">
                <a16:creationId xmlns:a16="http://schemas.microsoft.com/office/drawing/2014/main" id="{C7554835-1D0E-4A2F-9299-759697EF5C5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0"/>
            <a:ext cx="10515600" cy="682093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1B35FFBF-9371-4AE0-A054-A7F840D5B9B3}"/>
              </a:ext>
            </a:extLst>
          </p:cNvPr>
          <p:cNvSpPr>
            <a:spLocks noGrp="1"/>
          </p:cNvSpPr>
          <p:nvPr>
            <p:ph type="title"/>
          </p:nvPr>
        </p:nvSpPr>
        <p:spPr/>
        <p:txBody>
          <a:bodyPr/>
          <a:lstStyle/>
          <a:p>
            <a:r>
              <a:rPr lang="en-US" dirty="0"/>
              <a:t>The Fable</a:t>
            </a:r>
          </a:p>
        </p:txBody>
      </p:sp>
    </p:spTree>
    <p:extLst>
      <p:ext uri="{BB962C8B-B14F-4D97-AF65-F5344CB8AC3E}">
        <p14:creationId xmlns:p14="http://schemas.microsoft.com/office/powerpoint/2010/main" val="25598990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BC4A47-C849-4C8B-B27B-C80B41636D96}"/>
              </a:ext>
            </a:extLst>
          </p:cNvPr>
          <p:cNvSpPr>
            <a:spLocks noGrp="1"/>
          </p:cNvSpPr>
          <p:nvPr>
            <p:ph type="title"/>
          </p:nvPr>
        </p:nvSpPr>
        <p:spPr/>
        <p:txBody>
          <a:bodyPr/>
          <a:lstStyle/>
          <a:p>
            <a:r>
              <a:rPr lang="en-US" dirty="0"/>
              <a:t>No Commitment</a:t>
            </a:r>
          </a:p>
        </p:txBody>
      </p:sp>
      <p:sp>
        <p:nvSpPr>
          <p:cNvPr id="3" name="Content Placeholder 2">
            <a:extLst>
              <a:ext uri="{FF2B5EF4-FFF2-40B4-BE49-F238E27FC236}">
                <a16:creationId xmlns:a16="http://schemas.microsoft.com/office/drawing/2014/main" id="{A7220E79-F373-46C9-9ACB-5799C58794E2}"/>
              </a:ext>
            </a:extLst>
          </p:cNvPr>
          <p:cNvSpPr>
            <a:spLocks noGrp="1"/>
          </p:cNvSpPr>
          <p:nvPr>
            <p:ph idx="1"/>
          </p:nvPr>
        </p:nvSpPr>
        <p:spPr/>
        <p:txBody>
          <a:bodyPr/>
          <a:lstStyle/>
          <a:p>
            <a:r>
              <a:rPr lang="en-US" dirty="0"/>
              <a:t>The Incentives that Bind Us</a:t>
            </a:r>
          </a:p>
        </p:txBody>
      </p:sp>
    </p:spTree>
    <p:extLst>
      <p:ext uri="{BB962C8B-B14F-4D97-AF65-F5344CB8AC3E}">
        <p14:creationId xmlns:p14="http://schemas.microsoft.com/office/powerpoint/2010/main" val="35863458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72B997-817F-45F5-9010-DEC6407DF21E}"/>
              </a:ext>
            </a:extLst>
          </p:cNvPr>
          <p:cNvSpPr>
            <a:spLocks noGrp="1"/>
          </p:cNvSpPr>
          <p:nvPr>
            <p:ph type="title"/>
          </p:nvPr>
        </p:nvSpPr>
        <p:spPr/>
        <p:txBody>
          <a:bodyPr/>
          <a:lstStyle/>
          <a:p>
            <a:r>
              <a:rPr lang="en-US" dirty="0"/>
              <a:t>The Sustaining of Continuous Improvement</a:t>
            </a:r>
          </a:p>
        </p:txBody>
      </p:sp>
      <p:sp>
        <p:nvSpPr>
          <p:cNvPr id="3" name="Content Placeholder 2">
            <a:extLst>
              <a:ext uri="{FF2B5EF4-FFF2-40B4-BE49-F238E27FC236}">
                <a16:creationId xmlns:a16="http://schemas.microsoft.com/office/drawing/2014/main" id="{02357D12-5517-4C60-A2A3-1A8E670CC96D}"/>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0292584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332D38-A18F-468B-96EF-CC64D1BEB640}"/>
              </a:ext>
            </a:extLst>
          </p:cNvPr>
          <p:cNvSpPr>
            <a:spLocks noGrp="1"/>
          </p:cNvSpPr>
          <p:nvPr>
            <p:ph type="title"/>
          </p:nvPr>
        </p:nvSpPr>
        <p:spPr/>
        <p:txBody>
          <a:bodyPr/>
          <a:lstStyle/>
          <a:p>
            <a:r>
              <a:rPr lang="en-US" dirty="0"/>
              <a:t>Gently wielding the power entrusted to us</a:t>
            </a:r>
          </a:p>
        </p:txBody>
      </p:sp>
      <p:sp>
        <p:nvSpPr>
          <p:cNvPr id="3" name="Content Placeholder 2">
            <a:extLst>
              <a:ext uri="{FF2B5EF4-FFF2-40B4-BE49-F238E27FC236}">
                <a16:creationId xmlns:a16="http://schemas.microsoft.com/office/drawing/2014/main" id="{123EFC7A-E9D0-4488-A03B-F4E255A92CAF}"/>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701753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80BCA4-E198-4B19-93D4-418964B64B91}"/>
              </a:ext>
            </a:extLst>
          </p:cNvPr>
          <p:cNvSpPr>
            <a:spLocks noGrp="1"/>
          </p:cNvSpPr>
          <p:nvPr>
            <p:ph type="title"/>
          </p:nvPr>
        </p:nvSpPr>
        <p:spPr/>
        <p:txBody>
          <a:bodyPr/>
          <a:lstStyle/>
          <a:p>
            <a:r>
              <a:rPr lang="en-US" dirty="0"/>
              <a:t>"</a:t>
            </a:r>
            <a:r>
              <a:rPr lang="en-US" dirty="0" err="1"/>
              <a:t>Drive"ing</a:t>
            </a:r>
            <a:r>
              <a:rPr lang="en-US" dirty="0"/>
              <a:t> results</a:t>
            </a:r>
          </a:p>
        </p:txBody>
      </p:sp>
      <p:sp>
        <p:nvSpPr>
          <p:cNvPr id="3" name="Content Placeholder 2">
            <a:extLst>
              <a:ext uri="{FF2B5EF4-FFF2-40B4-BE49-F238E27FC236}">
                <a16:creationId xmlns:a16="http://schemas.microsoft.com/office/drawing/2014/main" id="{DA49432B-C2E3-48C1-96DE-B778188D43DC}"/>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679120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416CB0-E44B-4B52-861C-80A13A2E598E}"/>
              </a:ext>
            </a:extLst>
          </p:cNvPr>
          <p:cNvSpPr>
            <a:spLocks noGrp="1"/>
          </p:cNvSpPr>
          <p:nvPr>
            <p:ph type="title"/>
          </p:nvPr>
        </p:nvSpPr>
        <p:spPr/>
        <p:txBody>
          <a:bodyPr/>
          <a:lstStyle/>
          <a:p>
            <a:r>
              <a:rPr lang="en-US" dirty="0"/>
              <a:t>Jealously guarding hope</a:t>
            </a:r>
          </a:p>
        </p:txBody>
      </p:sp>
      <p:sp>
        <p:nvSpPr>
          <p:cNvPr id="3" name="Content Placeholder 2">
            <a:extLst>
              <a:ext uri="{FF2B5EF4-FFF2-40B4-BE49-F238E27FC236}">
                <a16:creationId xmlns:a16="http://schemas.microsoft.com/office/drawing/2014/main" id="{F8B7C5E8-94F6-4A3F-A3FA-B78ACBC8A613}"/>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9966697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7EE75-E80A-44CA-8C6A-22ADEC1D2887}"/>
              </a:ext>
            </a:extLst>
          </p:cNvPr>
          <p:cNvSpPr>
            <a:spLocks noGrp="1"/>
          </p:cNvSpPr>
          <p:nvPr>
            <p:ph type="title"/>
          </p:nvPr>
        </p:nvSpPr>
        <p:spPr/>
        <p:txBody>
          <a:bodyPr/>
          <a:lstStyle/>
          <a:p>
            <a:r>
              <a:rPr lang="en-US" dirty="0"/>
              <a:t>The Winning of the Race</a:t>
            </a:r>
          </a:p>
        </p:txBody>
      </p:sp>
      <p:sp>
        <p:nvSpPr>
          <p:cNvPr id="3" name="Content Placeholder 2">
            <a:extLst>
              <a:ext uri="{FF2B5EF4-FFF2-40B4-BE49-F238E27FC236}">
                <a16:creationId xmlns:a16="http://schemas.microsoft.com/office/drawing/2014/main" id="{D2D44ED5-8426-4577-A9FC-017937CA490B}"/>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6365992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4D8D2-C8FA-4DFC-9845-6E4DC5584F88}"/>
              </a:ext>
            </a:extLst>
          </p:cNvPr>
          <p:cNvSpPr>
            <a:spLocks noGrp="1"/>
          </p:cNvSpPr>
          <p:nvPr>
            <p:ph type="title"/>
          </p:nvPr>
        </p:nvSpPr>
        <p:spPr/>
        <p:txBody>
          <a:bodyPr/>
          <a:lstStyle/>
          <a:p>
            <a:r>
              <a:rPr lang="en-US" dirty="0"/>
              <a:t>The race as marathon</a:t>
            </a:r>
          </a:p>
        </p:txBody>
      </p:sp>
      <p:sp>
        <p:nvSpPr>
          <p:cNvPr id="3" name="Content Placeholder 2">
            <a:extLst>
              <a:ext uri="{FF2B5EF4-FFF2-40B4-BE49-F238E27FC236}">
                <a16:creationId xmlns:a16="http://schemas.microsoft.com/office/drawing/2014/main" id="{13EF36A2-356E-40CC-BDD1-DADF18D43EED}"/>
              </a:ext>
            </a:extLst>
          </p:cNvPr>
          <p:cNvSpPr>
            <a:spLocks noGrp="1"/>
          </p:cNvSpPr>
          <p:nvPr>
            <p:ph idx="1"/>
          </p:nvPr>
        </p:nvSpPr>
        <p:spPr/>
        <p:txBody>
          <a:bodyPr/>
          <a:lstStyle/>
          <a:p>
            <a:pPr marL="514350" indent="-514350">
              <a:buFont typeface="+mj-lt"/>
              <a:buAutoNum type="arabicPeriod"/>
            </a:pPr>
            <a:r>
              <a:rPr lang="en-US" dirty="0"/>
              <a:t>Infinite game</a:t>
            </a:r>
          </a:p>
          <a:p>
            <a:pPr marL="514350" indent="-514350">
              <a:buFont typeface="+mj-lt"/>
              <a:buAutoNum type="arabicPeriod"/>
            </a:pPr>
            <a:r>
              <a:rPr lang="en-US" dirty="0"/>
              <a:t>Insist on commitment</a:t>
            </a:r>
          </a:p>
          <a:p>
            <a:pPr marL="514350" indent="-514350">
              <a:buFont typeface="+mj-lt"/>
              <a:buAutoNum type="arabicPeriod"/>
            </a:pPr>
            <a:r>
              <a:rPr lang="en-US" dirty="0"/>
              <a:t>Be agile like tortoise</a:t>
            </a:r>
          </a:p>
        </p:txBody>
      </p:sp>
    </p:spTree>
    <p:extLst>
      <p:ext uri="{BB962C8B-B14F-4D97-AF65-F5344CB8AC3E}">
        <p14:creationId xmlns:p14="http://schemas.microsoft.com/office/powerpoint/2010/main" val="37510129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DDD5C5-6798-4152-BFA8-A232CF38EDFA}"/>
              </a:ext>
            </a:extLst>
          </p:cNvPr>
          <p:cNvSpPr>
            <a:spLocks noGrp="1"/>
          </p:cNvSpPr>
          <p:nvPr>
            <p:ph type="title"/>
          </p:nvPr>
        </p:nvSpPr>
        <p:spPr/>
        <p:txBody>
          <a:bodyPr/>
          <a:lstStyle/>
          <a:p>
            <a:r>
              <a:rPr lang="en-US" dirty="0"/>
              <a:t>The Race as Life</a:t>
            </a:r>
          </a:p>
        </p:txBody>
      </p:sp>
      <p:sp>
        <p:nvSpPr>
          <p:cNvPr id="3" name="Content Placeholder 2">
            <a:extLst>
              <a:ext uri="{FF2B5EF4-FFF2-40B4-BE49-F238E27FC236}">
                <a16:creationId xmlns:a16="http://schemas.microsoft.com/office/drawing/2014/main" id="{FAFA1990-5C5F-4BE0-8836-98D259FD8BC1}"/>
              </a:ext>
            </a:extLst>
          </p:cNvPr>
          <p:cNvSpPr>
            <a:spLocks noGrp="1"/>
          </p:cNvSpPr>
          <p:nvPr>
            <p:ph idx="1"/>
          </p:nvPr>
        </p:nvSpPr>
        <p:spPr/>
        <p:txBody>
          <a:bodyPr/>
          <a:lstStyle/>
          <a:p>
            <a:r>
              <a:rPr lang="en-US" dirty="0"/>
              <a:t>Honor what is ending</a:t>
            </a:r>
          </a:p>
          <a:p>
            <a:r>
              <a:rPr lang="en-US" dirty="0"/>
              <a:t>Nurture what is emerging</a:t>
            </a:r>
          </a:p>
        </p:txBody>
      </p:sp>
    </p:spTree>
    <p:extLst>
      <p:ext uri="{BB962C8B-B14F-4D97-AF65-F5344CB8AC3E}">
        <p14:creationId xmlns:p14="http://schemas.microsoft.com/office/powerpoint/2010/main" val="352714109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02A04-13CC-4768-AFD0-10582FF6E27A}"/>
              </a:ext>
            </a:extLst>
          </p:cNvPr>
          <p:cNvSpPr>
            <a:spLocks noGrp="1"/>
          </p:cNvSpPr>
          <p:nvPr>
            <p:ph type="title"/>
          </p:nvPr>
        </p:nvSpPr>
        <p:spPr/>
        <p:txBody>
          <a:bodyPr/>
          <a:lstStyle/>
          <a:p>
            <a:r>
              <a:rPr lang="en-US" dirty="0"/>
              <a:t>The race we're running (at BOKF)</a:t>
            </a:r>
          </a:p>
        </p:txBody>
      </p:sp>
      <p:sp>
        <p:nvSpPr>
          <p:cNvPr id="3" name="Content Placeholder 2">
            <a:extLst>
              <a:ext uri="{FF2B5EF4-FFF2-40B4-BE49-F238E27FC236}">
                <a16:creationId xmlns:a16="http://schemas.microsoft.com/office/drawing/2014/main" id="{7476D450-E93F-4C96-A908-186048B4C693}"/>
              </a:ext>
            </a:extLst>
          </p:cNvPr>
          <p:cNvSpPr>
            <a:spLocks noGrp="1"/>
          </p:cNvSpPr>
          <p:nvPr>
            <p:ph idx="1"/>
          </p:nvPr>
        </p:nvSpPr>
        <p:spPr/>
        <p:txBody>
          <a:bodyPr/>
          <a:lstStyle/>
          <a:p>
            <a:r>
              <a:rPr lang="en-US" dirty="0"/>
              <a:t>We’re playing the game we want</a:t>
            </a:r>
          </a:p>
          <a:p>
            <a:r>
              <a:rPr lang="en-US" dirty="0"/>
              <a:t>We’re winning</a:t>
            </a:r>
          </a:p>
        </p:txBody>
      </p:sp>
    </p:spTree>
    <p:extLst>
      <p:ext uri="{BB962C8B-B14F-4D97-AF65-F5344CB8AC3E}">
        <p14:creationId xmlns:p14="http://schemas.microsoft.com/office/powerpoint/2010/main" val="27710606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EBF7CE-CE54-4B0A-A4F3-F18CEBD3D0C6}"/>
              </a:ext>
            </a:extLst>
          </p:cNvPr>
          <p:cNvSpPr>
            <a:spLocks noGrp="1"/>
          </p:cNvSpPr>
          <p:nvPr>
            <p:ph type="title"/>
          </p:nvPr>
        </p:nvSpPr>
        <p:spPr/>
        <p:txBody>
          <a:bodyPr/>
          <a:lstStyle/>
          <a:p>
            <a:r>
              <a:rPr lang="en-US" dirty="0"/>
              <a:t>Thank you</a:t>
            </a:r>
          </a:p>
        </p:txBody>
      </p:sp>
      <p:sp>
        <p:nvSpPr>
          <p:cNvPr id="3" name="Content Placeholder 2">
            <a:extLst>
              <a:ext uri="{FF2B5EF4-FFF2-40B4-BE49-F238E27FC236}">
                <a16:creationId xmlns:a16="http://schemas.microsoft.com/office/drawing/2014/main" id="{B2C3C84A-E8AD-4353-8EA9-DD3ADEC627AF}"/>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850868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EBE03E1-1F38-4F72-A01D-64F986FE5B7E}"/>
              </a:ext>
            </a:extLst>
          </p:cNvPr>
          <p:cNvSpPr>
            <a:spLocks noGrp="1"/>
          </p:cNvSpPr>
          <p:nvPr>
            <p:ph idx="1"/>
          </p:nvPr>
        </p:nvSpPr>
        <p:spPr/>
        <p:txBody>
          <a:bodyPr/>
          <a:lstStyle/>
          <a:p>
            <a:endParaRPr lang="en-US" dirty="0"/>
          </a:p>
        </p:txBody>
      </p:sp>
      <p:pic>
        <p:nvPicPr>
          <p:cNvPr id="1028" name="Picture 4">
            <a:extLst>
              <a:ext uri="{FF2B5EF4-FFF2-40B4-BE49-F238E27FC236}">
                <a16:creationId xmlns:a16="http://schemas.microsoft.com/office/drawing/2014/main" id="{C7554835-1D0E-4A2F-9299-759697EF5C5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18535"/>
            <a:ext cx="10515600" cy="682093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1B35FFBF-9371-4AE0-A054-A7F840D5B9B3}"/>
              </a:ext>
            </a:extLst>
          </p:cNvPr>
          <p:cNvSpPr>
            <a:spLocks noGrp="1"/>
          </p:cNvSpPr>
          <p:nvPr>
            <p:ph type="title"/>
          </p:nvPr>
        </p:nvSpPr>
        <p:spPr/>
        <p:txBody>
          <a:bodyPr/>
          <a:lstStyle/>
          <a:p>
            <a:r>
              <a:rPr lang="en-US" dirty="0"/>
              <a:t>The BOKF Tortoise and the Hare</a:t>
            </a:r>
          </a:p>
        </p:txBody>
      </p:sp>
    </p:spTree>
    <p:extLst>
      <p:ext uri="{BB962C8B-B14F-4D97-AF65-F5344CB8AC3E}">
        <p14:creationId xmlns:p14="http://schemas.microsoft.com/office/powerpoint/2010/main" val="95241015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17E8A-DA4F-4088-814A-A62D8B65D2CD}"/>
              </a:ext>
            </a:extLst>
          </p:cNvPr>
          <p:cNvSpPr>
            <a:spLocks noGrp="1"/>
          </p:cNvSpPr>
          <p:nvPr>
            <p:ph type="title"/>
          </p:nvPr>
        </p:nvSpPr>
        <p:spPr/>
        <p:txBody>
          <a:bodyPr/>
          <a:lstStyle/>
          <a:p>
            <a:r>
              <a:rPr lang="en-US" dirty="0"/>
              <a:t>Credits and More Learning</a:t>
            </a:r>
          </a:p>
        </p:txBody>
      </p:sp>
      <p:sp>
        <p:nvSpPr>
          <p:cNvPr id="3" name="Content Placeholder 2">
            <a:extLst>
              <a:ext uri="{FF2B5EF4-FFF2-40B4-BE49-F238E27FC236}">
                <a16:creationId xmlns:a16="http://schemas.microsoft.com/office/drawing/2014/main" id="{D2625171-2631-4B7D-BB27-433621E6D1BF}"/>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1149203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EBE03E1-1F38-4F72-A01D-64F986FE5B7E}"/>
              </a:ext>
            </a:extLst>
          </p:cNvPr>
          <p:cNvSpPr>
            <a:spLocks noGrp="1"/>
          </p:cNvSpPr>
          <p:nvPr>
            <p:ph idx="1"/>
          </p:nvPr>
        </p:nvSpPr>
        <p:spPr/>
        <p:txBody>
          <a:bodyPr/>
          <a:lstStyle/>
          <a:p>
            <a:endParaRPr lang="en-US" dirty="0"/>
          </a:p>
        </p:txBody>
      </p:sp>
      <p:pic>
        <p:nvPicPr>
          <p:cNvPr id="1028" name="Picture 4">
            <a:extLst>
              <a:ext uri="{FF2B5EF4-FFF2-40B4-BE49-F238E27FC236}">
                <a16:creationId xmlns:a16="http://schemas.microsoft.com/office/drawing/2014/main" id="{C7554835-1D0E-4A2F-9299-759697EF5C5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18535"/>
            <a:ext cx="10515600" cy="682093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1B35FFBF-9371-4AE0-A054-A7F840D5B9B3}"/>
              </a:ext>
            </a:extLst>
          </p:cNvPr>
          <p:cNvSpPr>
            <a:spLocks noGrp="1"/>
          </p:cNvSpPr>
          <p:nvPr>
            <p:ph type="title"/>
          </p:nvPr>
        </p:nvSpPr>
        <p:spPr/>
        <p:txBody>
          <a:bodyPr/>
          <a:lstStyle/>
          <a:p>
            <a:r>
              <a:rPr lang="en-US" dirty="0"/>
              <a:t>The Race We Started</a:t>
            </a:r>
          </a:p>
        </p:txBody>
      </p:sp>
    </p:spTree>
    <p:extLst>
      <p:ext uri="{BB962C8B-B14F-4D97-AF65-F5344CB8AC3E}">
        <p14:creationId xmlns:p14="http://schemas.microsoft.com/office/powerpoint/2010/main" val="14451828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C25B8A-D1AD-416E-9090-1B76FC7DCBCC}"/>
              </a:ext>
            </a:extLst>
          </p:cNvPr>
          <p:cNvSpPr>
            <a:spLocks noGrp="1"/>
          </p:cNvSpPr>
          <p:nvPr>
            <p:ph type="title"/>
          </p:nvPr>
        </p:nvSpPr>
        <p:spPr/>
        <p:txBody>
          <a:bodyPr/>
          <a:lstStyle/>
          <a:p>
            <a:r>
              <a:rPr lang="en-US" dirty="0"/>
              <a:t>The Agility of the Tortoise</a:t>
            </a:r>
          </a:p>
        </p:txBody>
      </p:sp>
      <p:sp>
        <p:nvSpPr>
          <p:cNvPr id="3" name="Content Placeholder 2">
            <a:extLst>
              <a:ext uri="{FF2B5EF4-FFF2-40B4-BE49-F238E27FC236}">
                <a16:creationId xmlns:a16="http://schemas.microsoft.com/office/drawing/2014/main" id="{3C032CC6-F818-4B53-B3D1-9B06C25B951C}"/>
              </a:ext>
            </a:extLst>
          </p:cNvPr>
          <p:cNvSpPr>
            <a:spLocks noGrp="1"/>
          </p:cNvSpPr>
          <p:nvPr>
            <p:ph idx="1"/>
          </p:nvPr>
        </p:nvSpPr>
        <p:spPr/>
        <p:txBody>
          <a:bodyPr/>
          <a:lstStyle/>
          <a:p>
            <a:r>
              <a:rPr lang="en-US" dirty="0"/>
              <a:t>Conflating Agility with Revolution</a:t>
            </a:r>
          </a:p>
        </p:txBody>
      </p:sp>
    </p:spTree>
    <p:extLst>
      <p:ext uri="{BB962C8B-B14F-4D97-AF65-F5344CB8AC3E}">
        <p14:creationId xmlns:p14="http://schemas.microsoft.com/office/powerpoint/2010/main" val="2395440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89446-BFA5-4E3D-B25A-E6D5066BB24B}"/>
              </a:ext>
            </a:extLst>
          </p:cNvPr>
          <p:cNvSpPr>
            <a:spLocks noGrp="1"/>
          </p:cNvSpPr>
          <p:nvPr>
            <p:ph type="title"/>
          </p:nvPr>
        </p:nvSpPr>
        <p:spPr/>
        <p:txBody>
          <a:bodyPr/>
          <a:lstStyle/>
          <a:p>
            <a:r>
              <a:rPr lang="en-US" dirty="0"/>
              <a:t>The Agility of the Sustainable Tortoise</a:t>
            </a:r>
          </a:p>
        </p:txBody>
      </p:sp>
      <p:sp>
        <p:nvSpPr>
          <p:cNvPr id="3" name="Content Placeholder 2">
            <a:extLst>
              <a:ext uri="{FF2B5EF4-FFF2-40B4-BE49-F238E27FC236}">
                <a16:creationId xmlns:a16="http://schemas.microsoft.com/office/drawing/2014/main" id="{AC9BD19E-C0DF-4400-ACA4-BD5FAC83B8CB}"/>
              </a:ext>
            </a:extLst>
          </p:cNvPr>
          <p:cNvSpPr>
            <a:spLocks noGrp="1"/>
          </p:cNvSpPr>
          <p:nvPr>
            <p:ph idx="1"/>
          </p:nvPr>
        </p:nvSpPr>
        <p:spPr/>
        <p:txBody>
          <a:bodyPr anchor="ctr"/>
          <a:lstStyle/>
          <a:p>
            <a:pPr marL="0" indent="0" algn="ctr">
              <a:buNone/>
            </a:pPr>
            <a:r>
              <a:rPr lang="en-US" dirty="0"/>
              <a:t>“Agile processes promote sustainable development. The sponsors, developers, and users should be able to maintain a constant pace indefinitely.”</a:t>
            </a:r>
          </a:p>
        </p:txBody>
      </p:sp>
    </p:spTree>
    <p:extLst>
      <p:ext uri="{BB962C8B-B14F-4D97-AF65-F5344CB8AC3E}">
        <p14:creationId xmlns:p14="http://schemas.microsoft.com/office/powerpoint/2010/main" val="3678789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7DA7-F8DE-4138-B92F-553255C1C020}"/>
              </a:ext>
            </a:extLst>
          </p:cNvPr>
          <p:cNvSpPr>
            <a:spLocks noGrp="1"/>
          </p:cNvSpPr>
          <p:nvPr>
            <p:ph type="title"/>
          </p:nvPr>
        </p:nvSpPr>
        <p:spPr>
          <a:xfrm>
            <a:off x="838199" y="365125"/>
            <a:ext cx="10716491" cy="1325563"/>
          </a:xfrm>
        </p:spPr>
        <p:txBody>
          <a:bodyPr/>
          <a:lstStyle/>
          <a:p>
            <a:r>
              <a:rPr lang="en-US" dirty="0"/>
              <a:t>The Agility of the Technically Excellent Tortoise</a:t>
            </a:r>
          </a:p>
        </p:txBody>
      </p:sp>
      <p:sp>
        <p:nvSpPr>
          <p:cNvPr id="3" name="Content Placeholder 2">
            <a:extLst>
              <a:ext uri="{FF2B5EF4-FFF2-40B4-BE49-F238E27FC236}">
                <a16:creationId xmlns:a16="http://schemas.microsoft.com/office/drawing/2014/main" id="{35954247-03F3-44F1-953F-C3D835AAFFFB}"/>
              </a:ext>
            </a:extLst>
          </p:cNvPr>
          <p:cNvSpPr>
            <a:spLocks noGrp="1"/>
          </p:cNvSpPr>
          <p:nvPr>
            <p:ph idx="1"/>
          </p:nvPr>
        </p:nvSpPr>
        <p:spPr/>
        <p:txBody>
          <a:bodyPr anchor="ctr"/>
          <a:lstStyle/>
          <a:p>
            <a:pPr marL="0" indent="0" algn="ctr">
              <a:buNone/>
            </a:pPr>
            <a:r>
              <a:rPr lang="en-US" dirty="0"/>
              <a:t>“Continuous attention to technical excellence and good design enhances agility.”</a:t>
            </a:r>
          </a:p>
        </p:txBody>
      </p:sp>
    </p:spTree>
    <p:extLst>
      <p:ext uri="{BB962C8B-B14F-4D97-AF65-F5344CB8AC3E}">
        <p14:creationId xmlns:p14="http://schemas.microsoft.com/office/powerpoint/2010/main" val="6742986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1965A-1CFC-4885-9EB6-29E8027F6AE0}"/>
              </a:ext>
            </a:extLst>
          </p:cNvPr>
          <p:cNvSpPr>
            <a:spLocks noGrp="1"/>
          </p:cNvSpPr>
          <p:nvPr>
            <p:ph type="title"/>
          </p:nvPr>
        </p:nvSpPr>
        <p:spPr/>
        <p:txBody>
          <a:bodyPr/>
          <a:lstStyle/>
          <a:p>
            <a:r>
              <a:rPr lang="en-US" dirty="0"/>
              <a:t>The Agility of the Simple Tortoise</a:t>
            </a:r>
          </a:p>
        </p:txBody>
      </p:sp>
      <p:sp>
        <p:nvSpPr>
          <p:cNvPr id="3" name="Content Placeholder 2">
            <a:extLst>
              <a:ext uri="{FF2B5EF4-FFF2-40B4-BE49-F238E27FC236}">
                <a16:creationId xmlns:a16="http://schemas.microsoft.com/office/drawing/2014/main" id="{1D895C6F-3DB8-4A3E-8F69-C01B53AA5877}"/>
              </a:ext>
            </a:extLst>
          </p:cNvPr>
          <p:cNvSpPr>
            <a:spLocks noGrp="1"/>
          </p:cNvSpPr>
          <p:nvPr>
            <p:ph idx="1"/>
          </p:nvPr>
        </p:nvSpPr>
        <p:spPr/>
        <p:txBody>
          <a:bodyPr anchor="ctr"/>
          <a:lstStyle/>
          <a:p>
            <a:pPr marL="0" indent="0" algn="ctr">
              <a:buNone/>
            </a:pPr>
            <a:r>
              <a:rPr lang="en-US" dirty="0"/>
              <a:t>“Simplicity--the art of maximizing the amount of work not done--is essential.”</a:t>
            </a:r>
          </a:p>
        </p:txBody>
      </p:sp>
    </p:spTree>
    <p:extLst>
      <p:ext uri="{BB962C8B-B14F-4D97-AF65-F5344CB8AC3E}">
        <p14:creationId xmlns:p14="http://schemas.microsoft.com/office/powerpoint/2010/main" val="36786278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8F038E-29BE-4EB7-AC03-C253DC4D99D6}"/>
              </a:ext>
            </a:extLst>
          </p:cNvPr>
          <p:cNvSpPr>
            <a:spLocks noGrp="1"/>
          </p:cNvSpPr>
          <p:nvPr>
            <p:ph type="title"/>
          </p:nvPr>
        </p:nvSpPr>
        <p:spPr/>
        <p:txBody>
          <a:bodyPr/>
          <a:lstStyle/>
          <a:p>
            <a:r>
              <a:rPr lang="en-US" dirty="0"/>
              <a:t>The Agility of the Reflective Tortoise</a:t>
            </a:r>
          </a:p>
        </p:txBody>
      </p:sp>
      <p:sp>
        <p:nvSpPr>
          <p:cNvPr id="3" name="Content Placeholder 2">
            <a:extLst>
              <a:ext uri="{FF2B5EF4-FFF2-40B4-BE49-F238E27FC236}">
                <a16:creationId xmlns:a16="http://schemas.microsoft.com/office/drawing/2014/main" id="{BA708444-DABD-44C0-85A2-C9503F52395E}"/>
              </a:ext>
            </a:extLst>
          </p:cNvPr>
          <p:cNvSpPr>
            <a:spLocks noGrp="1"/>
          </p:cNvSpPr>
          <p:nvPr>
            <p:ph idx="1"/>
          </p:nvPr>
        </p:nvSpPr>
        <p:spPr/>
        <p:txBody>
          <a:bodyPr anchor="ctr"/>
          <a:lstStyle/>
          <a:p>
            <a:pPr marL="0" indent="0" algn="ctr">
              <a:buNone/>
            </a:pPr>
            <a:r>
              <a:rPr lang="en-US" dirty="0"/>
              <a:t>“At regular intervals, the team reflects on how to become more effective, then tunes and adjusts its behavior accordingly.”</a:t>
            </a:r>
          </a:p>
        </p:txBody>
      </p:sp>
    </p:spTree>
    <p:extLst>
      <p:ext uri="{BB962C8B-B14F-4D97-AF65-F5344CB8AC3E}">
        <p14:creationId xmlns:p14="http://schemas.microsoft.com/office/powerpoint/2010/main" val="14101660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178</TotalTime>
  <Words>4202</Words>
  <Application>Microsoft Office PowerPoint</Application>
  <PresentationFormat>Widescreen</PresentationFormat>
  <Paragraphs>289</Paragraphs>
  <Slides>30</Slides>
  <Notes>27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30</vt:i4>
      </vt:variant>
    </vt:vector>
  </HeadingPairs>
  <TitlesOfParts>
    <vt:vector size="35" baseType="lpstr">
      <vt:lpstr>Arial</vt:lpstr>
      <vt:lpstr>Calibri</vt:lpstr>
      <vt:lpstr>Calibri Light</vt:lpstr>
      <vt:lpstr>Consolas</vt:lpstr>
      <vt:lpstr>Office Theme</vt:lpstr>
      <vt:lpstr>The Tortoise and the Hare</vt:lpstr>
      <vt:lpstr>The Fable</vt:lpstr>
      <vt:lpstr>The BOKF Tortoise and the Hare</vt:lpstr>
      <vt:lpstr>The Race We Started</vt:lpstr>
      <vt:lpstr>The Agility of the Tortoise</vt:lpstr>
      <vt:lpstr>The Agility of the Sustainable Tortoise</vt:lpstr>
      <vt:lpstr>The Agility of the Technically Excellent Tortoise</vt:lpstr>
      <vt:lpstr>The Agility of the Simple Tortoise</vt:lpstr>
      <vt:lpstr>The Agility of the Reflective Tortoise</vt:lpstr>
      <vt:lpstr>Tradeoffs in Organizational Change</vt:lpstr>
      <vt:lpstr>The Project Management Iron Triangle</vt:lpstr>
      <vt:lpstr>The Organizational Change Triangle</vt:lpstr>
      <vt:lpstr>Flex on breadth and urgency, not on commitment</vt:lpstr>
      <vt:lpstr>Compliance vs Commitment</vt:lpstr>
      <vt:lpstr>The Killing of Continuous Improvement</vt:lpstr>
      <vt:lpstr>No Vision</vt:lpstr>
      <vt:lpstr>No Leadership</vt:lpstr>
      <vt:lpstr>No Leadership</vt:lpstr>
      <vt:lpstr>No Commitment</vt:lpstr>
      <vt:lpstr>No Commitment</vt:lpstr>
      <vt:lpstr>The Sustaining of Continuous Improvement</vt:lpstr>
      <vt:lpstr>Gently wielding the power entrusted to us</vt:lpstr>
      <vt:lpstr>"Drive"ing results</vt:lpstr>
      <vt:lpstr>Jealously guarding hope</vt:lpstr>
      <vt:lpstr>The Winning of the Race</vt:lpstr>
      <vt:lpstr>The race as marathon</vt:lpstr>
      <vt:lpstr>The Race as Life</vt:lpstr>
      <vt:lpstr>The race we're running (at BOKF)</vt:lpstr>
      <vt:lpstr>Thank you</vt:lpstr>
      <vt:lpstr>Credits and More Learning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Jason Knight</dc:creator>
  <cp:lastModifiedBy>Jason Knight</cp:lastModifiedBy>
  <cp:revision>1</cp:revision>
  <dcterms:created xsi:type="dcterms:W3CDTF">2021-11-07T01:00:24Z</dcterms:created>
  <dcterms:modified xsi:type="dcterms:W3CDTF">2021-11-08T00:32:08Z</dcterms:modified>
</cp:coreProperties>
</file>