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8" r:id="rId6"/>
    <p:sldId id="269" r:id="rId7"/>
    <p:sldId id="261" r:id="rId8"/>
    <p:sldId id="262" r:id="rId9"/>
    <p:sldId id="263" r:id="rId10"/>
    <p:sldId id="266" r:id="rId11"/>
    <p:sldId id="264" r:id="rId12"/>
    <p:sldId id="265" r:id="rId13"/>
    <p:sldId id="267" r:id="rId14"/>
    <p:sldId id="270" r:id="rId15"/>
    <p:sldId id="272" r:id="rId16"/>
    <p:sldId id="273" r:id="rId17"/>
    <p:sldId id="271" r:id="rId18"/>
    <p:sldId id="274" r:id="rId19"/>
    <p:sldId id="275" r:id="rId20"/>
    <p:sldId id="276" r:id="rId21"/>
    <p:sldId id="277" r:id="rId22"/>
    <p:sldId id="278" r:id="rId23"/>
    <p:sldId id="279" r:id="rId2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AB027-8413-4540-B198-221802117078}" v="11" dt="2020-09-25T12:25:31.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443" autoAdjust="0"/>
  </p:normalViewPr>
  <p:slideViewPr>
    <p:cSldViewPr snapToGrid="0">
      <p:cViewPr varScale="1">
        <p:scale>
          <a:sx n="84" d="100"/>
          <a:sy n="84" d="100"/>
        </p:scale>
        <p:origin x="157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13BAB027-8413-4540-B198-221802117078}"/>
    <pc:docChg chg="undo custSel modSld modNotesMaster">
      <pc:chgData name="Jason Knight" userId="03bbb8e5a6d6338b" providerId="LiveId" clId="{13BAB027-8413-4540-B198-221802117078}" dt="2020-09-25T12:40:26.675" v="13077" actId="20577"/>
      <pc:docMkLst>
        <pc:docMk/>
      </pc:docMkLst>
      <pc:sldChg chg="modNotesTx">
        <pc:chgData name="Jason Knight" userId="03bbb8e5a6d6338b" providerId="LiveId" clId="{13BAB027-8413-4540-B198-221802117078}" dt="2020-09-25T12:40:26.675" v="13077" actId="20577"/>
        <pc:sldMkLst>
          <pc:docMk/>
          <pc:sldMk cId="1683968403" sldId="256"/>
        </pc:sldMkLst>
      </pc:sldChg>
      <pc:sldChg chg="addSp delSp modSp mod modNotesTx">
        <pc:chgData name="Jason Knight" userId="03bbb8e5a6d6338b" providerId="LiveId" clId="{13BAB027-8413-4540-B198-221802117078}" dt="2020-09-25T10:42:47.153" v="1053" actId="20577"/>
        <pc:sldMkLst>
          <pc:docMk/>
          <pc:sldMk cId="93390868" sldId="258"/>
        </pc:sldMkLst>
        <pc:spChg chg="del mod">
          <ac:chgData name="Jason Knight" userId="03bbb8e5a6d6338b" providerId="LiveId" clId="{13BAB027-8413-4540-B198-221802117078}" dt="2020-09-25T10:38:48.146" v="594" actId="478"/>
          <ac:spMkLst>
            <pc:docMk/>
            <pc:sldMk cId="93390868" sldId="258"/>
            <ac:spMk id="2" creationId="{EACC6DC1-4E46-4EA1-B5E8-7DF519E688BA}"/>
          </ac:spMkLst>
        </pc:spChg>
        <pc:spChg chg="add del mod">
          <ac:chgData name="Jason Knight" userId="03bbb8e5a6d6338b" providerId="LiveId" clId="{13BAB027-8413-4540-B198-221802117078}" dt="2020-09-25T10:38:56.907" v="595" actId="478"/>
          <ac:spMkLst>
            <pc:docMk/>
            <pc:sldMk cId="93390868" sldId="258"/>
            <ac:spMk id="5" creationId="{8804E281-D8C2-4CE6-8EBD-D76C4D6B36F4}"/>
          </ac:spMkLst>
        </pc:spChg>
        <pc:picChg chg="mod">
          <ac:chgData name="Jason Knight" userId="03bbb8e5a6d6338b" providerId="LiveId" clId="{13BAB027-8413-4540-B198-221802117078}" dt="2020-09-25T10:39:01.484" v="596" actId="166"/>
          <ac:picMkLst>
            <pc:docMk/>
            <pc:sldMk cId="93390868" sldId="258"/>
            <ac:picMk id="1026" creationId="{C6C53D36-3762-47C0-886C-76489E06AAC1}"/>
          </ac:picMkLst>
        </pc:picChg>
      </pc:sldChg>
      <pc:sldChg chg="addSp delSp modSp mod modNotesTx">
        <pc:chgData name="Jason Knight" userId="03bbb8e5a6d6338b" providerId="LiveId" clId="{13BAB027-8413-4540-B198-221802117078}" dt="2020-09-25T10:46:48.099" v="1639" actId="20577"/>
        <pc:sldMkLst>
          <pc:docMk/>
          <pc:sldMk cId="3083612196" sldId="259"/>
        </pc:sldMkLst>
        <pc:spChg chg="del mod">
          <ac:chgData name="Jason Knight" userId="03bbb8e5a6d6338b" providerId="LiveId" clId="{13BAB027-8413-4540-B198-221802117078}" dt="2020-09-25T10:42:53.824" v="1054" actId="478"/>
          <ac:spMkLst>
            <pc:docMk/>
            <pc:sldMk cId="3083612196" sldId="259"/>
            <ac:spMk id="2" creationId="{E0F2777D-1713-4E96-87DB-3BD693819C82}"/>
          </ac:spMkLst>
        </pc:spChg>
        <pc:spChg chg="add del mod">
          <ac:chgData name="Jason Knight" userId="03bbb8e5a6d6338b" providerId="LiveId" clId="{13BAB027-8413-4540-B198-221802117078}" dt="2020-09-25T10:43:02.830" v="1057" actId="478"/>
          <ac:spMkLst>
            <pc:docMk/>
            <pc:sldMk cId="3083612196" sldId="259"/>
            <ac:spMk id="5" creationId="{7A83871F-51EA-407D-98DF-6E665531685F}"/>
          </ac:spMkLst>
        </pc:spChg>
        <pc:spChg chg="add del mod">
          <ac:chgData name="Jason Knight" userId="03bbb8e5a6d6338b" providerId="LiveId" clId="{13BAB027-8413-4540-B198-221802117078}" dt="2020-09-25T10:42:59.546" v="1056" actId="478"/>
          <ac:spMkLst>
            <pc:docMk/>
            <pc:sldMk cId="3083612196" sldId="259"/>
            <ac:spMk id="6" creationId="{75D0DC74-8179-4094-848F-88817FDF8D91}"/>
          </ac:spMkLst>
        </pc:spChg>
        <pc:picChg chg="add del mod">
          <ac:chgData name="Jason Knight" userId="03bbb8e5a6d6338b" providerId="LiveId" clId="{13BAB027-8413-4540-B198-221802117078}" dt="2020-09-25T10:43:07.064" v="1058" actId="166"/>
          <ac:picMkLst>
            <pc:docMk/>
            <pc:sldMk cId="3083612196" sldId="259"/>
            <ac:picMk id="2050" creationId="{0AF1090E-286B-42CE-A060-79825BA8810A}"/>
          </ac:picMkLst>
        </pc:picChg>
      </pc:sldChg>
      <pc:sldChg chg="addSp delSp modSp mod modNotesTx">
        <pc:chgData name="Jason Knight" userId="03bbb8e5a6d6338b" providerId="LiveId" clId="{13BAB027-8413-4540-B198-221802117078}" dt="2020-09-25T10:50:38.192" v="2217" actId="20577"/>
        <pc:sldMkLst>
          <pc:docMk/>
          <pc:sldMk cId="3962171847" sldId="260"/>
        </pc:sldMkLst>
        <pc:spChg chg="del mod">
          <ac:chgData name="Jason Knight" userId="03bbb8e5a6d6338b" providerId="LiveId" clId="{13BAB027-8413-4540-B198-221802117078}" dt="2020-09-25T10:46:54.463" v="1640" actId="478"/>
          <ac:spMkLst>
            <pc:docMk/>
            <pc:sldMk cId="3962171847" sldId="260"/>
            <ac:spMk id="2" creationId="{E0F2777D-1713-4E96-87DB-3BD693819C82}"/>
          </ac:spMkLst>
        </pc:spChg>
        <pc:spChg chg="del">
          <ac:chgData name="Jason Knight" userId="03bbb8e5a6d6338b" providerId="LiveId" clId="{13BAB027-8413-4540-B198-221802117078}" dt="2020-09-24T01:55:39.948" v="31" actId="478"/>
          <ac:spMkLst>
            <pc:docMk/>
            <pc:sldMk cId="3962171847" sldId="260"/>
            <ac:spMk id="3" creationId="{D7766A08-BBBC-4F6A-86D3-26B3633EA53D}"/>
          </ac:spMkLst>
        </pc:spChg>
        <pc:spChg chg="add mod">
          <ac:chgData name="Jason Knight" userId="03bbb8e5a6d6338b" providerId="LiveId" clId="{13BAB027-8413-4540-B198-221802117078}" dt="2020-09-25T10:46:54.463" v="1640" actId="478"/>
          <ac:spMkLst>
            <pc:docMk/>
            <pc:sldMk cId="3962171847" sldId="260"/>
            <ac:spMk id="5" creationId="{BE6B4FB7-19D4-45F3-A6BC-EC7D6D01DDB7}"/>
          </ac:spMkLst>
        </pc:spChg>
        <pc:picChg chg="mod">
          <ac:chgData name="Jason Knight" userId="03bbb8e5a6d6338b" providerId="LiveId" clId="{13BAB027-8413-4540-B198-221802117078}" dt="2020-09-25T10:47:01.166" v="1641" actId="166"/>
          <ac:picMkLst>
            <pc:docMk/>
            <pc:sldMk cId="3962171847" sldId="260"/>
            <ac:picMk id="3074" creationId="{C24343E9-B622-410E-B727-BA48E19BEA09}"/>
          </ac:picMkLst>
        </pc:picChg>
      </pc:sldChg>
      <pc:sldChg chg="addSp delSp mod modNotesTx">
        <pc:chgData name="Jason Knight" userId="03bbb8e5a6d6338b" providerId="LiveId" clId="{13BAB027-8413-4540-B198-221802117078}" dt="2020-09-25T11:06:12.597" v="4054" actId="20577"/>
        <pc:sldMkLst>
          <pc:docMk/>
          <pc:sldMk cId="2490893623" sldId="261"/>
        </pc:sldMkLst>
        <pc:spChg chg="add del">
          <ac:chgData name="Jason Knight" userId="03bbb8e5a6d6338b" providerId="LiveId" clId="{13BAB027-8413-4540-B198-221802117078}" dt="2020-09-24T01:57:11.396" v="43" actId="21"/>
          <ac:spMkLst>
            <pc:docMk/>
            <pc:sldMk cId="2490893623" sldId="261"/>
            <ac:spMk id="4" creationId="{CB1ED649-BD94-45C2-AD25-0217CF987180}"/>
          </ac:spMkLst>
        </pc:spChg>
      </pc:sldChg>
      <pc:sldChg chg="addSp delSp modSp mod modNotesTx">
        <pc:chgData name="Jason Knight" userId="03bbb8e5a6d6338b" providerId="LiveId" clId="{13BAB027-8413-4540-B198-221802117078}" dt="2020-09-25T11:11:32.389" v="4683" actId="20577"/>
        <pc:sldMkLst>
          <pc:docMk/>
          <pc:sldMk cId="1380501038" sldId="262"/>
        </pc:sldMkLst>
        <pc:spChg chg="add del">
          <ac:chgData name="Jason Knight" userId="03bbb8e5a6d6338b" providerId="LiveId" clId="{13BAB027-8413-4540-B198-221802117078}" dt="2020-09-25T11:07:20.835" v="4058" actId="478"/>
          <ac:spMkLst>
            <pc:docMk/>
            <pc:sldMk cId="1380501038" sldId="262"/>
            <ac:spMk id="2" creationId="{42DA83EF-8BF7-42EA-B121-CEF9CAB37396}"/>
          </ac:spMkLst>
        </pc:spChg>
        <pc:spChg chg="add del mod">
          <ac:chgData name="Jason Knight" userId="03bbb8e5a6d6338b" providerId="LiveId" clId="{13BAB027-8413-4540-B198-221802117078}" dt="2020-09-25T11:07:20.835" v="4058" actId="478"/>
          <ac:spMkLst>
            <pc:docMk/>
            <pc:sldMk cId="1380501038" sldId="262"/>
            <ac:spMk id="6" creationId="{82D95386-D3FC-4EC5-8E78-5455E5C98246}"/>
          </ac:spMkLst>
        </pc:spChg>
        <pc:spChg chg="add del">
          <ac:chgData name="Jason Knight" userId="03bbb8e5a6d6338b" providerId="LiveId" clId="{13BAB027-8413-4540-B198-221802117078}" dt="2020-09-25T11:07:21.412" v="4059" actId="478"/>
          <ac:spMkLst>
            <pc:docMk/>
            <pc:sldMk cId="1380501038" sldId="262"/>
            <ac:spMk id="10" creationId="{4320882A-5094-4B2B-A8E7-105168697470}"/>
          </ac:spMkLst>
        </pc:spChg>
        <pc:picChg chg="mod">
          <ac:chgData name="Jason Knight" userId="03bbb8e5a6d6338b" providerId="LiveId" clId="{13BAB027-8413-4540-B198-221802117078}" dt="2020-09-25T11:07:01.170" v="4057" actId="166"/>
          <ac:picMkLst>
            <pc:docMk/>
            <pc:sldMk cId="1380501038" sldId="262"/>
            <ac:picMk id="5122" creationId="{A6FF284F-FDF8-44CD-96A3-6F8C00592854}"/>
          </ac:picMkLst>
        </pc:picChg>
      </pc:sldChg>
      <pc:sldChg chg="modNotesTx">
        <pc:chgData name="Jason Knight" userId="03bbb8e5a6d6338b" providerId="LiveId" clId="{13BAB027-8413-4540-B198-221802117078}" dt="2020-09-25T11:14:52.061" v="5257" actId="33524"/>
        <pc:sldMkLst>
          <pc:docMk/>
          <pc:sldMk cId="1300967093" sldId="263"/>
        </pc:sldMkLst>
      </pc:sldChg>
      <pc:sldChg chg="modNotesTx">
        <pc:chgData name="Jason Knight" userId="03bbb8e5a6d6338b" providerId="LiveId" clId="{13BAB027-8413-4540-B198-221802117078}" dt="2020-09-25T11:26:02.456" v="6440" actId="20577"/>
        <pc:sldMkLst>
          <pc:docMk/>
          <pc:sldMk cId="3098475375" sldId="264"/>
        </pc:sldMkLst>
      </pc:sldChg>
      <pc:sldChg chg="modNotesTx">
        <pc:chgData name="Jason Knight" userId="03bbb8e5a6d6338b" providerId="LiveId" clId="{13BAB027-8413-4540-B198-221802117078}" dt="2020-09-25T11:29:51.260" v="6935" actId="20577"/>
        <pc:sldMkLst>
          <pc:docMk/>
          <pc:sldMk cId="1128220327" sldId="265"/>
        </pc:sldMkLst>
      </pc:sldChg>
      <pc:sldChg chg="modNotesTx">
        <pc:chgData name="Jason Knight" userId="03bbb8e5a6d6338b" providerId="LiveId" clId="{13BAB027-8413-4540-B198-221802117078}" dt="2020-09-25T11:21:37.009" v="5984" actId="313"/>
        <pc:sldMkLst>
          <pc:docMk/>
          <pc:sldMk cId="3384370119" sldId="266"/>
        </pc:sldMkLst>
      </pc:sldChg>
      <pc:sldChg chg="modNotesTx">
        <pc:chgData name="Jason Knight" userId="03bbb8e5a6d6338b" providerId="LiveId" clId="{13BAB027-8413-4540-B198-221802117078}" dt="2020-09-25T11:32:54.685" v="7399" actId="20577"/>
        <pc:sldMkLst>
          <pc:docMk/>
          <pc:sldMk cId="2852231043" sldId="267"/>
        </pc:sldMkLst>
      </pc:sldChg>
      <pc:sldChg chg="modNotesTx">
        <pc:chgData name="Jason Knight" userId="03bbb8e5a6d6338b" providerId="LiveId" clId="{13BAB027-8413-4540-B198-221802117078}" dt="2020-09-25T10:52:33.135" v="2522" actId="20577"/>
        <pc:sldMkLst>
          <pc:docMk/>
          <pc:sldMk cId="2885870441" sldId="268"/>
        </pc:sldMkLst>
      </pc:sldChg>
      <pc:sldChg chg="modNotesTx">
        <pc:chgData name="Jason Knight" userId="03bbb8e5a6d6338b" providerId="LiveId" clId="{13BAB027-8413-4540-B198-221802117078}" dt="2020-09-25T10:56:11.155" v="2993" actId="20577"/>
        <pc:sldMkLst>
          <pc:docMk/>
          <pc:sldMk cId="1818869182" sldId="269"/>
        </pc:sldMkLst>
      </pc:sldChg>
      <pc:sldChg chg="modNotesTx">
        <pc:chgData name="Jason Knight" userId="03bbb8e5a6d6338b" providerId="LiveId" clId="{13BAB027-8413-4540-B198-221802117078}" dt="2020-09-25T11:38:01.243" v="8041" actId="33524"/>
        <pc:sldMkLst>
          <pc:docMk/>
          <pc:sldMk cId="798663498" sldId="270"/>
        </pc:sldMkLst>
      </pc:sldChg>
      <pc:sldChg chg="modNotesTx">
        <pc:chgData name="Jason Knight" userId="03bbb8e5a6d6338b" providerId="LiveId" clId="{13BAB027-8413-4540-B198-221802117078}" dt="2020-09-25T11:58:06.181" v="10046" actId="20577"/>
        <pc:sldMkLst>
          <pc:docMk/>
          <pc:sldMk cId="2783975883" sldId="271"/>
        </pc:sldMkLst>
      </pc:sldChg>
      <pc:sldChg chg="modNotesTx">
        <pc:chgData name="Jason Knight" userId="03bbb8e5a6d6338b" providerId="LiveId" clId="{13BAB027-8413-4540-B198-221802117078}" dt="2020-09-25T11:43:27.944" v="8708" actId="20577"/>
        <pc:sldMkLst>
          <pc:docMk/>
          <pc:sldMk cId="3483134286" sldId="272"/>
        </pc:sldMkLst>
      </pc:sldChg>
      <pc:sldChg chg="modNotesTx">
        <pc:chgData name="Jason Knight" userId="03bbb8e5a6d6338b" providerId="LiveId" clId="{13BAB027-8413-4540-B198-221802117078}" dt="2020-09-25T11:52:07.197" v="9310" actId="20577"/>
        <pc:sldMkLst>
          <pc:docMk/>
          <pc:sldMk cId="1105209830" sldId="273"/>
        </pc:sldMkLst>
      </pc:sldChg>
      <pc:sldChg chg="modNotesTx">
        <pc:chgData name="Jason Knight" userId="03bbb8e5a6d6338b" providerId="LiveId" clId="{13BAB027-8413-4540-B198-221802117078}" dt="2020-09-25T12:02:32.092" v="10707" actId="20577"/>
        <pc:sldMkLst>
          <pc:docMk/>
          <pc:sldMk cId="3681539924" sldId="274"/>
        </pc:sldMkLst>
      </pc:sldChg>
      <pc:sldChg chg="modNotesTx">
        <pc:chgData name="Jason Knight" userId="03bbb8e5a6d6338b" providerId="LiveId" clId="{13BAB027-8413-4540-B198-221802117078}" dt="2020-09-25T12:06:15.702" v="11370" actId="20577"/>
        <pc:sldMkLst>
          <pc:docMk/>
          <pc:sldMk cId="259240867" sldId="275"/>
        </pc:sldMkLst>
      </pc:sldChg>
      <pc:sldChg chg="modNotesTx">
        <pc:chgData name="Jason Knight" userId="03bbb8e5a6d6338b" providerId="LiveId" clId="{13BAB027-8413-4540-B198-221802117078}" dt="2020-09-25T12:11:59.503" v="12016" actId="20577"/>
        <pc:sldMkLst>
          <pc:docMk/>
          <pc:sldMk cId="861889793" sldId="276"/>
        </pc:sldMkLst>
      </pc:sldChg>
      <pc:sldChg chg="modNotesTx">
        <pc:chgData name="Jason Knight" userId="03bbb8e5a6d6338b" providerId="LiveId" clId="{13BAB027-8413-4540-B198-221802117078}" dt="2020-09-25T12:19:14.443" v="12472" actId="20577"/>
        <pc:sldMkLst>
          <pc:docMk/>
          <pc:sldMk cId="1530627548" sldId="277"/>
        </pc:sldMkLst>
      </pc:sldChg>
      <pc:sldChg chg="modNotesTx">
        <pc:chgData name="Jason Knight" userId="03bbb8e5a6d6338b" providerId="LiveId" clId="{13BAB027-8413-4540-B198-221802117078}" dt="2020-09-25T12:22:22.315" v="12967" actId="313"/>
        <pc:sldMkLst>
          <pc:docMk/>
          <pc:sldMk cId="2642611259" sldId="278"/>
        </pc:sldMkLst>
      </pc:sldChg>
      <pc:sldChg chg="modNotesTx">
        <pc:chgData name="Jason Knight" userId="03bbb8e5a6d6338b" providerId="LiveId" clId="{13BAB027-8413-4540-B198-221802117078}" dt="2020-09-25T12:23:43.037" v="13072" actId="20577"/>
        <pc:sldMkLst>
          <pc:docMk/>
          <pc:sldMk cId="1959085157"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AEEF6-7D0E-4562-80D8-FE9A0D160D5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6512F2E-D192-4A1D-BD52-CD7FFE50DCBC}">
      <dgm:prSet/>
      <dgm:spPr/>
      <dgm:t>
        <a:bodyPr/>
        <a:lstStyle/>
        <a:p>
          <a:r>
            <a:rPr lang="en-US"/>
            <a:t>Will you talk to others about this conversation?</a:t>
          </a:r>
        </a:p>
      </dgm:t>
    </dgm:pt>
    <dgm:pt modelId="{34D5BBE6-1213-418C-A6EF-222B97F1C511}" type="parTrans" cxnId="{8D97B83A-064F-4B8E-AE59-E5EC314F6467}">
      <dgm:prSet/>
      <dgm:spPr/>
      <dgm:t>
        <a:bodyPr/>
        <a:lstStyle/>
        <a:p>
          <a:endParaRPr lang="en-US"/>
        </a:p>
      </dgm:t>
    </dgm:pt>
    <dgm:pt modelId="{3BC5219B-76BC-432A-977E-6D8A4FC230AF}" type="sibTrans" cxnId="{8D97B83A-064F-4B8E-AE59-E5EC314F6467}">
      <dgm:prSet/>
      <dgm:spPr/>
      <dgm:t>
        <a:bodyPr/>
        <a:lstStyle/>
        <a:p>
          <a:endParaRPr lang="en-US"/>
        </a:p>
      </dgm:t>
    </dgm:pt>
    <dgm:pt modelId="{15E17B50-942B-48DA-BE2A-42765E1926AF}">
      <dgm:prSet/>
      <dgm:spPr/>
      <dgm:t>
        <a:bodyPr/>
        <a:lstStyle/>
        <a:p>
          <a:r>
            <a:rPr lang="en-US"/>
            <a:t>Will you give advice?</a:t>
          </a:r>
        </a:p>
      </dgm:t>
    </dgm:pt>
    <dgm:pt modelId="{46667F3D-CD6A-48BD-B476-0A88A68E4A0A}" type="parTrans" cxnId="{8C5F7A27-7D11-4628-BCF6-EE09814B4CBB}">
      <dgm:prSet/>
      <dgm:spPr/>
      <dgm:t>
        <a:bodyPr/>
        <a:lstStyle/>
        <a:p>
          <a:endParaRPr lang="en-US"/>
        </a:p>
      </dgm:t>
    </dgm:pt>
    <dgm:pt modelId="{42C7F44E-0A94-4C07-817B-2F3911743F45}" type="sibTrans" cxnId="{8C5F7A27-7D11-4628-BCF6-EE09814B4CBB}">
      <dgm:prSet/>
      <dgm:spPr/>
      <dgm:t>
        <a:bodyPr/>
        <a:lstStyle/>
        <a:p>
          <a:endParaRPr lang="en-US"/>
        </a:p>
      </dgm:t>
    </dgm:pt>
    <dgm:pt modelId="{024D3374-F347-4730-A03D-B733C5DE174C}">
      <dgm:prSet/>
      <dgm:spPr/>
      <dgm:t>
        <a:bodyPr/>
        <a:lstStyle/>
        <a:p>
          <a:r>
            <a:rPr lang="en-US"/>
            <a:t>Do you have tendencies your coachee should know about?</a:t>
          </a:r>
        </a:p>
      </dgm:t>
    </dgm:pt>
    <dgm:pt modelId="{6C568E1D-B5FF-44E8-86B5-AB9DFDC80E7F}" type="parTrans" cxnId="{4842D34F-5BF0-49EA-9A0F-1B1F9B7C5C80}">
      <dgm:prSet/>
      <dgm:spPr/>
      <dgm:t>
        <a:bodyPr/>
        <a:lstStyle/>
        <a:p>
          <a:endParaRPr lang="en-US"/>
        </a:p>
      </dgm:t>
    </dgm:pt>
    <dgm:pt modelId="{E042C753-ECD8-4970-94D4-EDE133145B41}" type="sibTrans" cxnId="{4842D34F-5BF0-49EA-9A0F-1B1F9B7C5C80}">
      <dgm:prSet/>
      <dgm:spPr/>
      <dgm:t>
        <a:bodyPr/>
        <a:lstStyle/>
        <a:p>
          <a:endParaRPr lang="en-US"/>
        </a:p>
      </dgm:t>
    </dgm:pt>
    <dgm:pt modelId="{B6DF5F48-0388-4E43-839B-B47B8A36FCB5}">
      <dgm:prSet/>
      <dgm:spPr/>
      <dgm:t>
        <a:bodyPr/>
        <a:lstStyle/>
        <a:p>
          <a:r>
            <a:rPr lang="en-US"/>
            <a:t>Will you remain neutral?</a:t>
          </a:r>
        </a:p>
      </dgm:t>
    </dgm:pt>
    <dgm:pt modelId="{681DBB57-23F4-4404-A685-828F4CF205F3}" type="parTrans" cxnId="{E8FCBF25-EBC0-4E0A-8EB4-1FD641CC554A}">
      <dgm:prSet/>
      <dgm:spPr/>
      <dgm:t>
        <a:bodyPr/>
        <a:lstStyle/>
        <a:p>
          <a:endParaRPr lang="en-US"/>
        </a:p>
      </dgm:t>
    </dgm:pt>
    <dgm:pt modelId="{B6EE54D6-7F5C-4240-81D3-7810794684A5}" type="sibTrans" cxnId="{E8FCBF25-EBC0-4E0A-8EB4-1FD641CC554A}">
      <dgm:prSet/>
      <dgm:spPr/>
      <dgm:t>
        <a:bodyPr/>
        <a:lstStyle/>
        <a:p>
          <a:endParaRPr lang="en-US"/>
        </a:p>
      </dgm:t>
    </dgm:pt>
    <dgm:pt modelId="{CD3B90E1-B1F1-4C53-B52D-5C69EA5A6F42}">
      <dgm:prSet/>
      <dgm:spPr/>
      <dgm:t>
        <a:bodyPr/>
        <a:lstStyle/>
        <a:p>
          <a:r>
            <a:rPr lang="en-US"/>
            <a:t>How will you listen?</a:t>
          </a:r>
        </a:p>
      </dgm:t>
    </dgm:pt>
    <dgm:pt modelId="{B0EF6298-CB0C-4126-B58B-5B28F85D7496}" type="parTrans" cxnId="{7BB764B1-94E4-492F-B59A-45EFAD7F050E}">
      <dgm:prSet/>
      <dgm:spPr/>
      <dgm:t>
        <a:bodyPr/>
        <a:lstStyle/>
        <a:p>
          <a:endParaRPr lang="en-US"/>
        </a:p>
      </dgm:t>
    </dgm:pt>
    <dgm:pt modelId="{9636D5C2-19D2-4E2A-80CB-F420FB620D0B}" type="sibTrans" cxnId="{7BB764B1-94E4-492F-B59A-45EFAD7F050E}">
      <dgm:prSet/>
      <dgm:spPr/>
      <dgm:t>
        <a:bodyPr/>
        <a:lstStyle/>
        <a:p>
          <a:endParaRPr lang="en-US"/>
        </a:p>
      </dgm:t>
    </dgm:pt>
    <dgm:pt modelId="{FCD9F399-4B7F-4083-9304-5800B65560F3}">
      <dgm:prSet/>
      <dgm:spPr/>
      <dgm:t>
        <a:bodyPr/>
        <a:lstStyle/>
        <a:p>
          <a:r>
            <a:rPr lang="en-US"/>
            <a:t>What do </a:t>
          </a:r>
          <a:r>
            <a:rPr lang="en-US" i="1"/>
            <a:t>you</a:t>
          </a:r>
          <a:r>
            <a:rPr lang="en-US"/>
            <a:t> want in the relationship?</a:t>
          </a:r>
        </a:p>
      </dgm:t>
    </dgm:pt>
    <dgm:pt modelId="{BEC91B70-3C2A-4A5D-B2B8-9E9E07B5A0D5}" type="parTrans" cxnId="{BC59B9FB-BED3-4D23-87E5-807EAF4349E5}">
      <dgm:prSet/>
      <dgm:spPr/>
      <dgm:t>
        <a:bodyPr/>
        <a:lstStyle/>
        <a:p>
          <a:endParaRPr lang="en-US"/>
        </a:p>
      </dgm:t>
    </dgm:pt>
    <dgm:pt modelId="{FE28B397-1A69-4D37-B036-BBD3A1BE4E51}" type="sibTrans" cxnId="{BC59B9FB-BED3-4D23-87E5-807EAF4349E5}">
      <dgm:prSet/>
      <dgm:spPr/>
      <dgm:t>
        <a:bodyPr/>
        <a:lstStyle/>
        <a:p>
          <a:endParaRPr lang="en-US"/>
        </a:p>
      </dgm:t>
    </dgm:pt>
    <dgm:pt modelId="{CCD47A86-8440-48EA-8010-932979A42766}" type="pres">
      <dgm:prSet presAssocID="{DE4AEEF6-7D0E-4562-80D8-FE9A0D160D57}" presName="diagram" presStyleCnt="0">
        <dgm:presLayoutVars>
          <dgm:dir/>
          <dgm:resizeHandles val="exact"/>
        </dgm:presLayoutVars>
      </dgm:prSet>
      <dgm:spPr/>
      <dgm:t>
        <a:bodyPr/>
        <a:lstStyle/>
        <a:p>
          <a:endParaRPr lang="en-US"/>
        </a:p>
      </dgm:t>
    </dgm:pt>
    <dgm:pt modelId="{BB023784-9996-452D-9DD4-86E0FD07EC99}" type="pres">
      <dgm:prSet presAssocID="{16512F2E-D192-4A1D-BD52-CD7FFE50DCBC}" presName="node" presStyleLbl="node1" presStyleIdx="0" presStyleCnt="6">
        <dgm:presLayoutVars>
          <dgm:bulletEnabled val="1"/>
        </dgm:presLayoutVars>
      </dgm:prSet>
      <dgm:spPr/>
      <dgm:t>
        <a:bodyPr/>
        <a:lstStyle/>
        <a:p>
          <a:endParaRPr lang="en-US"/>
        </a:p>
      </dgm:t>
    </dgm:pt>
    <dgm:pt modelId="{301417BC-6410-4EA6-95EC-D258375C1A09}" type="pres">
      <dgm:prSet presAssocID="{3BC5219B-76BC-432A-977E-6D8A4FC230AF}" presName="sibTrans" presStyleCnt="0"/>
      <dgm:spPr/>
    </dgm:pt>
    <dgm:pt modelId="{F91A528A-790F-4D9F-8396-A9F61765135B}" type="pres">
      <dgm:prSet presAssocID="{15E17B50-942B-48DA-BE2A-42765E1926AF}" presName="node" presStyleLbl="node1" presStyleIdx="1" presStyleCnt="6">
        <dgm:presLayoutVars>
          <dgm:bulletEnabled val="1"/>
        </dgm:presLayoutVars>
      </dgm:prSet>
      <dgm:spPr/>
      <dgm:t>
        <a:bodyPr/>
        <a:lstStyle/>
        <a:p>
          <a:endParaRPr lang="en-US"/>
        </a:p>
      </dgm:t>
    </dgm:pt>
    <dgm:pt modelId="{5EA10335-26E4-4FE7-BBF2-F27B7E25256A}" type="pres">
      <dgm:prSet presAssocID="{42C7F44E-0A94-4C07-817B-2F3911743F45}" presName="sibTrans" presStyleCnt="0"/>
      <dgm:spPr/>
    </dgm:pt>
    <dgm:pt modelId="{66213262-0D3A-4AE7-8D41-C523FC8FB7E3}" type="pres">
      <dgm:prSet presAssocID="{024D3374-F347-4730-A03D-B733C5DE174C}" presName="node" presStyleLbl="node1" presStyleIdx="2" presStyleCnt="6">
        <dgm:presLayoutVars>
          <dgm:bulletEnabled val="1"/>
        </dgm:presLayoutVars>
      </dgm:prSet>
      <dgm:spPr/>
      <dgm:t>
        <a:bodyPr/>
        <a:lstStyle/>
        <a:p>
          <a:endParaRPr lang="en-US"/>
        </a:p>
      </dgm:t>
    </dgm:pt>
    <dgm:pt modelId="{A2F0C7EA-821B-4B0B-976B-3659DFED9D51}" type="pres">
      <dgm:prSet presAssocID="{E042C753-ECD8-4970-94D4-EDE133145B41}" presName="sibTrans" presStyleCnt="0"/>
      <dgm:spPr/>
    </dgm:pt>
    <dgm:pt modelId="{D764D01D-B1FB-4354-8FB8-F06AADAFFDF0}" type="pres">
      <dgm:prSet presAssocID="{B6DF5F48-0388-4E43-839B-B47B8A36FCB5}" presName="node" presStyleLbl="node1" presStyleIdx="3" presStyleCnt="6">
        <dgm:presLayoutVars>
          <dgm:bulletEnabled val="1"/>
        </dgm:presLayoutVars>
      </dgm:prSet>
      <dgm:spPr/>
      <dgm:t>
        <a:bodyPr/>
        <a:lstStyle/>
        <a:p>
          <a:endParaRPr lang="en-US"/>
        </a:p>
      </dgm:t>
    </dgm:pt>
    <dgm:pt modelId="{B471DCB1-37FA-4DF7-96D8-E3FB3615848A}" type="pres">
      <dgm:prSet presAssocID="{B6EE54D6-7F5C-4240-81D3-7810794684A5}" presName="sibTrans" presStyleCnt="0"/>
      <dgm:spPr/>
    </dgm:pt>
    <dgm:pt modelId="{78B703D2-01CF-404F-8A20-6CE937B7E00B}" type="pres">
      <dgm:prSet presAssocID="{CD3B90E1-B1F1-4C53-B52D-5C69EA5A6F42}" presName="node" presStyleLbl="node1" presStyleIdx="4" presStyleCnt="6">
        <dgm:presLayoutVars>
          <dgm:bulletEnabled val="1"/>
        </dgm:presLayoutVars>
      </dgm:prSet>
      <dgm:spPr/>
      <dgm:t>
        <a:bodyPr/>
        <a:lstStyle/>
        <a:p>
          <a:endParaRPr lang="en-US"/>
        </a:p>
      </dgm:t>
    </dgm:pt>
    <dgm:pt modelId="{E63433A0-EA73-4B87-BCFB-D329CA458851}" type="pres">
      <dgm:prSet presAssocID="{9636D5C2-19D2-4E2A-80CB-F420FB620D0B}" presName="sibTrans" presStyleCnt="0"/>
      <dgm:spPr/>
    </dgm:pt>
    <dgm:pt modelId="{C950F6E5-8930-4C00-8F6B-445EDD1617CC}" type="pres">
      <dgm:prSet presAssocID="{FCD9F399-4B7F-4083-9304-5800B65560F3}" presName="node" presStyleLbl="node1" presStyleIdx="5" presStyleCnt="6">
        <dgm:presLayoutVars>
          <dgm:bulletEnabled val="1"/>
        </dgm:presLayoutVars>
      </dgm:prSet>
      <dgm:spPr/>
      <dgm:t>
        <a:bodyPr/>
        <a:lstStyle/>
        <a:p>
          <a:endParaRPr lang="en-US"/>
        </a:p>
      </dgm:t>
    </dgm:pt>
  </dgm:ptLst>
  <dgm:cxnLst>
    <dgm:cxn modelId="{8E8C2D96-CD92-4079-BBB9-C2B0A78C75A3}" type="presOf" srcId="{CD3B90E1-B1F1-4C53-B52D-5C69EA5A6F42}" destId="{78B703D2-01CF-404F-8A20-6CE937B7E00B}" srcOrd="0" destOrd="0" presId="urn:microsoft.com/office/officeart/2005/8/layout/default"/>
    <dgm:cxn modelId="{8C5F7A27-7D11-4628-BCF6-EE09814B4CBB}" srcId="{DE4AEEF6-7D0E-4562-80D8-FE9A0D160D57}" destId="{15E17B50-942B-48DA-BE2A-42765E1926AF}" srcOrd="1" destOrd="0" parTransId="{46667F3D-CD6A-48BD-B476-0A88A68E4A0A}" sibTransId="{42C7F44E-0A94-4C07-817B-2F3911743F45}"/>
    <dgm:cxn modelId="{600BD82A-49A1-4EFA-8623-78A485809092}" type="presOf" srcId="{B6DF5F48-0388-4E43-839B-B47B8A36FCB5}" destId="{D764D01D-B1FB-4354-8FB8-F06AADAFFDF0}" srcOrd="0" destOrd="0" presId="urn:microsoft.com/office/officeart/2005/8/layout/default"/>
    <dgm:cxn modelId="{E8FCBF25-EBC0-4E0A-8EB4-1FD641CC554A}" srcId="{DE4AEEF6-7D0E-4562-80D8-FE9A0D160D57}" destId="{B6DF5F48-0388-4E43-839B-B47B8A36FCB5}" srcOrd="3" destOrd="0" parTransId="{681DBB57-23F4-4404-A685-828F4CF205F3}" sibTransId="{B6EE54D6-7F5C-4240-81D3-7810794684A5}"/>
    <dgm:cxn modelId="{B154A6B0-30F6-4F71-B18D-3F5B33236763}" type="presOf" srcId="{024D3374-F347-4730-A03D-B733C5DE174C}" destId="{66213262-0D3A-4AE7-8D41-C523FC8FB7E3}" srcOrd="0" destOrd="0" presId="urn:microsoft.com/office/officeart/2005/8/layout/default"/>
    <dgm:cxn modelId="{56058EEC-AED6-4612-82E6-1417D8FC834C}" type="presOf" srcId="{FCD9F399-4B7F-4083-9304-5800B65560F3}" destId="{C950F6E5-8930-4C00-8F6B-445EDD1617CC}" srcOrd="0" destOrd="0" presId="urn:microsoft.com/office/officeart/2005/8/layout/default"/>
    <dgm:cxn modelId="{87129AB0-2EA9-4AA5-8FE0-E9A5346C8C44}" type="presOf" srcId="{15E17B50-942B-48DA-BE2A-42765E1926AF}" destId="{F91A528A-790F-4D9F-8396-A9F61765135B}" srcOrd="0" destOrd="0" presId="urn:microsoft.com/office/officeart/2005/8/layout/default"/>
    <dgm:cxn modelId="{BC59B9FB-BED3-4D23-87E5-807EAF4349E5}" srcId="{DE4AEEF6-7D0E-4562-80D8-FE9A0D160D57}" destId="{FCD9F399-4B7F-4083-9304-5800B65560F3}" srcOrd="5" destOrd="0" parTransId="{BEC91B70-3C2A-4A5D-B2B8-9E9E07B5A0D5}" sibTransId="{FE28B397-1A69-4D37-B036-BBD3A1BE4E51}"/>
    <dgm:cxn modelId="{7BB764B1-94E4-492F-B59A-45EFAD7F050E}" srcId="{DE4AEEF6-7D0E-4562-80D8-FE9A0D160D57}" destId="{CD3B90E1-B1F1-4C53-B52D-5C69EA5A6F42}" srcOrd="4" destOrd="0" parTransId="{B0EF6298-CB0C-4126-B58B-5B28F85D7496}" sibTransId="{9636D5C2-19D2-4E2A-80CB-F420FB620D0B}"/>
    <dgm:cxn modelId="{8D97B83A-064F-4B8E-AE59-E5EC314F6467}" srcId="{DE4AEEF6-7D0E-4562-80D8-FE9A0D160D57}" destId="{16512F2E-D192-4A1D-BD52-CD7FFE50DCBC}" srcOrd="0" destOrd="0" parTransId="{34D5BBE6-1213-418C-A6EF-222B97F1C511}" sibTransId="{3BC5219B-76BC-432A-977E-6D8A4FC230AF}"/>
    <dgm:cxn modelId="{F61F04F8-5F88-41E7-9D58-76CFAB9BB19D}" type="presOf" srcId="{DE4AEEF6-7D0E-4562-80D8-FE9A0D160D57}" destId="{CCD47A86-8440-48EA-8010-932979A42766}" srcOrd="0" destOrd="0" presId="urn:microsoft.com/office/officeart/2005/8/layout/default"/>
    <dgm:cxn modelId="{4842D34F-5BF0-49EA-9A0F-1B1F9B7C5C80}" srcId="{DE4AEEF6-7D0E-4562-80D8-FE9A0D160D57}" destId="{024D3374-F347-4730-A03D-B733C5DE174C}" srcOrd="2" destOrd="0" parTransId="{6C568E1D-B5FF-44E8-86B5-AB9DFDC80E7F}" sibTransId="{E042C753-ECD8-4970-94D4-EDE133145B41}"/>
    <dgm:cxn modelId="{6182EB4D-C3EE-40EE-8CB4-442134667EC1}" type="presOf" srcId="{16512F2E-D192-4A1D-BD52-CD7FFE50DCBC}" destId="{BB023784-9996-452D-9DD4-86E0FD07EC99}" srcOrd="0" destOrd="0" presId="urn:microsoft.com/office/officeart/2005/8/layout/default"/>
    <dgm:cxn modelId="{19F40961-EF5D-4FA1-987F-9014CF3B8F0C}" type="presParOf" srcId="{CCD47A86-8440-48EA-8010-932979A42766}" destId="{BB023784-9996-452D-9DD4-86E0FD07EC99}" srcOrd="0" destOrd="0" presId="urn:microsoft.com/office/officeart/2005/8/layout/default"/>
    <dgm:cxn modelId="{7177E2CA-8B90-4F61-842B-8129990541CB}" type="presParOf" srcId="{CCD47A86-8440-48EA-8010-932979A42766}" destId="{301417BC-6410-4EA6-95EC-D258375C1A09}" srcOrd="1" destOrd="0" presId="urn:microsoft.com/office/officeart/2005/8/layout/default"/>
    <dgm:cxn modelId="{9AE3384F-0D54-4CED-AB67-36AB7ECA163C}" type="presParOf" srcId="{CCD47A86-8440-48EA-8010-932979A42766}" destId="{F91A528A-790F-4D9F-8396-A9F61765135B}" srcOrd="2" destOrd="0" presId="urn:microsoft.com/office/officeart/2005/8/layout/default"/>
    <dgm:cxn modelId="{CE4067F9-300C-416A-BB47-C5E5647C67AE}" type="presParOf" srcId="{CCD47A86-8440-48EA-8010-932979A42766}" destId="{5EA10335-26E4-4FE7-BBF2-F27B7E25256A}" srcOrd="3" destOrd="0" presId="urn:microsoft.com/office/officeart/2005/8/layout/default"/>
    <dgm:cxn modelId="{85E10D64-87D3-424D-8A0C-FFCC8BFC54F9}" type="presParOf" srcId="{CCD47A86-8440-48EA-8010-932979A42766}" destId="{66213262-0D3A-4AE7-8D41-C523FC8FB7E3}" srcOrd="4" destOrd="0" presId="urn:microsoft.com/office/officeart/2005/8/layout/default"/>
    <dgm:cxn modelId="{56F0E317-5EB6-4D7A-BFF3-06EAC082EC6E}" type="presParOf" srcId="{CCD47A86-8440-48EA-8010-932979A42766}" destId="{A2F0C7EA-821B-4B0B-976B-3659DFED9D51}" srcOrd="5" destOrd="0" presId="urn:microsoft.com/office/officeart/2005/8/layout/default"/>
    <dgm:cxn modelId="{265685C8-280F-454D-9354-F876DD39EB75}" type="presParOf" srcId="{CCD47A86-8440-48EA-8010-932979A42766}" destId="{D764D01D-B1FB-4354-8FB8-F06AADAFFDF0}" srcOrd="6" destOrd="0" presId="urn:microsoft.com/office/officeart/2005/8/layout/default"/>
    <dgm:cxn modelId="{E47B8BBF-3CA5-44C3-BB27-9E0E0CAF3DDD}" type="presParOf" srcId="{CCD47A86-8440-48EA-8010-932979A42766}" destId="{B471DCB1-37FA-4DF7-96D8-E3FB3615848A}" srcOrd="7" destOrd="0" presId="urn:microsoft.com/office/officeart/2005/8/layout/default"/>
    <dgm:cxn modelId="{39304854-FC4A-4751-BFB8-23D304FB1A5C}" type="presParOf" srcId="{CCD47A86-8440-48EA-8010-932979A42766}" destId="{78B703D2-01CF-404F-8A20-6CE937B7E00B}" srcOrd="8" destOrd="0" presId="urn:microsoft.com/office/officeart/2005/8/layout/default"/>
    <dgm:cxn modelId="{40097D23-0313-48AA-873B-CAE8A2A60F43}" type="presParOf" srcId="{CCD47A86-8440-48EA-8010-932979A42766}" destId="{E63433A0-EA73-4B87-BCFB-D329CA458851}" srcOrd="9" destOrd="0" presId="urn:microsoft.com/office/officeart/2005/8/layout/default"/>
    <dgm:cxn modelId="{2182D8C7-E295-4E50-8101-CD475CE5BAF7}" type="presParOf" srcId="{CCD47A86-8440-48EA-8010-932979A42766}" destId="{C950F6E5-8930-4C00-8F6B-445EDD1617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D467C8-6C76-4F00-90CD-97C277B3335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29F22CF-2FC2-4BA5-B539-2C48D1E572F6}">
      <dgm:prSet/>
      <dgm:spPr/>
      <dgm:t>
        <a:bodyPr/>
        <a:lstStyle/>
        <a:p>
          <a:r>
            <a:rPr lang="en-US"/>
            <a:t>What we discuss will remain confidential except for extreme details.</a:t>
          </a:r>
        </a:p>
      </dgm:t>
    </dgm:pt>
    <dgm:pt modelId="{1C67C068-7653-4929-82ED-A236377697ED}" type="parTrans" cxnId="{126DDAA9-4D41-47FB-8C52-EDE7CD8500BF}">
      <dgm:prSet/>
      <dgm:spPr/>
      <dgm:t>
        <a:bodyPr/>
        <a:lstStyle/>
        <a:p>
          <a:endParaRPr lang="en-US"/>
        </a:p>
      </dgm:t>
    </dgm:pt>
    <dgm:pt modelId="{88FE7B4A-2AFD-47A9-8D95-3C3ED349FFEB}" type="sibTrans" cxnId="{126DDAA9-4D41-47FB-8C52-EDE7CD8500BF}">
      <dgm:prSet/>
      <dgm:spPr/>
      <dgm:t>
        <a:bodyPr/>
        <a:lstStyle/>
        <a:p>
          <a:endParaRPr lang="en-US"/>
        </a:p>
      </dgm:t>
    </dgm:pt>
    <dgm:pt modelId="{395D18DE-B5AB-4C53-A346-765E23C77C1F}">
      <dgm:prSet/>
      <dgm:spPr/>
      <dgm:t>
        <a:bodyPr/>
        <a:lstStyle/>
        <a:p>
          <a:r>
            <a:rPr lang="en-US"/>
            <a:t>I will remain neutral and engaged; I will stand with you in the fire.</a:t>
          </a:r>
        </a:p>
      </dgm:t>
    </dgm:pt>
    <dgm:pt modelId="{19EEF650-21A8-48AE-8266-43B961123909}" type="parTrans" cxnId="{5EAC4CE0-82A4-4D68-B319-5D6FE1B9AB7E}">
      <dgm:prSet/>
      <dgm:spPr/>
      <dgm:t>
        <a:bodyPr/>
        <a:lstStyle/>
        <a:p>
          <a:endParaRPr lang="en-US"/>
        </a:p>
      </dgm:t>
    </dgm:pt>
    <dgm:pt modelId="{E1171746-E5FC-4C52-B0C1-B0E78A4E5243}" type="sibTrans" cxnId="{5EAC4CE0-82A4-4D68-B319-5D6FE1B9AB7E}">
      <dgm:prSet/>
      <dgm:spPr/>
      <dgm:t>
        <a:bodyPr/>
        <a:lstStyle/>
        <a:p>
          <a:endParaRPr lang="en-US"/>
        </a:p>
      </dgm:t>
    </dgm:pt>
    <dgm:pt modelId="{D96B60C8-C789-4E3C-8BE9-3BDAC8F02DBF}">
      <dgm:prSet/>
      <dgm:spPr/>
      <dgm:t>
        <a:bodyPr/>
        <a:lstStyle/>
        <a:p>
          <a:r>
            <a:rPr lang="en-US" dirty="0"/>
            <a:t>I will not give you advice. </a:t>
          </a:r>
        </a:p>
      </dgm:t>
    </dgm:pt>
    <dgm:pt modelId="{7E691B34-D79C-48F2-8322-5952BC634B25}" type="parTrans" cxnId="{B23E7419-75DB-409F-8775-8A585C25160B}">
      <dgm:prSet/>
      <dgm:spPr/>
      <dgm:t>
        <a:bodyPr/>
        <a:lstStyle/>
        <a:p>
          <a:endParaRPr lang="en-US"/>
        </a:p>
      </dgm:t>
    </dgm:pt>
    <dgm:pt modelId="{EA31668D-CBB3-4A45-ADFD-E655787F9149}" type="sibTrans" cxnId="{B23E7419-75DB-409F-8775-8A585C25160B}">
      <dgm:prSet/>
      <dgm:spPr/>
      <dgm:t>
        <a:bodyPr/>
        <a:lstStyle/>
        <a:p>
          <a:endParaRPr lang="en-US"/>
        </a:p>
      </dgm:t>
    </dgm:pt>
    <dgm:pt modelId="{29E0FE95-2519-4F3E-A3D7-86881D90DC42}">
      <dgm:prSet/>
      <dgm:spPr/>
      <dgm:t>
        <a:bodyPr/>
        <a:lstStyle/>
        <a:p>
          <a:r>
            <a:rPr lang="en-US" dirty="0"/>
            <a:t>I will call you forth to become what you most want to become.</a:t>
          </a:r>
        </a:p>
      </dgm:t>
    </dgm:pt>
    <dgm:pt modelId="{69DBDAFC-284B-4C86-B5F4-38E1B84393A2}" type="parTrans" cxnId="{D18154FB-1D25-40B2-9814-59F55D4A073D}">
      <dgm:prSet/>
      <dgm:spPr/>
      <dgm:t>
        <a:bodyPr/>
        <a:lstStyle/>
        <a:p>
          <a:endParaRPr lang="en-US"/>
        </a:p>
      </dgm:t>
    </dgm:pt>
    <dgm:pt modelId="{8C0EA60E-37D3-4A1B-9235-EB8D1E9E1DF5}" type="sibTrans" cxnId="{D18154FB-1D25-40B2-9814-59F55D4A073D}">
      <dgm:prSet/>
      <dgm:spPr/>
      <dgm:t>
        <a:bodyPr/>
        <a:lstStyle/>
        <a:p>
          <a:endParaRPr lang="en-US"/>
        </a:p>
      </dgm:t>
    </dgm:pt>
    <dgm:pt modelId="{F398EA1E-EFC3-4363-9CD1-20BF906A9A61}">
      <dgm:prSet/>
      <dgm:spPr/>
      <dgm:t>
        <a:bodyPr/>
        <a:lstStyle/>
        <a:p>
          <a:r>
            <a:rPr lang="en-US" dirty="0"/>
            <a:t>I believe coaching is a relationship and will honor that by challenging you honestly and in love</a:t>
          </a:r>
        </a:p>
      </dgm:t>
    </dgm:pt>
    <dgm:pt modelId="{AE97B3A1-A020-40BF-B079-F2526341366F}" type="parTrans" cxnId="{A8F3C5D2-3AE7-4FE1-96E4-B6715900F7BA}">
      <dgm:prSet/>
      <dgm:spPr/>
      <dgm:t>
        <a:bodyPr/>
        <a:lstStyle/>
        <a:p>
          <a:endParaRPr lang="en-US"/>
        </a:p>
      </dgm:t>
    </dgm:pt>
    <dgm:pt modelId="{A0BB19A0-ACCD-4C63-BE33-5397C6DD86E7}" type="sibTrans" cxnId="{A8F3C5D2-3AE7-4FE1-96E4-B6715900F7BA}">
      <dgm:prSet/>
      <dgm:spPr/>
      <dgm:t>
        <a:bodyPr/>
        <a:lstStyle/>
        <a:p>
          <a:endParaRPr lang="en-US"/>
        </a:p>
      </dgm:t>
    </dgm:pt>
    <dgm:pt modelId="{8E6A710D-8115-4CEC-878F-35F20C0E3663}">
      <dgm:prSet/>
      <dgm:spPr/>
      <dgm:t>
        <a:bodyPr/>
        <a:lstStyle/>
        <a:p>
          <a:r>
            <a:rPr lang="en-US"/>
            <a:t>I will follow my curiosity and see where it leads us.</a:t>
          </a:r>
          <a:endParaRPr lang="en-US" dirty="0"/>
        </a:p>
      </dgm:t>
    </dgm:pt>
    <dgm:pt modelId="{B9338A06-02BF-448F-8E62-832F455D961F}" type="parTrans" cxnId="{1CB9EB35-72E9-4046-8F0A-ECBA792A52E7}">
      <dgm:prSet/>
      <dgm:spPr/>
      <dgm:t>
        <a:bodyPr/>
        <a:lstStyle/>
        <a:p>
          <a:endParaRPr lang="en-US"/>
        </a:p>
      </dgm:t>
    </dgm:pt>
    <dgm:pt modelId="{F55CE2FA-770C-4A90-9760-E1E8C1548FEA}" type="sibTrans" cxnId="{1CB9EB35-72E9-4046-8F0A-ECBA792A52E7}">
      <dgm:prSet/>
      <dgm:spPr/>
      <dgm:t>
        <a:bodyPr/>
        <a:lstStyle/>
        <a:p>
          <a:endParaRPr lang="en-US"/>
        </a:p>
      </dgm:t>
    </dgm:pt>
    <dgm:pt modelId="{ED7D537A-94A7-4637-ABBD-19CB0F846629}" type="pres">
      <dgm:prSet presAssocID="{9ED467C8-6C76-4F00-90CD-97C277B3335F}" presName="linear" presStyleCnt="0">
        <dgm:presLayoutVars>
          <dgm:animLvl val="lvl"/>
          <dgm:resizeHandles val="exact"/>
        </dgm:presLayoutVars>
      </dgm:prSet>
      <dgm:spPr/>
      <dgm:t>
        <a:bodyPr/>
        <a:lstStyle/>
        <a:p>
          <a:endParaRPr lang="en-US"/>
        </a:p>
      </dgm:t>
    </dgm:pt>
    <dgm:pt modelId="{7336D4CE-A13C-4912-A59B-FEAEE84F7BB9}" type="pres">
      <dgm:prSet presAssocID="{129F22CF-2FC2-4BA5-B539-2C48D1E572F6}" presName="parentText" presStyleLbl="node1" presStyleIdx="0" presStyleCnt="6">
        <dgm:presLayoutVars>
          <dgm:chMax val="0"/>
          <dgm:bulletEnabled val="1"/>
        </dgm:presLayoutVars>
      </dgm:prSet>
      <dgm:spPr/>
      <dgm:t>
        <a:bodyPr/>
        <a:lstStyle/>
        <a:p>
          <a:endParaRPr lang="en-US"/>
        </a:p>
      </dgm:t>
    </dgm:pt>
    <dgm:pt modelId="{2DEF210E-8D7C-41D1-8844-ABB75B89498D}" type="pres">
      <dgm:prSet presAssocID="{88FE7B4A-2AFD-47A9-8D95-3C3ED349FFEB}" presName="spacer" presStyleCnt="0"/>
      <dgm:spPr/>
    </dgm:pt>
    <dgm:pt modelId="{7D5562B3-E2CD-40C7-903E-281F37623721}" type="pres">
      <dgm:prSet presAssocID="{395D18DE-B5AB-4C53-A346-765E23C77C1F}" presName="parentText" presStyleLbl="node1" presStyleIdx="1" presStyleCnt="6">
        <dgm:presLayoutVars>
          <dgm:chMax val="0"/>
          <dgm:bulletEnabled val="1"/>
        </dgm:presLayoutVars>
      </dgm:prSet>
      <dgm:spPr/>
      <dgm:t>
        <a:bodyPr/>
        <a:lstStyle/>
        <a:p>
          <a:endParaRPr lang="en-US"/>
        </a:p>
      </dgm:t>
    </dgm:pt>
    <dgm:pt modelId="{C608B43E-9990-4A9B-93FA-7D412566389C}" type="pres">
      <dgm:prSet presAssocID="{E1171746-E5FC-4C52-B0C1-B0E78A4E5243}" presName="spacer" presStyleCnt="0"/>
      <dgm:spPr/>
    </dgm:pt>
    <dgm:pt modelId="{223F5249-F4F1-424C-9332-F64A4566D153}" type="pres">
      <dgm:prSet presAssocID="{D96B60C8-C789-4E3C-8BE9-3BDAC8F02DBF}" presName="parentText" presStyleLbl="node1" presStyleIdx="2" presStyleCnt="6">
        <dgm:presLayoutVars>
          <dgm:chMax val="0"/>
          <dgm:bulletEnabled val="1"/>
        </dgm:presLayoutVars>
      </dgm:prSet>
      <dgm:spPr/>
      <dgm:t>
        <a:bodyPr/>
        <a:lstStyle/>
        <a:p>
          <a:endParaRPr lang="en-US"/>
        </a:p>
      </dgm:t>
    </dgm:pt>
    <dgm:pt modelId="{735375F6-9584-4566-824E-1218BDC9C4CE}" type="pres">
      <dgm:prSet presAssocID="{EA31668D-CBB3-4A45-ADFD-E655787F9149}" presName="spacer" presStyleCnt="0"/>
      <dgm:spPr/>
    </dgm:pt>
    <dgm:pt modelId="{98B0C586-1880-49C4-800D-9114904EF511}" type="pres">
      <dgm:prSet presAssocID="{8E6A710D-8115-4CEC-878F-35F20C0E3663}" presName="parentText" presStyleLbl="node1" presStyleIdx="3" presStyleCnt="6">
        <dgm:presLayoutVars>
          <dgm:chMax val="0"/>
          <dgm:bulletEnabled val="1"/>
        </dgm:presLayoutVars>
      </dgm:prSet>
      <dgm:spPr/>
      <dgm:t>
        <a:bodyPr/>
        <a:lstStyle/>
        <a:p>
          <a:endParaRPr lang="en-US"/>
        </a:p>
      </dgm:t>
    </dgm:pt>
    <dgm:pt modelId="{4F43167A-50C9-4F36-93EA-CED01C00257F}" type="pres">
      <dgm:prSet presAssocID="{F55CE2FA-770C-4A90-9760-E1E8C1548FEA}" presName="spacer" presStyleCnt="0"/>
      <dgm:spPr/>
    </dgm:pt>
    <dgm:pt modelId="{B234152D-A40E-4959-90A5-5F3DBAAD4092}" type="pres">
      <dgm:prSet presAssocID="{29E0FE95-2519-4F3E-A3D7-86881D90DC42}" presName="parentText" presStyleLbl="node1" presStyleIdx="4" presStyleCnt="6">
        <dgm:presLayoutVars>
          <dgm:chMax val="0"/>
          <dgm:bulletEnabled val="1"/>
        </dgm:presLayoutVars>
      </dgm:prSet>
      <dgm:spPr/>
      <dgm:t>
        <a:bodyPr/>
        <a:lstStyle/>
        <a:p>
          <a:endParaRPr lang="en-US"/>
        </a:p>
      </dgm:t>
    </dgm:pt>
    <dgm:pt modelId="{5FCFE0B7-354C-4FE9-8EBD-E6B7110DB1B0}" type="pres">
      <dgm:prSet presAssocID="{8C0EA60E-37D3-4A1B-9235-EB8D1E9E1DF5}" presName="spacer" presStyleCnt="0"/>
      <dgm:spPr/>
    </dgm:pt>
    <dgm:pt modelId="{04007E62-4132-4C10-B867-A3AF519B7892}" type="pres">
      <dgm:prSet presAssocID="{F398EA1E-EFC3-4363-9CD1-20BF906A9A61}" presName="parentText" presStyleLbl="node1" presStyleIdx="5" presStyleCnt="6">
        <dgm:presLayoutVars>
          <dgm:chMax val="0"/>
          <dgm:bulletEnabled val="1"/>
        </dgm:presLayoutVars>
      </dgm:prSet>
      <dgm:spPr/>
      <dgm:t>
        <a:bodyPr/>
        <a:lstStyle/>
        <a:p>
          <a:endParaRPr lang="en-US"/>
        </a:p>
      </dgm:t>
    </dgm:pt>
  </dgm:ptLst>
  <dgm:cxnLst>
    <dgm:cxn modelId="{A8F3C5D2-3AE7-4FE1-96E4-B6715900F7BA}" srcId="{9ED467C8-6C76-4F00-90CD-97C277B3335F}" destId="{F398EA1E-EFC3-4363-9CD1-20BF906A9A61}" srcOrd="5" destOrd="0" parTransId="{AE97B3A1-A020-40BF-B079-F2526341366F}" sibTransId="{A0BB19A0-ACCD-4C63-BE33-5397C6DD86E7}"/>
    <dgm:cxn modelId="{126DDAA9-4D41-47FB-8C52-EDE7CD8500BF}" srcId="{9ED467C8-6C76-4F00-90CD-97C277B3335F}" destId="{129F22CF-2FC2-4BA5-B539-2C48D1E572F6}" srcOrd="0" destOrd="0" parTransId="{1C67C068-7653-4929-82ED-A236377697ED}" sibTransId="{88FE7B4A-2AFD-47A9-8D95-3C3ED349FFEB}"/>
    <dgm:cxn modelId="{740CC985-6375-4775-91D4-EE9D9F4435D4}" type="presOf" srcId="{129F22CF-2FC2-4BA5-B539-2C48D1E572F6}" destId="{7336D4CE-A13C-4912-A59B-FEAEE84F7BB9}" srcOrd="0" destOrd="0" presId="urn:microsoft.com/office/officeart/2005/8/layout/vList2"/>
    <dgm:cxn modelId="{B23E7419-75DB-409F-8775-8A585C25160B}" srcId="{9ED467C8-6C76-4F00-90CD-97C277B3335F}" destId="{D96B60C8-C789-4E3C-8BE9-3BDAC8F02DBF}" srcOrd="2" destOrd="0" parTransId="{7E691B34-D79C-48F2-8322-5952BC634B25}" sibTransId="{EA31668D-CBB3-4A45-ADFD-E655787F9149}"/>
    <dgm:cxn modelId="{5EAC4CE0-82A4-4D68-B319-5D6FE1B9AB7E}" srcId="{9ED467C8-6C76-4F00-90CD-97C277B3335F}" destId="{395D18DE-B5AB-4C53-A346-765E23C77C1F}" srcOrd="1" destOrd="0" parTransId="{19EEF650-21A8-48AE-8266-43B961123909}" sibTransId="{E1171746-E5FC-4C52-B0C1-B0E78A4E5243}"/>
    <dgm:cxn modelId="{33272231-A795-448A-8D70-31B7E990FAD9}" type="presOf" srcId="{395D18DE-B5AB-4C53-A346-765E23C77C1F}" destId="{7D5562B3-E2CD-40C7-903E-281F37623721}" srcOrd="0" destOrd="0" presId="urn:microsoft.com/office/officeart/2005/8/layout/vList2"/>
    <dgm:cxn modelId="{E786854E-D7A1-4DAA-B1EF-BAE2D0C6FB65}" type="presOf" srcId="{F398EA1E-EFC3-4363-9CD1-20BF906A9A61}" destId="{04007E62-4132-4C10-B867-A3AF519B7892}" srcOrd="0" destOrd="0" presId="urn:microsoft.com/office/officeart/2005/8/layout/vList2"/>
    <dgm:cxn modelId="{0C7D7CF5-C1C5-4C7B-9530-21502370EBAC}" type="presOf" srcId="{29E0FE95-2519-4F3E-A3D7-86881D90DC42}" destId="{B234152D-A40E-4959-90A5-5F3DBAAD4092}" srcOrd="0" destOrd="0" presId="urn:microsoft.com/office/officeart/2005/8/layout/vList2"/>
    <dgm:cxn modelId="{F5C59EE2-A414-4263-A487-7F911D31B540}" type="presOf" srcId="{D96B60C8-C789-4E3C-8BE9-3BDAC8F02DBF}" destId="{223F5249-F4F1-424C-9332-F64A4566D153}" srcOrd="0" destOrd="0" presId="urn:microsoft.com/office/officeart/2005/8/layout/vList2"/>
    <dgm:cxn modelId="{1CB9EB35-72E9-4046-8F0A-ECBA792A52E7}" srcId="{9ED467C8-6C76-4F00-90CD-97C277B3335F}" destId="{8E6A710D-8115-4CEC-878F-35F20C0E3663}" srcOrd="3" destOrd="0" parTransId="{B9338A06-02BF-448F-8E62-832F455D961F}" sibTransId="{F55CE2FA-770C-4A90-9760-E1E8C1548FEA}"/>
    <dgm:cxn modelId="{3699CA33-1534-460D-9A96-43AE975D9AE6}" type="presOf" srcId="{9ED467C8-6C76-4F00-90CD-97C277B3335F}" destId="{ED7D537A-94A7-4637-ABBD-19CB0F846629}" srcOrd="0" destOrd="0" presId="urn:microsoft.com/office/officeart/2005/8/layout/vList2"/>
    <dgm:cxn modelId="{A2F6B036-3793-4522-A9BD-5FD05DC3441A}" type="presOf" srcId="{8E6A710D-8115-4CEC-878F-35F20C0E3663}" destId="{98B0C586-1880-49C4-800D-9114904EF511}" srcOrd="0" destOrd="0" presId="urn:microsoft.com/office/officeart/2005/8/layout/vList2"/>
    <dgm:cxn modelId="{D18154FB-1D25-40B2-9814-59F55D4A073D}" srcId="{9ED467C8-6C76-4F00-90CD-97C277B3335F}" destId="{29E0FE95-2519-4F3E-A3D7-86881D90DC42}" srcOrd="4" destOrd="0" parTransId="{69DBDAFC-284B-4C86-B5F4-38E1B84393A2}" sibTransId="{8C0EA60E-37D3-4A1B-9235-EB8D1E9E1DF5}"/>
    <dgm:cxn modelId="{EA4AEF36-9388-41FD-BC45-4382277669E2}" type="presParOf" srcId="{ED7D537A-94A7-4637-ABBD-19CB0F846629}" destId="{7336D4CE-A13C-4912-A59B-FEAEE84F7BB9}" srcOrd="0" destOrd="0" presId="urn:microsoft.com/office/officeart/2005/8/layout/vList2"/>
    <dgm:cxn modelId="{6103D1A6-19CD-41BB-989A-4649B7D53A63}" type="presParOf" srcId="{ED7D537A-94A7-4637-ABBD-19CB0F846629}" destId="{2DEF210E-8D7C-41D1-8844-ABB75B89498D}" srcOrd="1" destOrd="0" presId="urn:microsoft.com/office/officeart/2005/8/layout/vList2"/>
    <dgm:cxn modelId="{15A5CBEE-EBBE-4982-9156-169EB9F4A607}" type="presParOf" srcId="{ED7D537A-94A7-4637-ABBD-19CB0F846629}" destId="{7D5562B3-E2CD-40C7-903E-281F37623721}" srcOrd="2" destOrd="0" presId="urn:microsoft.com/office/officeart/2005/8/layout/vList2"/>
    <dgm:cxn modelId="{FE2C231E-1A4C-4C46-AB77-7AFFCC9A1B47}" type="presParOf" srcId="{ED7D537A-94A7-4637-ABBD-19CB0F846629}" destId="{C608B43E-9990-4A9B-93FA-7D412566389C}" srcOrd="3" destOrd="0" presId="urn:microsoft.com/office/officeart/2005/8/layout/vList2"/>
    <dgm:cxn modelId="{5B82E08A-B6C3-4DDC-9335-115F5CB9370F}" type="presParOf" srcId="{ED7D537A-94A7-4637-ABBD-19CB0F846629}" destId="{223F5249-F4F1-424C-9332-F64A4566D153}" srcOrd="4" destOrd="0" presId="urn:microsoft.com/office/officeart/2005/8/layout/vList2"/>
    <dgm:cxn modelId="{67A2D39B-2A04-4DAB-8EFE-A592AA862800}" type="presParOf" srcId="{ED7D537A-94A7-4637-ABBD-19CB0F846629}" destId="{735375F6-9584-4566-824E-1218BDC9C4CE}" srcOrd="5" destOrd="0" presId="urn:microsoft.com/office/officeart/2005/8/layout/vList2"/>
    <dgm:cxn modelId="{CC74B40E-61DC-49AF-8F26-A85D219A573A}" type="presParOf" srcId="{ED7D537A-94A7-4637-ABBD-19CB0F846629}" destId="{98B0C586-1880-49C4-800D-9114904EF511}" srcOrd="6" destOrd="0" presId="urn:microsoft.com/office/officeart/2005/8/layout/vList2"/>
    <dgm:cxn modelId="{1E095488-CDC8-4BED-B3F8-ECF746197AD3}" type="presParOf" srcId="{ED7D537A-94A7-4637-ABBD-19CB0F846629}" destId="{4F43167A-50C9-4F36-93EA-CED01C00257F}" srcOrd="7" destOrd="0" presId="urn:microsoft.com/office/officeart/2005/8/layout/vList2"/>
    <dgm:cxn modelId="{46F27F3E-39D2-42C4-B4A8-0233C8C98F07}" type="presParOf" srcId="{ED7D537A-94A7-4637-ABBD-19CB0F846629}" destId="{B234152D-A40E-4959-90A5-5F3DBAAD4092}" srcOrd="8" destOrd="0" presId="urn:microsoft.com/office/officeart/2005/8/layout/vList2"/>
    <dgm:cxn modelId="{6231EB4F-F93C-457C-832B-2875052A6B38}" type="presParOf" srcId="{ED7D537A-94A7-4637-ABBD-19CB0F846629}" destId="{5FCFE0B7-354C-4FE9-8EBD-E6B7110DB1B0}" srcOrd="9" destOrd="0" presId="urn:microsoft.com/office/officeart/2005/8/layout/vList2"/>
    <dgm:cxn modelId="{7AF0F29D-9056-43BF-B29A-2F3A3B46EFF2}" type="presParOf" srcId="{ED7D537A-94A7-4637-ABBD-19CB0F846629}" destId="{04007E62-4132-4C10-B867-A3AF519B789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23784-9996-452D-9DD4-86E0FD07EC99}">
      <dsp:nvSpPr>
        <dsp:cNvPr id="0" name=""/>
        <dsp:cNvSpPr/>
      </dsp:nvSpPr>
      <dsp:spPr>
        <a:xfrm>
          <a:off x="0" y="158349"/>
          <a:ext cx="3283267" cy="19699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a:t>Will you talk to others about this conversation?</a:t>
          </a:r>
        </a:p>
      </dsp:txBody>
      <dsp:txXfrm>
        <a:off x="0" y="158349"/>
        <a:ext cx="3283267" cy="1969960"/>
      </dsp:txXfrm>
    </dsp:sp>
    <dsp:sp modelId="{F91A528A-790F-4D9F-8396-A9F61765135B}">
      <dsp:nvSpPr>
        <dsp:cNvPr id="0" name=""/>
        <dsp:cNvSpPr/>
      </dsp:nvSpPr>
      <dsp:spPr>
        <a:xfrm>
          <a:off x="3611594" y="158349"/>
          <a:ext cx="3283267" cy="1969960"/>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a:t>Will you give advice?</a:t>
          </a:r>
        </a:p>
      </dsp:txBody>
      <dsp:txXfrm>
        <a:off x="3611594" y="158349"/>
        <a:ext cx="3283267" cy="1969960"/>
      </dsp:txXfrm>
    </dsp:sp>
    <dsp:sp modelId="{66213262-0D3A-4AE7-8D41-C523FC8FB7E3}">
      <dsp:nvSpPr>
        <dsp:cNvPr id="0" name=""/>
        <dsp:cNvSpPr/>
      </dsp:nvSpPr>
      <dsp:spPr>
        <a:xfrm>
          <a:off x="7223188" y="158349"/>
          <a:ext cx="3283267" cy="1969960"/>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a:t>Do you have tendencies your coachee should know about?</a:t>
          </a:r>
        </a:p>
      </dsp:txBody>
      <dsp:txXfrm>
        <a:off x="7223188" y="158349"/>
        <a:ext cx="3283267" cy="1969960"/>
      </dsp:txXfrm>
    </dsp:sp>
    <dsp:sp modelId="{D764D01D-B1FB-4354-8FB8-F06AADAFFDF0}">
      <dsp:nvSpPr>
        <dsp:cNvPr id="0" name=""/>
        <dsp:cNvSpPr/>
      </dsp:nvSpPr>
      <dsp:spPr>
        <a:xfrm>
          <a:off x="0" y="2456636"/>
          <a:ext cx="3283267" cy="1969960"/>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a:t>Will you remain neutral?</a:t>
          </a:r>
        </a:p>
      </dsp:txBody>
      <dsp:txXfrm>
        <a:off x="0" y="2456636"/>
        <a:ext cx="3283267" cy="1969960"/>
      </dsp:txXfrm>
    </dsp:sp>
    <dsp:sp modelId="{78B703D2-01CF-404F-8A20-6CE937B7E00B}">
      <dsp:nvSpPr>
        <dsp:cNvPr id="0" name=""/>
        <dsp:cNvSpPr/>
      </dsp:nvSpPr>
      <dsp:spPr>
        <a:xfrm>
          <a:off x="3611594" y="2456636"/>
          <a:ext cx="3283267" cy="1969960"/>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a:t>How will you listen?</a:t>
          </a:r>
        </a:p>
      </dsp:txBody>
      <dsp:txXfrm>
        <a:off x="3611594" y="2456636"/>
        <a:ext cx="3283267" cy="1969960"/>
      </dsp:txXfrm>
    </dsp:sp>
    <dsp:sp modelId="{C950F6E5-8930-4C00-8F6B-445EDD1617CC}">
      <dsp:nvSpPr>
        <dsp:cNvPr id="0" name=""/>
        <dsp:cNvSpPr/>
      </dsp:nvSpPr>
      <dsp:spPr>
        <a:xfrm>
          <a:off x="7223188" y="2456636"/>
          <a:ext cx="3283267" cy="196996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a:t>What do </a:t>
          </a:r>
          <a:r>
            <a:rPr lang="en-US" sz="3100" i="1" kern="1200"/>
            <a:t>you</a:t>
          </a:r>
          <a:r>
            <a:rPr lang="en-US" sz="3100" kern="1200"/>
            <a:t> want in the relationship?</a:t>
          </a:r>
        </a:p>
      </dsp:txBody>
      <dsp:txXfrm>
        <a:off x="7223188" y="2456636"/>
        <a:ext cx="3283267" cy="1969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6D4CE-A13C-4912-A59B-FEAEE84F7BB9}">
      <dsp:nvSpPr>
        <dsp:cNvPr id="0" name=""/>
        <dsp:cNvSpPr/>
      </dsp:nvSpPr>
      <dsp:spPr>
        <a:xfrm>
          <a:off x="0" y="630218"/>
          <a:ext cx="10506456"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What we discuss will remain confidential except for extreme details.</a:t>
          </a:r>
        </a:p>
      </dsp:txBody>
      <dsp:txXfrm>
        <a:off x="24588" y="654806"/>
        <a:ext cx="10457280" cy="454509"/>
      </dsp:txXfrm>
    </dsp:sp>
    <dsp:sp modelId="{7D5562B3-E2CD-40C7-903E-281F37623721}">
      <dsp:nvSpPr>
        <dsp:cNvPr id="0" name=""/>
        <dsp:cNvSpPr/>
      </dsp:nvSpPr>
      <dsp:spPr>
        <a:xfrm>
          <a:off x="0" y="1194383"/>
          <a:ext cx="10506456" cy="50368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I will remain neutral and engaged; I will stand with you in the fire.</a:t>
          </a:r>
        </a:p>
      </dsp:txBody>
      <dsp:txXfrm>
        <a:off x="24588" y="1218971"/>
        <a:ext cx="10457280" cy="454509"/>
      </dsp:txXfrm>
    </dsp:sp>
    <dsp:sp modelId="{223F5249-F4F1-424C-9332-F64A4566D153}">
      <dsp:nvSpPr>
        <dsp:cNvPr id="0" name=""/>
        <dsp:cNvSpPr/>
      </dsp:nvSpPr>
      <dsp:spPr>
        <a:xfrm>
          <a:off x="0" y="1758547"/>
          <a:ext cx="10506456" cy="50368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I will not give you advice. </a:t>
          </a:r>
        </a:p>
      </dsp:txBody>
      <dsp:txXfrm>
        <a:off x="24588" y="1783135"/>
        <a:ext cx="10457280" cy="454509"/>
      </dsp:txXfrm>
    </dsp:sp>
    <dsp:sp modelId="{98B0C586-1880-49C4-800D-9114904EF511}">
      <dsp:nvSpPr>
        <dsp:cNvPr id="0" name=""/>
        <dsp:cNvSpPr/>
      </dsp:nvSpPr>
      <dsp:spPr>
        <a:xfrm>
          <a:off x="0" y="2322712"/>
          <a:ext cx="10506456" cy="50368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a:t>I will follow my curiosity and see where it leads us.</a:t>
          </a:r>
          <a:endParaRPr lang="en-US" sz="2100" kern="1200" dirty="0"/>
        </a:p>
      </dsp:txBody>
      <dsp:txXfrm>
        <a:off x="24588" y="2347300"/>
        <a:ext cx="10457280" cy="454509"/>
      </dsp:txXfrm>
    </dsp:sp>
    <dsp:sp modelId="{B234152D-A40E-4959-90A5-5F3DBAAD4092}">
      <dsp:nvSpPr>
        <dsp:cNvPr id="0" name=""/>
        <dsp:cNvSpPr/>
      </dsp:nvSpPr>
      <dsp:spPr>
        <a:xfrm>
          <a:off x="0" y="2886878"/>
          <a:ext cx="10506456" cy="50368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I will call you forth to become what you most want to become.</a:t>
          </a:r>
        </a:p>
      </dsp:txBody>
      <dsp:txXfrm>
        <a:off x="24588" y="2911466"/>
        <a:ext cx="10457280" cy="454509"/>
      </dsp:txXfrm>
    </dsp:sp>
    <dsp:sp modelId="{04007E62-4132-4C10-B867-A3AF519B7892}">
      <dsp:nvSpPr>
        <dsp:cNvPr id="0" name=""/>
        <dsp:cNvSpPr/>
      </dsp:nvSpPr>
      <dsp:spPr>
        <a:xfrm>
          <a:off x="0" y="3451043"/>
          <a:ext cx="10506456" cy="50368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I believe coaching is a relationship and will honor that by challenging you honestly and in love</a:t>
          </a:r>
        </a:p>
      </dsp:txBody>
      <dsp:txXfrm>
        <a:off x="24588" y="3475631"/>
        <a:ext cx="10457280"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1"/>
            <a:ext cx="3077739" cy="471054"/>
          </a:xfrm>
          <a:prstGeom prst="rect">
            <a:avLst/>
          </a:prstGeom>
        </p:spPr>
        <p:txBody>
          <a:bodyPr vert="horz" lIns="94229" tIns="47114" rIns="94229" bIns="47114" rtlCol="0"/>
          <a:lstStyle>
            <a:lvl1pPr algn="r">
              <a:defRPr sz="1200"/>
            </a:lvl1pPr>
          </a:lstStyle>
          <a:p>
            <a:fld id="{162F4CEC-44E0-41A2-BF83-52A926F26CDB}" type="datetimeFigureOut">
              <a:rPr lang="en-US" smtClean="0"/>
              <a:t>9/28/2020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1F4A35A-D4E6-429C-BCF8-F5D92005F2FC}" type="slidenum">
              <a:rPr lang="en-US" smtClean="0"/>
              <a:t>‹#›</a:t>
            </a:fld>
            <a:endParaRPr lang="en-US"/>
          </a:p>
        </p:txBody>
      </p:sp>
    </p:spTree>
    <p:extLst>
      <p:ext uri="{BB962C8B-B14F-4D97-AF65-F5344CB8AC3E}">
        <p14:creationId xmlns:p14="http://schemas.microsoft.com/office/powerpoint/2010/main" val="313652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I’d like to present to you a view of coaching agile teams that I’ve used the past 4 years. I’ll give it in the style of a </a:t>
            </a:r>
            <a:r>
              <a:rPr lang="en-US" dirty="0" err="1"/>
              <a:t>pechakucha</a:t>
            </a:r>
            <a:r>
              <a:rPr lang="en-US" dirty="0"/>
              <a:t>, that is about 20 slides each only taking about 20 seconds. The goal is to inform and persuade you to try it out for yourselves. Please hold your questions until the end, which should be </a:t>
            </a:r>
            <a:r>
              <a:rPr lang="en-US"/>
              <a:t>roughly 10 </a:t>
            </a:r>
            <a:r>
              <a:rPr lang="en-US" dirty="0"/>
              <a:t>minutes from now.</a:t>
            </a:r>
          </a:p>
        </p:txBody>
      </p:sp>
      <p:sp>
        <p:nvSpPr>
          <p:cNvPr id="4" name="Slide Number Placeholder 3"/>
          <p:cNvSpPr>
            <a:spLocks noGrp="1"/>
          </p:cNvSpPr>
          <p:nvPr>
            <p:ph type="sldNum" sz="quarter" idx="5"/>
          </p:nvPr>
        </p:nvSpPr>
        <p:spPr/>
        <p:txBody>
          <a:bodyPr/>
          <a:lstStyle/>
          <a:p>
            <a:fld id="{81F4A35A-D4E6-429C-BCF8-F5D92005F2FC}" type="slidenum">
              <a:rPr lang="en-US" smtClean="0"/>
              <a:t>1</a:t>
            </a:fld>
            <a:endParaRPr lang="en-US"/>
          </a:p>
        </p:txBody>
      </p:sp>
    </p:spTree>
    <p:extLst>
      <p:ext uri="{BB962C8B-B14F-4D97-AF65-F5344CB8AC3E}">
        <p14:creationId xmlns:p14="http://schemas.microsoft.com/office/powerpoint/2010/main" val="277411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use questions like these to invite exploration of the topics raised earlier. I might ask:</a:t>
            </a:r>
            <a:br>
              <a:rPr lang="en-US" dirty="0"/>
            </a:br>
            <a:endParaRPr lang="en-US" dirty="0"/>
          </a:p>
          <a:p>
            <a:r>
              <a:rPr lang="en-US" dirty="0"/>
              <a:t>[read questions]</a:t>
            </a:r>
          </a:p>
          <a:p>
            <a:endParaRPr lang="en-US" dirty="0"/>
          </a:p>
          <a:p>
            <a:r>
              <a:rPr lang="en-US" dirty="0"/>
              <a:t>My goal here is to widen their view and lead them to discover new things they may have overlooked. This can help a </a:t>
            </a:r>
            <a:r>
              <a:rPr lang="en-US" dirty="0" err="1"/>
              <a:t>coachee</a:t>
            </a:r>
            <a:r>
              <a:rPr lang="en-US" dirty="0"/>
              <a:t> who is trapped by what logicians call a “False Choice.”</a:t>
            </a:r>
          </a:p>
        </p:txBody>
      </p:sp>
      <p:sp>
        <p:nvSpPr>
          <p:cNvPr id="4" name="Slide Number Placeholder 3"/>
          <p:cNvSpPr>
            <a:spLocks noGrp="1"/>
          </p:cNvSpPr>
          <p:nvPr>
            <p:ph type="sldNum" sz="quarter" idx="5"/>
          </p:nvPr>
        </p:nvSpPr>
        <p:spPr/>
        <p:txBody>
          <a:bodyPr/>
          <a:lstStyle/>
          <a:p>
            <a:fld id="{81F4A35A-D4E6-429C-BCF8-F5D92005F2FC}" type="slidenum">
              <a:rPr lang="en-US" smtClean="0"/>
              <a:t>10</a:t>
            </a:fld>
            <a:endParaRPr lang="en-US"/>
          </a:p>
        </p:txBody>
      </p:sp>
    </p:spTree>
    <p:extLst>
      <p:ext uri="{BB962C8B-B14F-4D97-AF65-F5344CB8AC3E}">
        <p14:creationId xmlns:p14="http://schemas.microsoft.com/office/powerpoint/2010/main" val="14176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a:t>
            </a:r>
            <a:r>
              <a:rPr lang="en-US" dirty="0" err="1"/>
              <a:t>coachee</a:t>
            </a:r>
            <a:r>
              <a:rPr lang="en-US" dirty="0"/>
              <a:t> discovers more about their circumstance, they may need to assess what they’ve found. For this purpose, I’d use questions like:</a:t>
            </a:r>
          </a:p>
          <a:p>
            <a:endParaRPr lang="en-US" dirty="0"/>
          </a:p>
          <a:p>
            <a:r>
              <a:rPr lang="en-US" dirty="0"/>
              <a:t>[read questions]</a:t>
            </a:r>
          </a:p>
          <a:p>
            <a:endParaRPr lang="en-US" dirty="0"/>
          </a:p>
          <a:p>
            <a:r>
              <a:rPr lang="en-US" dirty="0"/>
              <a:t>These prompt the </a:t>
            </a:r>
            <a:r>
              <a:rPr lang="en-US" dirty="0" err="1"/>
              <a:t>coachee</a:t>
            </a:r>
            <a:r>
              <a:rPr lang="en-US" dirty="0"/>
              <a:t> to connect dead facts and circumstance with their own living framework of meaning. They decide how and why they feel about something or what they make of it.</a:t>
            </a:r>
          </a:p>
        </p:txBody>
      </p:sp>
      <p:sp>
        <p:nvSpPr>
          <p:cNvPr id="4" name="Slide Number Placeholder 3"/>
          <p:cNvSpPr>
            <a:spLocks noGrp="1"/>
          </p:cNvSpPr>
          <p:nvPr>
            <p:ph type="sldNum" sz="quarter" idx="5"/>
          </p:nvPr>
        </p:nvSpPr>
        <p:spPr/>
        <p:txBody>
          <a:bodyPr/>
          <a:lstStyle/>
          <a:p>
            <a:fld id="{81F4A35A-D4E6-429C-BCF8-F5D92005F2FC}" type="slidenum">
              <a:rPr lang="en-US" smtClean="0"/>
              <a:t>11</a:t>
            </a:fld>
            <a:endParaRPr lang="en-US"/>
          </a:p>
        </p:txBody>
      </p:sp>
    </p:spTree>
    <p:extLst>
      <p:ext uri="{BB962C8B-B14F-4D97-AF65-F5344CB8AC3E}">
        <p14:creationId xmlns:p14="http://schemas.microsoft.com/office/powerpoint/2010/main" val="219407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time is ripe to harvest learning and decision. I relish asking questions like:</a:t>
            </a:r>
          </a:p>
          <a:p>
            <a:endParaRPr lang="en-US" dirty="0"/>
          </a:p>
          <a:p>
            <a:r>
              <a:rPr lang="en-US" dirty="0"/>
              <a:t>[read questions]</a:t>
            </a:r>
          </a:p>
          <a:p>
            <a:endParaRPr lang="en-US" dirty="0"/>
          </a:p>
          <a:p>
            <a:r>
              <a:rPr lang="en-US" dirty="0"/>
              <a:t>These questions often land with powerful and sometimes terrible impact. The </a:t>
            </a:r>
            <a:r>
              <a:rPr lang="en-US" dirty="0" err="1"/>
              <a:t>coachee</a:t>
            </a:r>
            <a:r>
              <a:rPr lang="en-US" dirty="0"/>
              <a:t> is lead to confront their own inaction, examine the virtue of their desires, and state, maybe for the first time, their high dreams.</a:t>
            </a:r>
          </a:p>
        </p:txBody>
      </p:sp>
      <p:sp>
        <p:nvSpPr>
          <p:cNvPr id="4" name="Slide Number Placeholder 3"/>
          <p:cNvSpPr>
            <a:spLocks noGrp="1"/>
          </p:cNvSpPr>
          <p:nvPr>
            <p:ph type="sldNum" sz="quarter" idx="5"/>
          </p:nvPr>
        </p:nvSpPr>
        <p:spPr/>
        <p:txBody>
          <a:bodyPr/>
          <a:lstStyle/>
          <a:p>
            <a:fld id="{81F4A35A-D4E6-429C-BCF8-F5D92005F2FC}" type="slidenum">
              <a:rPr lang="en-US" smtClean="0"/>
              <a:t>12</a:t>
            </a:fld>
            <a:endParaRPr lang="en-US"/>
          </a:p>
        </p:txBody>
      </p:sp>
    </p:spTree>
    <p:extLst>
      <p:ext uri="{BB962C8B-B14F-4D97-AF65-F5344CB8AC3E}">
        <p14:creationId xmlns:p14="http://schemas.microsoft.com/office/powerpoint/2010/main" val="299855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this important work, it’s crucial to make something real of it. I’d use the following types of questions to encourage the </a:t>
            </a:r>
            <a:r>
              <a:rPr lang="en-US" dirty="0" err="1"/>
              <a:t>coachee</a:t>
            </a:r>
            <a:r>
              <a:rPr lang="en-US" dirty="0"/>
              <a:t> to action:</a:t>
            </a:r>
          </a:p>
          <a:p>
            <a:endParaRPr lang="en-US" dirty="0"/>
          </a:p>
          <a:p>
            <a:r>
              <a:rPr lang="en-US" dirty="0"/>
              <a:t>[read questions]</a:t>
            </a:r>
          </a:p>
          <a:p>
            <a:endParaRPr lang="en-US" dirty="0"/>
          </a:p>
          <a:p>
            <a:r>
              <a:rPr lang="en-US" dirty="0"/>
              <a:t>More often then not, little steps are all that’s needed for the </a:t>
            </a:r>
            <a:r>
              <a:rPr lang="en-US" dirty="0" err="1"/>
              <a:t>coachee</a:t>
            </a:r>
            <a:r>
              <a:rPr lang="en-US" dirty="0"/>
              <a:t> to get unstuck and moving towards accomplishing or becoming that thing they deeply desire.</a:t>
            </a:r>
          </a:p>
        </p:txBody>
      </p:sp>
      <p:sp>
        <p:nvSpPr>
          <p:cNvPr id="4" name="Slide Number Placeholder 3"/>
          <p:cNvSpPr>
            <a:spLocks noGrp="1"/>
          </p:cNvSpPr>
          <p:nvPr>
            <p:ph type="sldNum" sz="quarter" idx="5"/>
          </p:nvPr>
        </p:nvSpPr>
        <p:spPr/>
        <p:txBody>
          <a:bodyPr/>
          <a:lstStyle/>
          <a:p>
            <a:fld id="{81F4A35A-D4E6-429C-BCF8-F5D92005F2FC}" type="slidenum">
              <a:rPr lang="en-US" smtClean="0"/>
              <a:t>13</a:t>
            </a:fld>
            <a:endParaRPr lang="en-US"/>
          </a:p>
        </p:txBody>
      </p:sp>
    </p:spTree>
    <p:extLst>
      <p:ext uri="{BB962C8B-B14F-4D97-AF65-F5344CB8AC3E}">
        <p14:creationId xmlns:p14="http://schemas.microsoft.com/office/powerpoint/2010/main" val="1473006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now to share a few tips that will aid your coaching conversations. Listening is an important skill for a coach to master. Most listening is distracted, unfocused, and done simply to formulate a response. Level 2 listening is a deep focus on what the </a:t>
            </a:r>
            <a:r>
              <a:rPr lang="en-US" dirty="0" err="1"/>
              <a:t>coachee</a:t>
            </a:r>
            <a:r>
              <a:rPr lang="en-US" dirty="0"/>
              <a:t> is saying. When distractions emerge, the coach gently brings her mind back to what is being said. The goal is to engage deeply and for the purpose of understanding and discovery.</a:t>
            </a:r>
          </a:p>
        </p:txBody>
      </p:sp>
      <p:sp>
        <p:nvSpPr>
          <p:cNvPr id="4" name="Slide Number Placeholder 3"/>
          <p:cNvSpPr>
            <a:spLocks noGrp="1"/>
          </p:cNvSpPr>
          <p:nvPr>
            <p:ph type="sldNum" sz="quarter" idx="5"/>
          </p:nvPr>
        </p:nvSpPr>
        <p:spPr/>
        <p:txBody>
          <a:bodyPr/>
          <a:lstStyle/>
          <a:p>
            <a:fld id="{81F4A35A-D4E6-429C-BCF8-F5D92005F2FC}" type="slidenum">
              <a:rPr lang="en-US" smtClean="0"/>
              <a:t>14</a:t>
            </a:fld>
            <a:endParaRPr lang="en-US"/>
          </a:p>
        </p:txBody>
      </p:sp>
    </p:spTree>
    <p:extLst>
      <p:ext uri="{BB962C8B-B14F-4D97-AF65-F5344CB8AC3E}">
        <p14:creationId xmlns:p14="http://schemas.microsoft.com/office/powerpoint/2010/main" val="2108515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Reflection is speaking back to the other what you believe they are saying. It sounds like, “What I hear you say is…” or “What I make up about that is…” These phrases are precisely crafted to offer a non-judgmental way of reflecting impact and comprehension. The coach confirms she is understanding and ensures that future questions track with the </a:t>
            </a:r>
            <a:r>
              <a:rPr lang="en-US" dirty="0" err="1"/>
              <a:t>coachee’s</a:t>
            </a:r>
            <a:r>
              <a:rPr lang="en-US" dirty="0"/>
              <a:t> thinking..</a:t>
            </a:r>
          </a:p>
        </p:txBody>
      </p:sp>
      <p:sp>
        <p:nvSpPr>
          <p:cNvPr id="4" name="Slide Number Placeholder 3"/>
          <p:cNvSpPr>
            <a:spLocks noGrp="1"/>
          </p:cNvSpPr>
          <p:nvPr>
            <p:ph type="sldNum" sz="quarter" idx="5"/>
          </p:nvPr>
        </p:nvSpPr>
        <p:spPr/>
        <p:txBody>
          <a:bodyPr/>
          <a:lstStyle/>
          <a:p>
            <a:fld id="{81F4A35A-D4E6-429C-BCF8-F5D92005F2FC}" type="slidenum">
              <a:rPr lang="en-US" smtClean="0"/>
              <a:t>15</a:t>
            </a:fld>
            <a:endParaRPr lang="en-US"/>
          </a:p>
        </p:txBody>
      </p:sp>
    </p:spTree>
    <p:extLst>
      <p:ext uri="{BB962C8B-B14F-4D97-AF65-F5344CB8AC3E}">
        <p14:creationId xmlns:p14="http://schemas.microsoft.com/office/powerpoint/2010/main" val="366325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Reframing is a creative way to stimulate lateral thinking. Here are a couple examples. You might reframe a problem as a challenge. Problems are heavy and challenges can be enlivening. You might reframe statements like, “He was acting like a jerk” by wondering aloud, “What could cause you to act that way?” In this example, the coach reframes the “jerk” in a way that encourages empathy. The </a:t>
            </a:r>
            <a:r>
              <a:rPr lang="en-US" dirty="0" err="1"/>
              <a:t>coachee</a:t>
            </a:r>
            <a:r>
              <a:rPr lang="en-US" dirty="0"/>
              <a:t> might well consider that the “jerk” is not an enemy but someone having a rough day.</a:t>
            </a:r>
          </a:p>
        </p:txBody>
      </p:sp>
      <p:sp>
        <p:nvSpPr>
          <p:cNvPr id="4" name="Slide Number Placeholder 3"/>
          <p:cNvSpPr>
            <a:spLocks noGrp="1"/>
          </p:cNvSpPr>
          <p:nvPr>
            <p:ph type="sldNum" sz="quarter" idx="5"/>
          </p:nvPr>
        </p:nvSpPr>
        <p:spPr/>
        <p:txBody>
          <a:bodyPr/>
          <a:lstStyle/>
          <a:p>
            <a:fld id="{81F4A35A-D4E6-429C-BCF8-F5D92005F2FC}" type="slidenum">
              <a:rPr lang="en-US" smtClean="0"/>
              <a:t>16</a:t>
            </a:fld>
            <a:endParaRPr lang="en-US"/>
          </a:p>
        </p:txBody>
      </p:sp>
    </p:spTree>
    <p:extLst>
      <p:ext uri="{BB962C8B-B14F-4D97-AF65-F5344CB8AC3E}">
        <p14:creationId xmlns:p14="http://schemas.microsoft.com/office/powerpoint/2010/main" val="1962641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record of coaching conversations can be rewarding. A coach can prepare for a conversation by reading over her notes of the last. The </a:t>
            </a:r>
            <a:r>
              <a:rPr lang="en-US" dirty="0" err="1"/>
              <a:t>coachee</a:t>
            </a:r>
            <a:r>
              <a:rPr lang="en-US" dirty="0"/>
              <a:t> could be encouraged by how far they’ve come. Last, a coach may find new insight, simply by seeing the whole context of a conversation or of several conversations laid out in front of them on the page.</a:t>
            </a:r>
          </a:p>
        </p:txBody>
      </p:sp>
      <p:sp>
        <p:nvSpPr>
          <p:cNvPr id="4" name="Slide Number Placeholder 3"/>
          <p:cNvSpPr>
            <a:spLocks noGrp="1"/>
          </p:cNvSpPr>
          <p:nvPr>
            <p:ph type="sldNum" sz="quarter" idx="5"/>
          </p:nvPr>
        </p:nvSpPr>
        <p:spPr/>
        <p:txBody>
          <a:bodyPr/>
          <a:lstStyle/>
          <a:p>
            <a:fld id="{81F4A35A-D4E6-429C-BCF8-F5D92005F2FC}" type="slidenum">
              <a:rPr lang="en-US" smtClean="0"/>
              <a:t>17</a:t>
            </a:fld>
            <a:endParaRPr lang="en-US"/>
          </a:p>
        </p:txBody>
      </p:sp>
    </p:spTree>
    <p:extLst>
      <p:ext uri="{BB962C8B-B14F-4D97-AF65-F5344CB8AC3E}">
        <p14:creationId xmlns:p14="http://schemas.microsoft.com/office/powerpoint/2010/main" val="3676365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Coaching takes work and you should expect you’ll struggle at first. If you’ve decided your stance should be a neutral one, you may find it difficult to avoid stating your opinion, offering advice, or biasing the </a:t>
            </a:r>
            <a:r>
              <a:rPr lang="en-US" dirty="0" err="1"/>
              <a:t>coachee</a:t>
            </a:r>
            <a:r>
              <a:rPr lang="en-US" dirty="0"/>
              <a:t> with narrowing questions too early in the conversation. Be patient with yourself and learn to listen for those things. You might find an experienced coach or a friend or loved one to practice with.</a:t>
            </a:r>
          </a:p>
        </p:txBody>
      </p:sp>
      <p:sp>
        <p:nvSpPr>
          <p:cNvPr id="4" name="Slide Number Placeholder 3"/>
          <p:cNvSpPr>
            <a:spLocks noGrp="1"/>
          </p:cNvSpPr>
          <p:nvPr>
            <p:ph type="sldNum" sz="quarter" idx="5"/>
          </p:nvPr>
        </p:nvSpPr>
        <p:spPr/>
        <p:txBody>
          <a:bodyPr/>
          <a:lstStyle/>
          <a:p>
            <a:fld id="{81F4A35A-D4E6-429C-BCF8-F5D92005F2FC}" type="slidenum">
              <a:rPr lang="en-US" smtClean="0"/>
              <a:t>18</a:t>
            </a:fld>
            <a:endParaRPr lang="en-US"/>
          </a:p>
        </p:txBody>
      </p:sp>
    </p:spTree>
    <p:extLst>
      <p:ext uri="{BB962C8B-B14F-4D97-AF65-F5344CB8AC3E}">
        <p14:creationId xmlns:p14="http://schemas.microsoft.com/office/powerpoint/2010/main" val="3770468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level 2 listening I mentioned earlier is quite difficult to master for me. When in that mode, avoid criticizing your lack of attention of focus. Rather, practice returning to what your </a:t>
            </a:r>
            <a:r>
              <a:rPr lang="en-US" dirty="0" err="1"/>
              <a:t>coachee</a:t>
            </a:r>
            <a:r>
              <a:rPr lang="en-US" dirty="0"/>
              <a:t> is saying. Ensure your environment is free from distraction. If you practice long enough, you will find your attention and your focus grows to stay with your </a:t>
            </a:r>
            <a:r>
              <a:rPr lang="en-US" dirty="0" err="1"/>
              <a:t>coachee</a:t>
            </a:r>
            <a:r>
              <a:rPr lang="en-US" dirty="0"/>
              <a:t> for the whole conversation.</a:t>
            </a:r>
          </a:p>
        </p:txBody>
      </p:sp>
      <p:sp>
        <p:nvSpPr>
          <p:cNvPr id="4" name="Slide Number Placeholder 3"/>
          <p:cNvSpPr>
            <a:spLocks noGrp="1"/>
          </p:cNvSpPr>
          <p:nvPr>
            <p:ph type="sldNum" sz="quarter" idx="5"/>
          </p:nvPr>
        </p:nvSpPr>
        <p:spPr/>
        <p:txBody>
          <a:bodyPr/>
          <a:lstStyle/>
          <a:p>
            <a:fld id="{81F4A35A-D4E6-429C-BCF8-F5D92005F2FC}" type="slidenum">
              <a:rPr lang="en-US" smtClean="0"/>
              <a:t>19</a:t>
            </a:fld>
            <a:endParaRPr lang="en-US"/>
          </a:p>
        </p:txBody>
      </p:sp>
    </p:spTree>
    <p:extLst>
      <p:ext uri="{BB962C8B-B14F-4D97-AF65-F5344CB8AC3E}">
        <p14:creationId xmlns:p14="http://schemas.microsoft.com/office/powerpoint/2010/main" val="129904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rPr>
              <a:t>What do you think of when you picture a coach? If you’re like me 5 years ago, you picture a person who:</a:t>
            </a:r>
          </a:p>
          <a:p>
            <a:pPr marL="176679" indent="-176679">
              <a:buFontTx/>
              <a:buChar char="-"/>
            </a:pPr>
            <a:r>
              <a:rPr lang="en-US" dirty="0">
                <a:solidFill>
                  <a:srgbClr val="000000"/>
                </a:solidFill>
              </a:rPr>
              <a:t>Devizes strategy</a:t>
            </a:r>
          </a:p>
          <a:p>
            <a:pPr marL="176679" indent="-176679">
              <a:buFontTx/>
              <a:buChar char="-"/>
            </a:pPr>
            <a:r>
              <a:rPr lang="en-US" dirty="0">
                <a:solidFill>
                  <a:srgbClr val="000000"/>
                </a:solidFill>
              </a:rPr>
              <a:t>Directs the action</a:t>
            </a:r>
          </a:p>
          <a:p>
            <a:pPr marL="176679" indent="-176679">
              <a:buFontTx/>
              <a:buChar char="-"/>
            </a:pPr>
            <a:r>
              <a:rPr lang="en-US" dirty="0">
                <a:solidFill>
                  <a:srgbClr val="000000"/>
                </a:solidFill>
              </a:rPr>
              <a:t>Has authority over the players</a:t>
            </a:r>
          </a:p>
          <a:p>
            <a:pPr marL="176679" indent="-176679">
              <a:buFontTx/>
              <a:buChar char="-"/>
            </a:pPr>
            <a:r>
              <a:rPr lang="en-US" dirty="0">
                <a:solidFill>
                  <a:srgbClr val="000000"/>
                </a:solidFill>
              </a:rPr>
              <a:t>Commands loyalty</a:t>
            </a:r>
          </a:p>
          <a:p>
            <a:pPr marL="176679" indent="-176679">
              <a:buFontTx/>
              <a:buChar char="-"/>
            </a:pPr>
            <a:r>
              <a:rPr lang="en-US" dirty="0">
                <a:solidFill>
                  <a:srgbClr val="000000"/>
                </a:solidFill>
              </a:rPr>
              <a:t>And maybe even plays on the team as well</a:t>
            </a:r>
          </a:p>
          <a:p>
            <a:endParaRPr lang="en-US" dirty="0">
              <a:solidFill>
                <a:srgbClr val="000000"/>
              </a:solidFill>
            </a:endParaRPr>
          </a:p>
          <a:p>
            <a:r>
              <a:rPr lang="en-US" dirty="0">
                <a:solidFill>
                  <a:srgbClr val="000000"/>
                </a:solidFill>
              </a:rPr>
              <a:t>While there is certainly value in this sort of coaching, another style brings different benefits on Scrum and other sorts of agile team.</a:t>
            </a:r>
            <a:endParaRPr lang="en-US" dirty="0"/>
          </a:p>
        </p:txBody>
      </p:sp>
      <p:sp>
        <p:nvSpPr>
          <p:cNvPr id="4" name="Slide Number Placeholder 3"/>
          <p:cNvSpPr>
            <a:spLocks noGrp="1"/>
          </p:cNvSpPr>
          <p:nvPr>
            <p:ph type="sldNum" sz="quarter" idx="5"/>
          </p:nvPr>
        </p:nvSpPr>
        <p:spPr/>
        <p:txBody>
          <a:bodyPr/>
          <a:lstStyle/>
          <a:p>
            <a:fld id="{81F4A35A-D4E6-429C-BCF8-F5D92005F2FC}" type="slidenum">
              <a:rPr lang="en-US" smtClean="0"/>
              <a:t>2</a:t>
            </a:fld>
            <a:endParaRPr lang="en-US"/>
          </a:p>
        </p:txBody>
      </p:sp>
    </p:spTree>
    <p:extLst>
      <p:ext uri="{BB962C8B-B14F-4D97-AF65-F5344CB8AC3E}">
        <p14:creationId xmlns:p14="http://schemas.microsoft.com/office/powerpoint/2010/main" val="3660215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wonder if you’re helping at all. This self-doubt might be valid and it might not. Check with your </a:t>
            </a:r>
            <a:r>
              <a:rPr lang="en-US" dirty="0" err="1"/>
              <a:t>coachee</a:t>
            </a:r>
            <a:r>
              <a:rPr lang="en-US" dirty="0"/>
              <a:t> for the impact of your conversations. Examine your journal for signs of progress. Persevere through the doubt. You might need to find your own coach or form a community of coaching practice. Though your doubt may prevail against you alone, you and another may stand against it, and a group of 3 is not easily overcome.</a:t>
            </a:r>
          </a:p>
        </p:txBody>
      </p:sp>
      <p:sp>
        <p:nvSpPr>
          <p:cNvPr id="4" name="Slide Number Placeholder 3"/>
          <p:cNvSpPr>
            <a:spLocks noGrp="1"/>
          </p:cNvSpPr>
          <p:nvPr>
            <p:ph type="sldNum" sz="quarter" idx="5"/>
          </p:nvPr>
        </p:nvSpPr>
        <p:spPr/>
        <p:txBody>
          <a:bodyPr/>
          <a:lstStyle/>
          <a:p>
            <a:fld id="{81F4A35A-D4E6-429C-BCF8-F5D92005F2FC}" type="slidenum">
              <a:rPr lang="en-US" smtClean="0"/>
              <a:t>20</a:t>
            </a:fld>
            <a:endParaRPr lang="en-US"/>
          </a:p>
        </p:txBody>
      </p:sp>
    </p:spTree>
    <p:extLst>
      <p:ext uri="{BB962C8B-B14F-4D97-AF65-F5344CB8AC3E}">
        <p14:creationId xmlns:p14="http://schemas.microsoft.com/office/powerpoint/2010/main" val="4073050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 Greenleaf wrote, [</a:t>
            </a:r>
            <a:r>
              <a:rPr lang="en-US" dirty="0" err="1"/>
              <a:t>reak</a:t>
            </a:r>
            <a:r>
              <a:rPr lang="en-US" dirty="0"/>
              <a:t> quote.] If you are a Scrum Master, this is how you are expected to lead. Greenleaf also wrote on the difference between title leaders and servant leaders, </a:t>
            </a:r>
          </a:p>
          <a:p>
            <a:endParaRPr lang="en-US" dirty="0"/>
          </a:p>
          <a:p>
            <a:r>
              <a:rPr lang="en-US" b="0" i="0" dirty="0">
                <a:solidFill>
                  <a:srgbClr val="000000"/>
                </a:solidFill>
                <a:effectLst/>
                <a:latin typeface="Abel"/>
              </a:rPr>
              <a:t>“The difference manifests itself in the care taken by the servant-first to make sure that other people’s highest priority needs are being served. 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a:p>
            <a:endParaRPr lang="en-US" b="0" i="0" dirty="0">
              <a:solidFill>
                <a:srgbClr val="000000"/>
              </a:solidFill>
              <a:effectLst/>
              <a:latin typeface="Abel"/>
            </a:endParaRPr>
          </a:p>
          <a:p>
            <a:r>
              <a:rPr lang="en-US" dirty="0"/>
              <a:t>I find that coaching in the way I’ve described aligns strongly with the principles of servant leadership and can have surprisingly positive effect for you and your Scrum teams.</a:t>
            </a:r>
          </a:p>
        </p:txBody>
      </p:sp>
      <p:sp>
        <p:nvSpPr>
          <p:cNvPr id="4" name="Slide Number Placeholder 3"/>
          <p:cNvSpPr>
            <a:spLocks noGrp="1"/>
          </p:cNvSpPr>
          <p:nvPr>
            <p:ph type="sldNum" sz="quarter" idx="5"/>
          </p:nvPr>
        </p:nvSpPr>
        <p:spPr/>
        <p:txBody>
          <a:bodyPr/>
          <a:lstStyle/>
          <a:p>
            <a:fld id="{81F4A35A-D4E6-429C-BCF8-F5D92005F2FC}" type="slidenum">
              <a:rPr lang="en-US" smtClean="0"/>
              <a:t>21</a:t>
            </a:fld>
            <a:endParaRPr lang="en-US"/>
          </a:p>
        </p:txBody>
      </p:sp>
    </p:spTree>
    <p:extLst>
      <p:ext uri="{BB962C8B-B14F-4D97-AF65-F5344CB8AC3E}">
        <p14:creationId xmlns:p14="http://schemas.microsoft.com/office/powerpoint/2010/main" val="1610719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leave you with several aids to your learning. You can use the powerful questions paper, Lyssa Adkins “Coaching Agile Teams” book and the “Coaching Agile Teams” training course to spur yourself to develop into a competent coach. If you are interested in exploring servant leadership further, I’ve also included </a:t>
            </a:r>
            <a:r>
              <a:rPr lang="en-US" dirty="0" err="1"/>
              <a:t>Greenleafs</a:t>
            </a:r>
            <a:r>
              <a:rPr lang="en-US" dirty="0"/>
              <a:t> essay on the subject. Last, I’m happy to chat more about this if you want that conversation.</a:t>
            </a:r>
          </a:p>
        </p:txBody>
      </p:sp>
      <p:sp>
        <p:nvSpPr>
          <p:cNvPr id="4" name="Slide Number Placeholder 3"/>
          <p:cNvSpPr>
            <a:spLocks noGrp="1"/>
          </p:cNvSpPr>
          <p:nvPr>
            <p:ph type="sldNum" sz="quarter" idx="5"/>
          </p:nvPr>
        </p:nvSpPr>
        <p:spPr/>
        <p:txBody>
          <a:bodyPr/>
          <a:lstStyle/>
          <a:p>
            <a:fld id="{81F4A35A-D4E6-429C-BCF8-F5D92005F2FC}" type="slidenum">
              <a:rPr lang="en-US" smtClean="0"/>
              <a:t>22</a:t>
            </a:fld>
            <a:endParaRPr lang="en-US"/>
          </a:p>
        </p:txBody>
      </p:sp>
    </p:spTree>
    <p:extLst>
      <p:ext uri="{BB962C8B-B14F-4D97-AF65-F5344CB8AC3E}">
        <p14:creationId xmlns:p14="http://schemas.microsoft.com/office/powerpoint/2010/main" val="1352291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invite you to share the impact of what you’ve heard. What is here that you’d like to talk about?</a:t>
            </a:r>
          </a:p>
        </p:txBody>
      </p:sp>
      <p:sp>
        <p:nvSpPr>
          <p:cNvPr id="4" name="Slide Number Placeholder 3"/>
          <p:cNvSpPr>
            <a:spLocks noGrp="1"/>
          </p:cNvSpPr>
          <p:nvPr>
            <p:ph type="sldNum" sz="quarter" idx="5"/>
          </p:nvPr>
        </p:nvSpPr>
        <p:spPr/>
        <p:txBody>
          <a:bodyPr/>
          <a:lstStyle/>
          <a:p>
            <a:fld id="{81F4A35A-D4E6-429C-BCF8-F5D92005F2FC}" type="slidenum">
              <a:rPr lang="en-US" smtClean="0"/>
              <a:t>23</a:t>
            </a:fld>
            <a:endParaRPr lang="en-US"/>
          </a:p>
        </p:txBody>
      </p:sp>
    </p:spTree>
    <p:extLst>
      <p:ext uri="{BB962C8B-B14F-4D97-AF65-F5344CB8AC3E}">
        <p14:creationId xmlns:p14="http://schemas.microsoft.com/office/powerpoint/2010/main" val="180387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Scrum Master is called the servant leader of a team and one of their responsibilities is coaching. The servant leader as coach may require a different style of coaching, one that is likely to produce more servant leaders. This coach may take a different attitude with and position in their coaching which facilitates team members acting with focus, openness, courage, commitment, and respect.</a:t>
            </a:r>
          </a:p>
        </p:txBody>
      </p:sp>
      <p:sp>
        <p:nvSpPr>
          <p:cNvPr id="4" name="Slide Number Placeholder 3"/>
          <p:cNvSpPr>
            <a:spLocks noGrp="1"/>
          </p:cNvSpPr>
          <p:nvPr>
            <p:ph type="sldNum" sz="quarter" idx="5"/>
          </p:nvPr>
        </p:nvSpPr>
        <p:spPr/>
        <p:txBody>
          <a:bodyPr/>
          <a:lstStyle/>
          <a:p>
            <a:fld id="{81F4A35A-D4E6-429C-BCF8-F5D92005F2FC}" type="slidenum">
              <a:rPr lang="en-US" smtClean="0"/>
              <a:t>3</a:t>
            </a:fld>
            <a:endParaRPr lang="en-US"/>
          </a:p>
        </p:txBody>
      </p:sp>
    </p:spTree>
    <p:extLst>
      <p:ext uri="{BB962C8B-B14F-4D97-AF65-F5344CB8AC3E}">
        <p14:creationId xmlns:p14="http://schemas.microsoft.com/office/powerpoint/2010/main" val="1034043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coaching in this new way is do form a stance. This is simply the collection of attitudes and positions that enable the coach and the </a:t>
            </a:r>
            <a:r>
              <a:rPr lang="en-US" dirty="0" err="1"/>
              <a:t>coachee</a:t>
            </a:r>
            <a:r>
              <a:rPr lang="en-US" dirty="0"/>
              <a:t> to interact in a particular way and achieve particular types of outcomes. It’s like a golf stance. Head down, feet apart, and shoulders square is more likely to produce a balanced swing and consistent contact with the ball.</a:t>
            </a:r>
          </a:p>
        </p:txBody>
      </p:sp>
      <p:sp>
        <p:nvSpPr>
          <p:cNvPr id="4" name="Slide Number Placeholder 3"/>
          <p:cNvSpPr>
            <a:spLocks noGrp="1"/>
          </p:cNvSpPr>
          <p:nvPr>
            <p:ph type="sldNum" sz="quarter" idx="5"/>
          </p:nvPr>
        </p:nvSpPr>
        <p:spPr/>
        <p:txBody>
          <a:bodyPr/>
          <a:lstStyle/>
          <a:p>
            <a:fld id="{81F4A35A-D4E6-429C-BCF8-F5D92005F2FC}" type="slidenum">
              <a:rPr lang="en-US" smtClean="0"/>
              <a:t>4</a:t>
            </a:fld>
            <a:endParaRPr lang="en-US"/>
          </a:p>
        </p:txBody>
      </p:sp>
    </p:spTree>
    <p:extLst>
      <p:ext uri="{BB962C8B-B14F-4D97-AF65-F5344CB8AC3E}">
        <p14:creationId xmlns:p14="http://schemas.microsoft.com/office/powerpoint/2010/main" val="93835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forming this stance, I’ve found these sorts of questions helpful to answer.</a:t>
            </a:r>
            <a:br>
              <a:rPr lang="en-US" dirty="0"/>
            </a:br>
            <a:r>
              <a:rPr lang="en-US" dirty="0"/>
              <a:t/>
            </a:r>
            <a:br>
              <a:rPr lang="en-US" dirty="0"/>
            </a:br>
            <a:r>
              <a:rPr lang="en-US" dirty="0"/>
              <a:t>[Read Questions]</a:t>
            </a:r>
          </a:p>
          <a:p>
            <a:endParaRPr lang="en-US" dirty="0"/>
          </a:p>
          <a:p>
            <a:r>
              <a:rPr lang="en-US" dirty="0"/>
              <a:t>Once formed, you use your stance to establish the environment of a coaching relationship.</a:t>
            </a:r>
          </a:p>
        </p:txBody>
      </p:sp>
      <p:sp>
        <p:nvSpPr>
          <p:cNvPr id="4" name="Slide Number Placeholder 3"/>
          <p:cNvSpPr>
            <a:spLocks noGrp="1"/>
          </p:cNvSpPr>
          <p:nvPr>
            <p:ph type="sldNum" sz="quarter" idx="5"/>
          </p:nvPr>
        </p:nvSpPr>
        <p:spPr/>
        <p:txBody>
          <a:bodyPr/>
          <a:lstStyle/>
          <a:p>
            <a:fld id="{81F4A35A-D4E6-429C-BCF8-F5D92005F2FC}" type="slidenum">
              <a:rPr lang="en-US" smtClean="0"/>
              <a:t>5</a:t>
            </a:fld>
            <a:endParaRPr lang="en-US"/>
          </a:p>
        </p:txBody>
      </p:sp>
    </p:spTree>
    <p:extLst>
      <p:ext uri="{BB962C8B-B14F-4D97-AF65-F5344CB8AC3E}">
        <p14:creationId xmlns:p14="http://schemas.microsoft.com/office/powerpoint/2010/main" val="324345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my stance for example. When I offer coaching to people, I generally present them with this. I ask the </a:t>
            </a:r>
            <a:r>
              <a:rPr lang="en-US" dirty="0" err="1"/>
              <a:t>coachee</a:t>
            </a:r>
            <a:r>
              <a:rPr lang="en-US" dirty="0"/>
              <a:t> to consider if this is the sort of relationship they want from a coach. If they agree, then we have found firm footing for having coaching conversations, even if the topics get intense.</a:t>
            </a:r>
          </a:p>
        </p:txBody>
      </p:sp>
      <p:sp>
        <p:nvSpPr>
          <p:cNvPr id="4" name="Slide Number Placeholder 3"/>
          <p:cNvSpPr>
            <a:spLocks noGrp="1"/>
          </p:cNvSpPr>
          <p:nvPr>
            <p:ph type="sldNum" sz="quarter" idx="5"/>
          </p:nvPr>
        </p:nvSpPr>
        <p:spPr/>
        <p:txBody>
          <a:bodyPr/>
          <a:lstStyle/>
          <a:p>
            <a:fld id="{81F4A35A-D4E6-429C-BCF8-F5D92005F2FC}" type="slidenum">
              <a:rPr lang="en-US" smtClean="0"/>
              <a:t>6</a:t>
            </a:fld>
            <a:endParaRPr lang="en-US"/>
          </a:p>
        </p:txBody>
      </p:sp>
    </p:spTree>
    <p:extLst>
      <p:ext uri="{BB962C8B-B14F-4D97-AF65-F5344CB8AC3E}">
        <p14:creationId xmlns:p14="http://schemas.microsoft.com/office/powerpoint/2010/main" val="406119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conversations may be aided by a light, facilitative structure. This structure encourages the </a:t>
            </a:r>
            <a:r>
              <a:rPr lang="en-US" dirty="0" err="1"/>
              <a:t>coachee</a:t>
            </a:r>
            <a:r>
              <a:rPr lang="en-US" dirty="0"/>
              <a:t> to explore topics they most care about. The coach uses various attitudes and technique to coax and encourage the </a:t>
            </a:r>
            <a:r>
              <a:rPr lang="en-US" dirty="0" err="1"/>
              <a:t>coachee</a:t>
            </a:r>
            <a:r>
              <a:rPr lang="en-US" dirty="0"/>
              <a:t>. They identify barriers, find alternatives, and examine their own thinking. At the end, the </a:t>
            </a:r>
            <a:r>
              <a:rPr lang="en-US" dirty="0" err="1"/>
              <a:t>coachee</a:t>
            </a:r>
            <a:r>
              <a:rPr lang="en-US" dirty="0"/>
              <a:t> considers what actions they will take and is invited to share their results in the next conversation.</a:t>
            </a:r>
          </a:p>
        </p:txBody>
      </p:sp>
      <p:sp>
        <p:nvSpPr>
          <p:cNvPr id="4" name="Slide Number Placeholder 3"/>
          <p:cNvSpPr>
            <a:spLocks noGrp="1"/>
          </p:cNvSpPr>
          <p:nvPr>
            <p:ph type="sldNum" sz="quarter" idx="5"/>
          </p:nvPr>
        </p:nvSpPr>
        <p:spPr/>
        <p:txBody>
          <a:bodyPr/>
          <a:lstStyle/>
          <a:p>
            <a:fld id="{81F4A35A-D4E6-429C-BCF8-F5D92005F2FC}" type="slidenum">
              <a:rPr lang="en-US" smtClean="0"/>
              <a:t>7</a:t>
            </a:fld>
            <a:endParaRPr lang="en-US"/>
          </a:p>
        </p:txBody>
      </p:sp>
    </p:spTree>
    <p:extLst>
      <p:ext uri="{BB962C8B-B14F-4D97-AF65-F5344CB8AC3E}">
        <p14:creationId xmlns:p14="http://schemas.microsoft.com/office/powerpoint/2010/main" val="150383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technique a coach may use is powerful questions. These are questions that encourage exploration, are open-ended, and stimulate lateral thinking. These questions usually start with “what” and not “how” or “why.” In fact, questions that start with “why” could produce a defensive reaction, such as “why did you do that?” Instead, the question, “what was important about that?” more reliably guides the </a:t>
            </a:r>
            <a:r>
              <a:rPr lang="en-US" dirty="0" err="1"/>
              <a:t>coachee</a:t>
            </a:r>
            <a:r>
              <a:rPr lang="en-US" dirty="0"/>
              <a:t> to examine their motives.</a:t>
            </a:r>
          </a:p>
        </p:txBody>
      </p:sp>
      <p:sp>
        <p:nvSpPr>
          <p:cNvPr id="4" name="Slide Number Placeholder 3"/>
          <p:cNvSpPr>
            <a:spLocks noGrp="1"/>
          </p:cNvSpPr>
          <p:nvPr>
            <p:ph type="sldNum" sz="quarter" idx="5"/>
          </p:nvPr>
        </p:nvSpPr>
        <p:spPr/>
        <p:txBody>
          <a:bodyPr/>
          <a:lstStyle/>
          <a:p>
            <a:fld id="{81F4A35A-D4E6-429C-BCF8-F5D92005F2FC}" type="slidenum">
              <a:rPr lang="en-US" smtClean="0"/>
              <a:t>8</a:t>
            </a:fld>
            <a:endParaRPr lang="en-US"/>
          </a:p>
        </p:txBody>
      </p:sp>
    </p:spTree>
    <p:extLst>
      <p:ext uri="{BB962C8B-B14F-4D97-AF65-F5344CB8AC3E}">
        <p14:creationId xmlns:p14="http://schemas.microsoft.com/office/powerpoint/2010/main" val="1987393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groups of powerful questions I might use to guide a </a:t>
            </a:r>
            <a:r>
              <a:rPr lang="en-US" dirty="0" err="1"/>
              <a:t>coachee</a:t>
            </a:r>
            <a:r>
              <a:rPr lang="en-US" dirty="0"/>
              <a:t> through a conversational arc. I’d start with questions like:</a:t>
            </a:r>
          </a:p>
          <a:p>
            <a:endParaRPr lang="en-US" dirty="0"/>
          </a:p>
          <a:p>
            <a:r>
              <a:rPr lang="en-US" dirty="0"/>
              <a:t>[read questions]</a:t>
            </a:r>
          </a:p>
          <a:p>
            <a:endParaRPr lang="en-US" dirty="0"/>
          </a:p>
          <a:p>
            <a:r>
              <a:rPr lang="en-US" dirty="0"/>
              <a:t>After just a few minutes, our conversation is oriented, and I’ve got enough information to let my curiosity take the conversation forward.</a:t>
            </a:r>
          </a:p>
        </p:txBody>
      </p:sp>
      <p:sp>
        <p:nvSpPr>
          <p:cNvPr id="4" name="Slide Number Placeholder 3"/>
          <p:cNvSpPr>
            <a:spLocks noGrp="1"/>
          </p:cNvSpPr>
          <p:nvPr>
            <p:ph type="sldNum" sz="quarter" idx="5"/>
          </p:nvPr>
        </p:nvSpPr>
        <p:spPr/>
        <p:txBody>
          <a:bodyPr/>
          <a:lstStyle/>
          <a:p>
            <a:fld id="{81F4A35A-D4E6-429C-BCF8-F5D92005F2FC}" type="slidenum">
              <a:rPr lang="en-US" smtClean="0"/>
              <a:t>9</a:t>
            </a:fld>
            <a:endParaRPr lang="en-US"/>
          </a:p>
        </p:txBody>
      </p:sp>
    </p:spTree>
    <p:extLst>
      <p:ext uri="{BB962C8B-B14F-4D97-AF65-F5344CB8AC3E}">
        <p14:creationId xmlns:p14="http://schemas.microsoft.com/office/powerpoint/2010/main" val="406956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162E-5F35-4EA4-A180-9DC3E9701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0C2D3A-74B8-48FC-8C49-2191319C3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93660-0BC0-40E3-BF93-CE4DC63464EC}"/>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5" name="Footer Placeholder 4">
            <a:extLst>
              <a:ext uri="{FF2B5EF4-FFF2-40B4-BE49-F238E27FC236}">
                <a16:creationId xmlns:a16="http://schemas.microsoft.com/office/drawing/2014/main" id="{7E9BFE33-E7FF-4C30-A552-D76AFC52F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2AF1B-FB2F-4E44-8C66-11DC325E9E11}"/>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22206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76E5-C46B-40E6-9147-A4D82E2503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F9E31-BD76-47D9-B33F-5A352AE18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5294D-3015-4728-9132-7220932746CC}"/>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5" name="Footer Placeholder 4">
            <a:extLst>
              <a:ext uri="{FF2B5EF4-FFF2-40B4-BE49-F238E27FC236}">
                <a16:creationId xmlns:a16="http://schemas.microsoft.com/office/drawing/2014/main" id="{9F738C06-F150-4530-8967-5CA73AB24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F10AA-1073-42AD-8E32-B2A6C9ED077E}"/>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424148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36A5D-3EAB-48FA-8075-FE59BB411E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AEB84B-0108-4226-BF18-5E1BA5658A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8D5F7-852F-4D5D-824E-3CF6098932E1}"/>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5" name="Footer Placeholder 4">
            <a:extLst>
              <a:ext uri="{FF2B5EF4-FFF2-40B4-BE49-F238E27FC236}">
                <a16:creationId xmlns:a16="http://schemas.microsoft.com/office/drawing/2014/main" id="{CBFECB56-6352-4865-A1A7-833F4BD9D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1F45-44F5-44EC-BDD7-3719B56254A7}"/>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8357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EE0A-97D1-46E4-81F3-116F2648D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F0E84-9915-4234-852D-2E8976EA75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9143A-C83D-4CE4-933C-12D3528E28CD}"/>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5" name="Footer Placeholder 4">
            <a:extLst>
              <a:ext uri="{FF2B5EF4-FFF2-40B4-BE49-F238E27FC236}">
                <a16:creationId xmlns:a16="http://schemas.microsoft.com/office/drawing/2014/main" id="{19E8096C-4EE9-4E5E-BA3B-3D79C4874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15910-E036-4322-87BC-73ED3A70CBF8}"/>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119173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262E-FF80-4FA4-AA93-E9119DB5D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C34092-A1A8-4BC1-9237-00C8F7C67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E86D0-252D-44D0-8D54-E7AE51C990D2}"/>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5" name="Footer Placeholder 4">
            <a:extLst>
              <a:ext uri="{FF2B5EF4-FFF2-40B4-BE49-F238E27FC236}">
                <a16:creationId xmlns:a16="http://schemas.microsoft.com/office/drawing/2014/main" id="{A293430C-97DC-4C9D-BE5F-04F1EA0D8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44A11-0B48-4C85-ACC5-03B0480EAD91}"/>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241684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64CC-56EF-4363-9E50-EF3DC6D0D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6A310-B201-432C-9E46-E4B65A306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4CDD7-995D-4F32-B489-024CDA527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7F1D2E-190B-4483-8E4A-45BA0E10BBF3}"/>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6" name="Footer Placeholder 5">
            <a:extLst>
              <a:ext uri="{FF2B5EF4-FFF2-40B4-BE49-F238E27FC236}">
                <a16:creationId xmlns:a16="http://schemas.microsoft.com/office/drawing/2014/main" id="{17CDA341-EC0E-4A1F-9BD4-B8404ECF5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8FCAC-4E9F-459F-8AC0-BBC54CFDD5D5}"/>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172612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8EDC-3015-4440-8B2D-F0BE91043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17E310-7E6C-4FD5-94D2-FCAA6CEAD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C987B2-86A5-42C8-85F0-3AB3FE08C0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2856A3-8C7D-4D99-8159-5CF16E2F6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38BDB-41CB-403F-92CD-69132715C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9B2404-293B-4625-959F-576962C30898}"/>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8" name="Footer Placeholder 7">
            <a:extLst>
              <a:ext uri="{FF2B5EF4-FFF2-40B4-BE49-F238E27FC236}">
                <a16:creationId xmlns:a16="http://schemas.microsoft.com/office/drawing/2014/main" id="{36F0EC83-AC2F-4B7A-91BF-47C7014B6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F96F0D-F050-46FC-A39C-EE0549B6B45D}"/>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413127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B4B1-90D2-453C-80D1-22D3965E5D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832D7-1DCA-4486-8983-BF0CFB73B964}"/>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4" name="Footer Placeholder 3">
            <a:extLst>
              <a:ext uri="{FF2B5EF4-FFF2-40B4-BE49-F238E27FC236}">
                <a16:creationId xmlns:a16="http://schemas.microsoft.com/office/drawing/2014/main" id="{503FAFAA-CFDD-4038-B8B3-61CFE60765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16DA1-F61C-4131-ADD3-0FEC1B8D3CD0}"/>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132170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0376F-54A2-4638-BA57-24DDA6E56C8C}"/>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3" name="Footer Placeholder 2">
            <a:extLst>
              <a:ext uri="{FF2B5EF4-FFF2-40B4-BE49-F238E27FC236}">
                <a16:creationId xmlns:a16="http://schemas.microsoft.com/office/drawing/2014/main" id="{BA8C9C27-032D-487C-B610-ED938A2758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C5DD68-DFB3-4871-AE1C-8AF130A85C39}"/>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303029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F827-18FB-46AF-9D2F-52BF997E2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9A2654-DE07-4EF5-AA8B-4919B6F03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6B40AA-F73E-41FB-BEBA-2160E1F57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53A03-0481-4724-8570-C4A022BE0917}"/>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6" name="Footer Placeholder 5">
            <a:extLst>
              <a:ext uri="{FF2B5EF4-FFF2-40B4-BE49-F238E27FC236}">
                <a16:creationId xmlns:a16="http://schemas.microsoft.com/office/drawing/2014/main" id="{99B20B4D-6AD7-4D0A-A104-55CE62B97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592FF-50BE-49D6-A1D0-2925E67D0F11}"/>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285742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5047-B631-43A8-B8F3-740050624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F5B90-E2D7-42A0-92D8-9FFE89709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B2622E-191F-4D6D-983B-6FA8301A4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6A66C-5E47-4972-93EF-B10843F98246}"/>
              </a:ext>
            </a:extLst>
          </p:cNvPr>
          <p:cNvSpPr>
            <a:spLocks noGrp="1"/>
          </p:cNvSpPr>
          <p:nvPr>
            <p:ph type="dt" sz="half" idx="10"/>
          </p:nvPr>
        </p:nvSpPr>
        <p:spPr/>
        <p:txBody>
          <a:bodyPr/>
          <a:lstStyle/>
          <a:p>
            <a:fld id="{5479A9F3-44AD-4F85-BF8E-B8E950B6545D}" type="datetimeFigureOut">
              <a:rPr lang="en-US" smtClean="0"/>
              <a:t>9/28/2020</a:t>
            </a:fld>
            <a:endParaRPr lang="en-US"/>
          </a:p>
        </p:txBody>
      </p:sp>
      <p:sp>
        <p:nvSpPr>
          <p:cNvPr id="6" name="Footer Placeholder 5">
            <a:extLst>
              <a:ext uri="{FF2B5EF4-FFF2-40B4-BE49-F238E27FC236}">
                <a16:creationId xmlns:a16="http://schemas.microsoft.com/office/drawing/2014/main" id="{E7C15026-D4EA-4EAF-B96B-80FD62872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A06C6-285D-4A2B-B45A-EE14F7E8650C}"/>
              </a:ext>
            </a:extLst>
          </p:cNvPr>
          <p:cNvSpPr>
            <a:spLocks noGrp="1"/>
          </p:cNvSpPr>
          <p:nvPr>
            <p:ph type="sldNum" sz="quarter" idx="12"/>
          </p:nvPr>
        </p:nvSpPr>
        <p:spPr/>
        <p:txBody>
          <a:bodyPr/>
          <a:lstStyle/>
          <a:p>
            <a:fld id="{DBA4C0DB-B7EC-4ABE-995C-7923739C5496}" type="slidenum">
              <a:rPr lang="en-US" smtClean="0"/>
              <a:t>‹#›</a:t>
            </a:fld>
            <a:endParaRPr lang="en-US"/>
          </a:p>
        </p:txBody>
      </p:sp>
    </p:spTree>
    <p:extLst>
      <p:ext uri="{BB962C8B-B14F-4D97-AF65-F5344CB8AC3E}">
        <p14:creationId xmlns:p14="http://schemas.microsoft.com/office/powerpoint/2010/main" val="102166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681B7-97EC-4885-B3A6-DD8347BD9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740E85-A558-4C0C-BA03-32BB2F6AA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C0D3B-2B44-4A90-BD7D-5BFAC7B69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9A9F3-44AD-4F85-BF8E-B8E950B6545D}" type="datetimeFigureOut">
              <a:rPr lang="en-US" smtClean="0"/>
              <a:t>9/28/2020</a:t>
            </a:fld>
            <a:endParaRPr lang="en-US"/>
          </a:p>
        </p:txBody>
      </p:sp>
      <p:sp>
        <p:nvSpPr>
          <p:cNvPr id="5" name="Footer Placeholder 4">
            <a:extLst>
              <a:ext uri="{FF2B5EF4-FFF2-40B4-BE49-F238E27FC236}">
                <a16:creationId xmlns:a16="http://schemas.microsoft.com/office/drawing/2014/main" id="{D88E9188-99FD-4194-87A8-15D453CD2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84BE7-4489-4EC3-A345-CF0628559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4C0DB-B7EC-4ABE-995C-7923739C5496}" type="slidenum">
              <a:rPr lang="en-US" smtClean="0"/>
              <a:t>‹#›</a:t>
            </a:fld>
            <a:endParaRPr lang="en-US"/>
          </a:p>
        </p:txBody>
      </p:sp>
    </p:spTree>
    <p:extLst>
      <p:ext uri="{BB962C8B-B14F-4D97-AF65-F5344CB8AC3E}">
        <p14:creationId xmlns:p14="http://schemas.microsoft.com/office/powerpoint/2010/main" val="374041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coactive.com/hubfs/2019%20Toolkit/Co-Active-Coaching-Toolkit-POWERFUL%20QUESTIONS.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develop.agilecoachinginstitute.com/coaching-agile-teams/" TargetMode="External"/><Relationship Id="rId5" Type="http://schemas.openxmlformats.org/officeDocument/2006/relationships/hyperlink" Target="http://www.ediguys.net/Robert_K_Greenleaf_The_Servant_as_Leader.pdf" TargetMode="External"/><Relationship Id="rId4" Type="http://schemas.openxmlformats.org/officeDocument/2006/relationships/hyperlink" Target="https://www.lyssaadkins.com/coaching-agile-teams-boo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6C45CC-B048-4EDB-AD1D-E1FE29A0A77C}"/>
              </a:ext>
            </a:extLst>
          </p:cNvPr>
          <p:cNvPicPr>
            <a:picLocks noChangeAspect="1"/>
          </p:cNvPicPr>
          <p:nvPr/>
        </p:nvPicPr>
        <p:blipFill rotWithShape="1">
          <a:blip r:embed="rId3">
            <a:alphaModFix amt="50000"/>
          </a:blip>
          <a:srcRect t="7339" b="17661"/>
          <a:stretch/>
        </p:blipFill>
        <p:spPr>
          <a:xfrm>
            <a:off x="20" y="10"/>
            <a:ext cx="12191981" cy="6857990"/>
          </a:xfrm>
          <a:prstGeom prst="rect">
            <a:avLst/>
          </a:prstGeom>
        </p:spPr>
      </p:pic>
      <p:sp>
        <p:nvSpPr>
          <p:cNvPr id="2" name="Title 1">
            <a:extLst>
              <a:ext uri="{FF2B5EF4-FFF2-40B4-BE49-F238E27FC236}">
                <a16:creationId xmlns:a16="http://schemas.microsoft.com/office/drawing/2014/main" id="{C5767061-A9DE-4E52-A9EE-620378CCE608}"/>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Coach Different</a:t>
            </a:r>
          </a:p>
        </p:txBody>
      </p:sp>
      <p:sp>
        <p:nvSpPr>
          <p:cNvPr id="3" name="Subtitle 2">
            <a:extLst>
              <a:ext uri="{FF2B5EF4-FFF2-40B4-BE49-F238E27FC236}">
                <a16:creationId xmlns:a16="http://schemas.microsoft.com/office/drawing/2014/main" id="{71DFDD2D-989A-4F78-9F1F-A12D2935A315}"/>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A Primer on Coaching Agile Teams</a:t>
            </a:r>
          </a:p>
        </p:txBody>
      </p:sp>
    </p:spTree>
    <p:extLst>
      <p:ext uri="{BB962C8B-B14F-4D97-AF65-F5344CB8AC3E}">
        <p14:creationId xmlns:p14="http://schemas.microsoft.com/office/powerpoint/2010/main" val="16839684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OWER 100: Sunshine Coast's most powerful person revealed | Chronicle">
            <a:extLst>
              <a:ext uri="{FF2B5EF4-FFF2-40B4-BE49-F238E27FC236}">
                <a16:creationId xmlns:a16="http://schemas.microsoft.com/office/drawing/2014/main" id="{A6FF284F-FDF8-44CD-96A3-6F8C00592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8200"/>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92" name="Freeform: Shape 191">
            <a:extLst>
              <a:ext uri="{FF2B5EF4-FFF2-40B4-BE49-F238E27FC236}">
                <a16:creationId xmlns:a16="http://schemas.microsoft.com/office/drawing/2014/main" id="{D928DD85-BB99-450D-A702-2683E0296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240E5BD2-4019-4012-A1AA-628900E65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DA83EF-8BF7-42EA-B121-CEF9CAB37396}"/>
              </a:ext>
            </a:extLst>
          </p:cNvPr>
          <p:cNvSpPr>
            <a:spLocks noGrp="1"/>
          </p:cNvSpPr>
          <p:nvPr>
            <p:ph type="title"/>
          </p:nvPr>
        </p:nvSpPr>
        <p:spPr>
          <a:xfrm>
            <a:off x="461772" y="342006"/>
            <a:ext cx="3879232" cy="2248122"/>
          </a:xfrm>
        </p:spPr>
        <p:txBody>
          <a:bodyPr vert="horz" lIns="91440" tIns="45720" rIns="91440" bIns="45720" rtlCol="0" anchor="b">
            <a:normAutofit/>
          </a:bodyPr>
          <a:lstStyle/>
          <a:p>
            <a:r>
              <a:rPr lang="en-US" sz="5400" dirty="0"/>
              <a:t>Exploration</a:t>
            </a:r>
            <a:br>
              <a:rPr lang="en-US" sz="5400" dirty="0"/>
            </a:br>
            <a:r>
              <a:rPr lang="en-US" sz="5400" dirty="0"/>
              <a:t>Questions</a:t>
            </a:r>
          </a:p>
        </p:txBody>
      </p:sp>
      <p:sp>
        <p:nvSpPr>
          <p:cNvPr id="3" name="Content Placeholder 2">
            <a:extLst>
              <a:ext uri="{FF2B5EF4-FFF2-40B4-BE49-F238E27FC236}">
                <a16:creationId xmlns:a16="http://schemas.microsoft.com/office/drawing/2014/main" id="{E0DF8085-D5D7-4903-8AFC-6D4063B5AC87}"/>
              </a:ext>
            </a:extLst>
          </p:cNvPr>
          <p:cNvSpPr>
            <a:spLocks noGrp="1"/>
          </p:cNvSpPr>
          <p:nvPr>
            <p:ph idx="1"/>
          </p:nvPr>
        </p:nvSpPr>
        <p:spPr>
          <a:xfrm>
            <a:off x="623110" y="2726652"/>
            <a:ext cx="3879232" cy="2248122"/>
          </a:xfrm>
        </p:spPr>
        <p:txBody>
          <a:bodyPr vert="horz" lIns="91440" tIns="45720" rIns="91440" bIns="45720" rtlCol="0" anchor="t">
            <a:normAutofit/>
          </a:bodyPr>
          <a:lstStyle/>
          <a:p>
            <a:pPr marL="0" indent="0">
              <a:lnSpc>
                <a:spcPct val="200000"/>
              </a:lnSpc>
              <a:buNone/>
            </a:pPr>
            <a:r>
              <a:rPr lang="en-US" sz="2000" dirty="0"/>
              <a:t>What is here you want to explore?</a:t>
            </a:r>
          </a:p>
          <a:p>
            <a:pPr marL="0" indent="0">
              <a:lnSpc>
                <a:spcPct val="200000"/>
              </a:lnSpc>
              <a:buNone/>
            </a:pPr>
            <a:r>
              <a:rPr lang="en-US" sz="2000" dirty="0"/>
              <a:t>What other possibilities are there?</a:t>
            </a:r>
          </a:p>
          <a:p>
            <a:pPr marL="0" indent="0">
              <a:lnSpc>
                <a:spcPct val="200000"/>
              </a:lnSpc>
              <a:buNone/>
            </a:pPr>
            <a:r>
              <a:rPr lang="en-US" sz="2000" dirty="0"/>
              <a:t>What are your options?</a:t>
            </a:r>
          </a:p>
          <a:p>
            <a:pPr marL="0" indent="0">
              <a:lnSpc>
                <a:spcPct val="200000"/>
              </a:lnSpc>
              <a:buNone/>
            </a:pPr>
            <a:endParaRPr lang="en-US" sz="2000" dirty="0"/>
          </a:p>
        </p:txBody>
      </p:sp>
    </p:spTree>
    <p:extLst>
      <p:ext uri="{BB962C8B-B14F-4D97-AF65-F5344CB8AC3E}">
        <p14:creationId xmlns:p14="http://schemas.microsoft.com/office/powerpoint/2010/main" val="338437011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OWER 100: Sunshine Coast's most powerful person revealed | Chronicle">
            <a:extLst>
              <a:ext uri="{FF2B5EF4-FFF2-40B4-BE49-F238E27FC236}">
                <a16:creationId xmlns:a16="http://schemas.microsoft.com/office/drawing/2014/main" id="{A6FF284F-FDF8-44CD-96A3-6F8C00592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8200"/>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92" name="Freeform: Shape 191">
            <a:extLst>
              <a:ext uri="{FF2B5EF4-FFF2-40B4-BE49-F238E27FC236}">
                <a16:creationId xmlns:a16="http://schemas.microsoft.com/office/drawing/2014/main" id="{D928DD85-BB99-450D-A702-2683E0296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240E5BD2-4019-4012-A1AA-628900E65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DA83EF-8BF7-42EA-B121-CEF9CAB37396}"/>
              </a:ext>
            </a:extLst>
          </p:cNvPr>
          <p:cNvSpPr>
            <a:spLocks noGrp="1"/>
          </p:cNvSpPr>
          <p:nvPr>
            <p:ph type="title"/>
          </p:nvPr>
        </p:nvSpPr>
        <p:spPr>
          <a:xfrm>
            <a:off x="461772" y="342006"/>
            <a:ext cx="3879232" cy="2248122"/>
          </a:xfrm>
        </p:spPr>
        <p:txBody>
          <a:bodyPr vert="horz" lIns="91440" tIns="45720" rIns="91440" bIns="45720" rtlCol="0" anchor="b">
            <a:normAutofit/>
          </a:bodyPr>
          <a:lstStyle/>
          <a:p>
            <a:r>
              <a:rPr lang="en-US" sz="5400" dirty="0"/>
              <a:t>Assessment</a:t>
            </a:r>
            <a:br>
              <a:rPr lang="en-US" sz="5400" dirty="0"/>
            </a:br>
            <a:r>
              <a:rPr lang="en-US" sz="5400" dirty="0"/>
              <a:t>Questions</a:t>
            </a:r>
          </a:p>
        </p:txBody>
      </p:sp>
      <p:sp>
        <p:nvSpPr>
          <p:cNvPr id="3" name="Content Placeholder 2">
            <a:extLst>
              <a:ext uri="{FF2B5EF4-FFF2-40B4-BE49-F238E27FC236}">
                <a16:creationId xmlns:a16="http://schemas.microsoft.com/office/drawing/2014/main" id="{E0DF8085-D5D7-4903-8AFC-6D4063B5AC87}"/>
              </a:ext>
            </a:extLst>
          </p:cNvPr>
          <p:cNvSpPr>
            <a:spLocks noGrp="1"/>
          </p:cNvSpPr>
          <p:nvPr>
            <p:ph idx="1"/>
          </p:nvPr>
        </p:nvSpPr>
        <p:spPr>
          <a:xfrm>
            <a:off x="623110" y="2726652"/>
            <a:ext cx="3879232" cy="2816898"/>
          </a:xfrm>
        </p:spPr>
        <p:txBody>
          <a:bodyPr vert="horz" lIns="91440" tIns="45720" rIns="91440" bIns="45720" rtlCol="0" anchor="t">
            <a:normAutofit/>
          </a:bodyPr>
          <a:lstStyle/>
          <a:p>
            <a:pPr marL="0" indent="0">
              <a:lnSpc>
                <a:spcPct val="200000"/>
              </a:lnSpc>
              <a:buNone/>
            </a:pPr>
            <a:r>
              <a:rPr lang="en-US" sz="1800" dirty="0"/>
              <a:t>What was that like?</a:t>
            </a:r>
          </a:p>
          <a:p>
            <a:pPr marL="0" indent="0">
              <a:lnSpc>
                <a:spcPct val="200000"/>
              </a:lnSpc>
              <a:buNone/>
            </a:pPr>
            <a:r>
              <a:rPr lang="en-US" sz="1800" dirty="0"/>
              <a:t>What about that resonates with you?</a:t>
            </a:r>
          </a:p>
          <a:p>
            <a:pPr marL="0" indent="0">
              <a:lnSpc>
                <a:spcPct val="200000"/>
              </a:lnSpc>
              <a:buNone/>
            </a:pPr>
            <a:r>
              <a:rPr lang="en-US" sz="1800" dirty="0"/>
              <a:t>What must you believe for that to be true?</a:t>
            </a:r>
          </a:p>
          <a:p>
            <a:pPr marL="0" indent="0">
              <a:lnSpc>
                <a:spcPct val="200000"/>
              </a:lnSpc>
              <a:buNone/>
            </a:pPr>
            <a:endParaRPr lang="en-US" sz="1800" dirty="0"/>
          </a:p>
        </p:txBody>
      </p:sp>
    </p:spTree>
    <p:extLst>
      <p:ext uri="{BB962C8B-B14F-4D97-AF65-F5344CB8AC3E}">
        <p14:creationId xmlns:p14="http://schemas.microsoft.com/office/powerpoint/2010/main" val="309847537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OWER 100: Sunshine Coast's most powerful person revealed | Chronicle">
            <a:extLst>
              <a:ext uri="{FF2B5EF4-FFF2-40B4-BE49-F238E27FC236}">
                <a16:creationId xmlns:a16="http://schemas.microsoft.com/office/drawing/2014/main" id="{A6FF284F-FDF8-44CD-96A3-6F8C00592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8200"/>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92" name="Freeform: Shape 191">
            <a:extLst>
              <a:ext uri="{FF2B5EF4-FFF2-40B4-BE49-F238E27FC236}">
                <a16:creationId xmlns:a16="http://schemas.microsoft.com/office/drawing/2014/main" id="{D928DD85-BB99-450D-A702-2683E0296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240E5BD2-4019-4012-A1AA-628900E65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DA83EF-8BF7-42EA-B121-CEF9CAB37396}"/>
              </a:ext>
            </a:extLst>
          </p:cNvPr>
          <p:cNvSpPr>
            <a:spLocks noGrp="1"/>
          </p:cNvSpPr>
          <p:nvPr>
            <p:ph type="title"/>
          </p:nvPr>
        </p:nvSpPr>
        <p:spPr>
          <a:xfrm>
            <a:off x="461772" y="342006"/>
            <a:ext cx="3879232" cy="2248122"/>
          </a:xfrm>
        </p:spPr>
        <p:txBody>
          <a:bodyPr vert="horz" lIns="91440" tIns="45720" rIns="91440" bIns="45720" rtlCol="0" anchor="b">
            <a:normAutofit/>
          </a:bodyPr>
          <a:lstStyle/>
          <a:p>
            <a:r>
              <a:rPr lang="en-US" sz="5400" dirty="0"/>
              <a:t>Outcome</a:t>
            </a:r>
            <a:br>
              <a:rPr lang="en-US" sz="5400" dirty="0"/>
            </a:br>
            <a:r>
              <a:rPr lang="en-US" sz="5400" dirty="0"/>
              <a:t>Questions</a:t>
            </a:r>
          </a:p>
        </p:txBody>
      </p:sp>
      <p:sp>
        <p:nvSpPr>
          <p:cNvPr id="3" name="Content Placeholder 2">
            <a:extLst>
              <a:ext uri="{FF2B5EF4-FFF2-40B4-BE49-F238E27FC236}">
                <a16:creationId xmlns:a16="http://schemas.microsoft.com/office/drawing/2014/main" id="{E0DF8085-D5D7-4903-8AFC-6D4063B5AC87}"/>
              </a:ext>
            </a:extLst>
          </p:cNvPr>
          <p:cNvSpPr>
            <a:spLocks noGrp="1"/>
          </p:cNvSpPr>
          <p:nvPr>
            <p:ph idx="1"/>
          </p:nvPr>
        </p:nvSpPr>
        <p:spPr>
          <a:xfrm>
            <a:off x="623110" y="2726652"/>
            <a:ext cx="3879232" cy="2816898"/>
          </a:xfrm>
        </p:spPr>
        <p:txBody>
          <a:bodyPr vert="horz" lIns="91440" tIns="45720" rIns="91440" bIns="45720" rtlCol="0" anchor="t">
            <a:normAutofit/>
          </a:bodyPr>
          <a:lstStyle/>
          <a:p>
            <a:pPr marL="0" indent="0">
              <a:lnSpc>
                <a:spcPct val="200000"/>
              </a:lnSpc>
              <a:buNone/>
            </a:pPr>
            <a:r>
              <a:rPr lang="en-US" sz="1800" dirty="0"/>
              <a:t>What do you want?</a:t>
            </a:r>
          </a:p>
          <a:p>
            <a:pPr marL="0" indent="0">
              <a:lnSpc>
                <a:spcPct val="200000"/>
              </a:lnSpc>
              <a:buNone/>
            </a:pPr>
            <a:r>
              <a:rPr lang="en-US" sz="1800" dirty="0"/>
              <a:t>If you got it, what might it look like?</a:t>
            </a:r>
          </a:p>
          <a:p>
            <a:pPr marL="0" indent="0">
              <a:lnSpc>
                <a:spcPct val="200000"/>
              </a:lnSpc>
              <a:buNone/>
            </a:pPr>
            <a:r>
              <a:rPr lang="en-US" sz="1800" dirty="0"/>
              <a:t>What’s holding you back?</a:t>
            </a:r>
          </a:p>
        </p:txBody>
      </p:sp>
    </p:spTree>
    <p:extLst>
      <p:ext uri="{BB962C8B-B14F-4D97-AF65-F5344CB8AC3E}">
        <p14:creationId xmlns:p14="http://schemas.microsoft.com/office/powerpoint/2010/main" val="11282203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OWER 100: Sunshine Coast's most powerful person revealed | Chronicle">
            <a:extLst>
              <a:ext uri="{FF2B5EF4-FFF2-40B4-BE49-F238E27FC236}">
                <a16:creationId xmlns:a16="http://schemas.microsoft.com/office/drawing/2014/main" id="{A6FF284F-FDF8-44CD-96A3-6F8C00592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8200"/>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92" name="Freeform: Shape 191">
            <a:extLst>
              <a:ext uri="{FF2B5EF4-FFF2-40B4-BE49-F238E27FC236}">
                <a16:creationId xmlns:a16="http://schemas.microsoft.com/office/drawing/2014/main" id="{D928DD85-BB99-450D-A702-2683E0296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240E5BD2-4019-4012-A1AA-628900E65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DA83EF-8BF7-42EA-B121-CEF9CAB37396}"/>
              </a:ext>
            </a:extLst>
          </p:cNvPr>
          <p:cNvSpPr>
            <a:spLocks noGrp="1"/>
          </p:cNvSpPr>
          <p:nvPr>
            <p:ph type="title"/>
          </p:nvPr>
        </p:nvSpPr>
        <p:spPr>
          <a:xfrm>
            <a:off x="461772" y="342006"/>
            <a:ext cx="3879232" cy="2248122"/>
          </a:xfrm>
        </p:spPr>
        <p:txBody>
          <a:bodyPr vert="horz" lIns="91440" tIns="45720" rIns="91440" bIns="45720" rtlCol="0" anchor="b">
            <a:normAutofit/>
          </a:bodyPr>
          <a:lstStyle/>
          <a:p>
            <a:r>
              <a:rPr lang="en-US" sz="5400" dirty="0"/>
              <a:t>Taking Action</a:t>
            </a:r>
            <a:br>
              <a:rPr lang="en-US" sz="5400" dirty="0"/>
            </a:br>
            <a:r>
              <a:rPr lang="en-US" sz="5400" dirty="0"/>
              <a:t>Questions</a:t>
            </a:r>
          </a:p>
        </p:txBody>
      </p:sp>
      <p:sp>
        <p:nvSpPr>
          <p:cNvPr id="3" name="Content Placeholder 2">
            <a:extLst>
              <a:ext uri="{FF2B5EF4-FFF2-40B4-BE49-F238E27FC236}">
                <a16:creationId xmlns:a16="http://schemas.microsoft.com/office/drawing/2014/main" id="{E0DF8085-D5D7-4903-8AFC-6D4063B5AC87}"/>
              </a:ext>
            </a:extLst>
          </p:cNvPr>
          <p:cNvSpPr>
            <a:spLocks noGrp="1"/>
          </p:cNvSpPr>
          <p:nvPr>
            <p:ph idx="1"/>
          </p:nvPr>
        </p:nvSpPr>
        <p:spPr>
          <a:xfrm>
            <a:off x="623110" y="2726652"/>
            <a:ext cx="3879232" cy="2816898"/>
          </a:xfrm>
        </p:spPr>
        <p:txBody>
          <a:bodyPr vert="horz" lIns="91440" tIns="45720" rIns="91440" bIns="45720" rtlCol="0" anchor="t">
            <a:normAutofit/>
          </a:bodyPr>
          <a:lstStyle/>
          <a:p>
            <a:pPr marL="0" indent="0">
              <a:lnSpc>
                <a:spcPct val="200000"/>
              </a:lnSpc>
              <a:buNone/>
            </a:pPr>
            <a:r>
              <a:rPr lang="en-US" sz="1800" dirty="0"/>
              <a:t>Is this a time for action?</a:t>
            </a:r>
          </a:p>
          <a:p>
            <a:pPr marL="0" indent="0">
              <a:lnSpc>
                <a:spcPct val="200000"/>
              </a:lnSpc>
              <a:buNone/>
            </a:pPr>
            <a:r>
              <a:rPr lang="en-US" sz="1800" dirty="0"/>
              <a:t>What are your next steps?</a:t>
            </a:r>
          </a:p>
          <a:p>
            <a:pPr marL="0" indent="0">
              <a:lnSpc>
                <a:spcPct val="200000"/>
              </a:lnSpc>
              <a:buNone/>
            </a:pPr>
            <a:r>
              <a:rPr lang="en-US" sz="1800" dirty="0"/>
              <a:t>By what date will you complete these next steps?</a:t>
            </a:r>
          </a:p>
          <a:p>
            <a:pPr marL="0" indent="0">
              <a:lnSpc>
                <a:spcPct val="200000"/>
              </a:lnSpc>
              <a:buNone/>
            </a:pPr>
            <a:endParaRPr lang="en-US" sz="1800" dirty="0"/>
          </a:p>
        </p:txBody>
      </p:sp>
    </p:spTree>
    <p:extLst>
      <p:ext uri="{BB962C8B-B14F-4D97-AF65-F5344CB8AC3E}">
        <p14:creationId xmlns:p14="http://schemas.microsoft.com/office/powerpoint/2010/main" val="285223104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10 Ways to Immediately Improve Your Listening (and Networking) Skills |  Inc.com">
            <a:extLst>
              <a:ext uri="{FF2B5EF4-FFF2-40B4-BE49-F238E27FC236}">
                <a16:creationId xmlns:a16="http://schemas.microsoft.com/office/drawing/2014/main" id="{E272CA94-0CA4-40DB-908F-55FD4142E7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909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Pro tips</a:t>
            </a:r>
          </a:p>
        </p:txBody>
      </p:sp>
      <p:sp>
        <p:nvSpPr>
          <p:cNvPr id="75" name="Rectangle: Rounded Corners 74">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a:t>Level 2 listening</a:t>
            </a:r>
          </a:p>
        </p:txBody>
      </p:sp>
    </p:spTree>
    <p:extLst>
      <p:ext uri="{BB962C8B-B14F-4D97-AF65-F5344CB8AC3E}">
        <p14:creationId xmlns:p14="http://schemas.microsoft.com/office/powerpoint/2010/main" val="79866349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flections: Who Is That Girl I See... - The Data School Australia">
            <a:extLst>
              <a:ext uri="{FF2B5EF4-FFF2-40B4-BE49-F238E27FC236}">
                <a16:creationId xmlns:a16="http://schemas.microsoft.com/office/drawing/2014/main" id="{29558F73-91AC-4F4F-AC1B-6F0D330C35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182" r="909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Pro tips</a:t>
            </a:r>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Reflection</a:t>
            </a:r>
          </a:p>
        </p:txBody>
      </p:sp>
    </p:spTree>
    <p:extLst>
      <p:ext uri="{BB962C8B-B14F-4D97-AF65-F5344CB8AC3E}">
        <p14:creationId xmlns:p14="http://schemas.microsoft.com/office/powerpoint/2010/main" val="348313428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fruit bowls together-2 | Frame It/ Waban Gallery and Waban Photo Blog">
            <a:extLst>
              <a:ext uri="{FF2B5EF4-FFF2-40B4-BE49-F238E27FC236}">
                <a16:creationId xmlns:a16="http://schemas.microsoft.com/office/drawing/2014/main" id="{AC3AA4D8-EC30-415D-BECB-370A0BF985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17"/>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Pro tips</a:t>
            </a:r>
          </a:p>
        </p:txBody>
      </p:sp>
      <p:sp>
        <p:nvSpPr>
          <p:cNvPr id="78" name="Rectangle: Rounded Corners 77">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Reframing</a:t>
            </a:r>
          </a:p>
        </p:txBody>
      </p:sp>
    </p:spTree>
    <p:extLst>
      <p:ext uri="{BB962C8B-B14F-4D97-AF65-F5344CB8AC3E}">
        <p14:creationId xmlns:p14="http://schemas.microsoft.com/office/powerpoint/2010/main" val="110520983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5 Reasons Why You Need to Start Journaling - Asian Efficiency">
            <a:extLst>
              <a:ext uri="{FF2B5EF4-FFF2-40B4-BE49-F238E27FC236}">
                <a16:creationId xmlns:a16="http://schemas.microsoft.com/office/drawing/2014/main" id="{3EC4A06E-5574-4826-984E-E506957F81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6" t="9091" r="18496"/>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Pro tips</a:t>
            </a:r>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Keep a journal</a:t>
            </a:r>
          </a:p>
        </p:txBody>
      </p:sp>
    </p:spTree>
    <p:extLst>
      <p:ext uri="{BB962C8B-B14F-4D97-AF65-F5344CB8AC3E}">
        <p14:creationId xmlns:p14="http://schemas.microsoft.com/office/powerpoint/2010/main" val="278397588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What Does Cutting &quot;On the Bias&quot; Mean in the Culinary World?">
            <a:extLst>
              <a:ext uri="{FF2B5EF4-FFF2-40B4-BE49-F238E27FC236}">
                <a16:creationId xmlns:a16="http://schemas.microsoft.com/office/drawing/2014/main" id="{C000DA95-B22C-43A6-AE9F-B0AF821354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2339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Learning curve</a:t>
            </a:r>
          </a:p>
        </p:txBody>
      </p:sp>
      <p:sp>
        <p:nvSpPr>
          <p:cNvPr id="194" name="Rectangle: Rounded Corners 193">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Listen for your biases</a:t>
            </a:r>
          </a:p>
        </p:txBody>
      </p:sp>
    </p:spTree>
    <p:extLst>
      <p:ext uri="{BB962C8B-B14F-4D97-AF65-F5344CB8AC3E}">
        <p14:creationId xmlns:p14="http://schemas.microsoft.com/office/powerpoint/2010/main" val="36815399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10 Muscle-Building Fundamentals You Need to Learn">
            <a:extLst>
              <a:ext uri="{FF2B5EF4-FFF2-40B4-BE49-F238E27FC236}">
                <a16:creationId xmlns:a16="http://schemas.microsoft.com/office/drawing/2014/main" id="{3DCB8220-DBD5-4F92-AD95-1ED9713F38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 t="35475" r="8416"/>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Learning curve</a:t>
            </a:r>
          </a:p>
        </p:txBody>
      </p:sp>
      <p:sp>
        <p:nvSpPr>
          <p:cNvPr id="78" name="Rectangle: Rounded Corners 77">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Grow your listening attention muscle</a:t>
            </a:r>
          </a:p>
        </p:txBody>
      </p:sp>
    </p:spTree>
    <p:extLst>
      <p:ext uri="{BB962C8B-B14F-4D97-AF65-F5344CB8AC3E}">
        <p14:creationId xmlns:p14="http://schemas.microsoft.com/office/powerpoint/2010/main" val="2592408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Vince Lombardi was hired as the Packers' head coach - Big Blue View">
            <a:extLst>
              <a:ext uri="{FF2B5EF4-FFF2-40B4-BE49-F238E27FC236}">
                <a16:creationId xmlns:a16="http://schemas.microsoft.com/office/drawing/2014/main" id="{C6C53D36-3762-47C0-886C-76489E06AAC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4034" t="23391" r="505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908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Ep 153: Perseverance | NASA">
            <a:extLst>
              <a:ext uri="{FF2B5EF4-FFF2-40B4-BE49-F238E27FC236}">
                <a16:creationId xmlns:a16="http://schemas.microsoft.com/office/drawing/2014/main" id="{94C137B6-2886-4A75-8A70-1D29703C73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10303"/>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83E43-AB9A-41C4-A6CB-A48FD36C5AA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Learning curve</a:t>
            </a:r>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87945-8854-430F-9824-C52913D39BF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Persevere and check for impact</a:t>
            </a:r>
          </a:p>
        </p:txBody>
      </p:sp>
    </p:spTree>
    <p:extLst>
      <p:ext uri="{BB962C8B-B14F-4D97-AF65-F5344CB8AC3E}">
        <p14:creationId xmlns:p14="http://schemas.microsoft.com/office/powerpoint/2010/main" val="86188979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314" name="Picture 2" descr="How to Apply Servant Leadership Principles to Modern Marketing Practices |  Schaefer Marketing Solutions: We Help Businesses {grow}">
            <a:extLst>
              <a:ext uri="{FF2B5EF4-FFF2-40B4-BE49-F238E27FC236}">
                <a16:creationId xmlns:a16="http://schemas.microsoft.com/office/drawing/2014/main" id="{3FDF5D69-620F-446D-A8F1-0FBFB78E0E7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3924" b="-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627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9922E62-3DB9-4502-997E-4DEE4AB61049}"/>
              </a:ext>
            </a:extLst>
          </p:cNvPr>
          <p:cNvSpPr>
            <a:spLocks noGrp="1"/>
          </p:cNvSpPr>
          <p:nvPr>
            <p:ph type="title"/>
          </p:nvPr>
        </p:nvSpPr>
        <p:spPr>
          <a:xfrm>
            <a:off x="1014141" y="1450655"/>
            <a:ext cx="3932030" cy="3956690"/>
          </a:xfrm>
        </p:spPr>
        <p:txBody>
          <a:bodyPr anchor="ctr">
            <a:normAutofit/>
          </a:bodyPr>
          <a:lstStyle/>
          <a:p>
            <a:r>
              <a:rPr lang="en-US" sz="6800">
                <a:solidFill>
                  <a:schemeClr val="bg1"/>
                </a:solidFill>
              </a:rPr>
              <a:t>Additional Learning</a:t>
            </a: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8CCC98-0A65-4EFA-9478-1763DF94D92C}"/>
              </a:ext>
            </a:extLst>
          </p:cNvPr>
          <p:cNvSpPr>
            <a:spLocks noGrp="1"/>
          </p:cNvSpPr>
          <p:nvPr>
            <p:ph idx="1"/>
          </p:nvPr>
        </p:nvSpPr>
        <p:spPr>
          <a:xfrm>
            <a:off x="6096000" y="1108061"/>
            <a:ext cx="5008901" cy="4571972"/>
          </a:xfrm>
        </p:spPr>
        <p:txBody>
          <a:bodyPr anchor="ctr">
            <a:normAutofit/>
          </a:bodyPr>
          <a:lstStyle/>
          <a:p>
            <a:r>
              <a:rPr lang="en-US" sz="1700" dirty="0">
                <a:solidFill>
                  <a:schemeClr val="bg1"/>
                </a:solidFill>
              </a:rPr>
              <a:t>Powerful Questions</a:t>
            </a:r>
          </a:p>
          <a:p>
            <a:pPr lvl="1"/>
            <a:r>
              <a:rPr lang="en-US" sz="1700" dirty="0">
                <a:solidFill>
                  <a:schemeClr val="bg1"/>
                </a:solidFill>
                <a:hlinkClick r:id="rId3"/>
              </a:rPr>
              <a:t>https://learn.coactive.com/hubfs/2019%20Toolkit/Co-Active-Coaching-Toolkit-POWERFUL%20QUESTIONS.pdf</a:t>
            </a:r>
            <a:endParaRPr lang="en-US" sz="1700" dirty="0">
              <a:solidFill>
                <a:schemeClr val="bg1"/>
              </a:solidFill>
            </a:endParaRPr>
          </a:p>
          <a:p>
            <a:r>
              <a:rPr lang="en-US" sz="1700" dirty="0">
                <a:solidFill>
                  <a:schemeClr val="bg1"/>
                </a:solidFill>
              </a:rPr>
              <a:t>Coaching Agile Teams Book: </a:t>
            </a:r>
          </a:p>
          <a:p>
            <a:pPr lvl="1"/>
            <a:r>
              <a:rPr lang="en-US" sz="1700" dirty="0">
                <a:solidFill>
                  <a:schemeClr val="bg1"/>
                </a:solidFill>
                <a:hlinkClick r:id="rId4"/>
              </a:rPr>
              <a:t>https://www.lyssaadkins.com/coaching-agile-teams-book</a:t>
            </a:r>
            <a:endParaRPr lang="en-US" sz="1700" dirty="0">
              <a:solidFill>
                <a:schemeClr val="bg1"/>
              </a:solidFill>
            </a:endParaRPr>
          </a:p>
          <a:p>
            <a:r>
              <a:rPr lang="en-US" sz="1700" dirty="0">
                <a:solidFill>
                  <a:schemeClr val="bg1"/>
                </a:solidFill>
              </a:rPr>
              <a:t>The Servant as Leader:</a:t>
            </a:r>
          </a:p>
          <a:p>
            <a:pPr lvl="1"/>
            <a:r>
              <a:rPr lang="en-US" sz="1700" dirty="0">
                <a:solidFill>
                  <a:schemeClr val="bg1"/>
                </a:solidFill>
                <a:hlinkClick r:id="rId5"/>
              </a:rPr>
              <a:t>http://www.ediguys.net/Robert_K_Greenleaf_The_Servant_as_Leader.pdf</a:t>
            </a:r>
            <a:endParaRPr lang="en-US" sz="1700" dirty="0">
              <a:solidFill>
                <a:schemeClr val="bg1"/>
              </a:solidFill>
            </a:endParaRPr>
          </a:p>
          <a:p>
            <a:r>
              <a:rPr lang="en-US" sz="1700" dirty="0">
                <a:solidFill>
                  <a:schemeClr val="bg1"/>
                </a:solidFill>
              </a:rPr>
              <a:t>Coaching Agile Teams Training:</a:t>
            </a:r>
          </a:p>
          <a:p>
            <a:pPr lvl="1"/>
            <a:r>
              <a:rPr lang="en-US" sz="1700" dirty="0">
                <a:solidFill>
                  <a:schemeClr val="bg1"/>
                </a:solidFill>
                <a:hlinkClick r:id="rId6"/>
              </a:rPr>
              <a:t>https://develop.agilecoachinginstitute.com/coaching-agile-teams/</a:t>
            </a:r>
            <a:endParaRPr lang="en-US" sz="1700" dirty="0">
              <a:solidFill>
                <a:schemeClr val="bg1"/>
              </a:solidFill>
            </a:endParaRPr>
          </a:p>
          <a:p>
            <a:r>
              <a:rPr lang="en-US" sz="1700" dirty="0">
                <a:solidFill>
                  <a:schemeClr val="bg1"/>
                </a:solidFill>
              </a:rPr>
              <a:t>Reach out, I’d love to help </a:t>
            </a:r>
            <a:r>
              <a:rPr lang="en-US" sz="1700" dirty="0">
                <a:solidFill>
                  <a:schemeClr val="bg1"/>
                </a:solidFill>
                <a:sym typeface="Wingdings" panose="05000000000000000000" pitchFamily="2" charset="2"/>
              </a:rPr>
              <a:t></a:t>
            </a:r>
          </a:p>
          <a:p>
            <a:pPr lvl="1"/>
            <a:r>
              <a:rPr lang="en-US" sz="1700" dirty="0">
                <a:solidFill>
                  <a:schemeClr val="bg1"/>
                </a:solidFill>
                <a:sym typeface="Wingdings" panose="05000000000000000000" pitchFamily="2" charset="2"/>
              </a:rPr>
              <a:t>jason.t.knight@gmail.com</a:t>
            </a:r>
            <a:endParaRPr lang="en-US" sz="1700" dirty="0">
              <a:solidFill>
                <a:schemeClr val="bg1"/>
              </a:solidFill>
            </a:endParaRPr>
          </a:p>
        </p:txBody>
      </p:sp>
    </p:spTree>
    <p:extLst>
      <p:ext uri="{BB962C8B-B14F-4D97-AF65-F5344CB8AC3E}">
        <p14:creationId xmlns:p14="http://schemas.microsoft.com/office/powerpoint/2010/main" val="2642611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18414D-1626-4996-AACB-23D3DE45B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B604472-E63D-4E97-8297-A29ECA5E5622}"/>
              </a:ext>
            </a:extLst>
          </p:cNvPr>
          <p:cNvSpPr>
            <a:spLocks noGrp="1"/>
          </p:cNvSpPr>
          <p:nvPr>
            <p:ph type="title"/>
          </p:nvPr>
        </p:nvSpPr>
        <p:spPr>
          <a:xfrm>
            <a:off x="2428875" y="707132"/>
            <a:ext cx="3667125" cy="2387600"/>
          </a:xfrm>
        </p:spPr>
        <p:txBody>
          <a:bodyPr vert="horz" lIns="91440" tIns="45720" rIns="91440" bIns="45720" rtlCol="0" anchor="b">
            <a:normAutofit/>
          </a:bodyPr>
          <a:lstStyle/>
          <a:p>
            <a:r>
              <a:rPr lang="en-US" sz="6600" kern="1200" dirty="0">
                <a:solidFill>
                  <a:schemeClr val="bg1"/>
                </a:solidFill>
                <a:latin typeface="+mj-lt"/>
                <a:ea typeface="+mj-ea"/>
                <a:cs typeface="+mj-cs"/>
              </a:rPr>
              <a:t>Let’s talk!</a:t>
            </a:r>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Graphic 6" descr="Chat">
            <a:extLst>
              <a:ext uri="{FF2B5EF4-FFF2-40B4-BE49-F238E27FC236}">
                <a16:creationId xmlns:a16="http://schemas.microsoft.com/office/drawing/2014/main" id="{0D99BEEC-458B-457F-9CAF-F99E5B9E99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347472" y="1069837"/>
            <a:ext cx="4718321" cy="4718321"/>
          </a:xfrm>
          <a:prstGeom prst="rect">
            <a:avLst/>
          </a:prstGeom>
        </p:spPr>
      </p:pic>
      <p:sp>
        <p:nvSpPr>
          <p:cNvPr id="14" name="Rectangle 13">
            <a:extLst>
              <a:ext uri="{FF2B5EF4-FFF2-40B4-BE49-F238E27FC236}">
                <a16:creationId xmlns:a16="http://schemas.microsoft.com/office/drawing/2014/main" id="{D84C2E9E-0B5D-4B5F-9A1F-70EBDCE390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908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138">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140">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Rounded Corners 142">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 Lessons You Can Learn from Jesus Washing Feet – Walking Together in God's  Promises">
            <a:extLst>
              <a:ext uri="{FF2B5EF4-FFF2-40B4-BE49-F238E27FC236}">
                <a16:creationId xmlns:a16="http://schemas.microsoft.com/office/drawing/2014/main" id="{0AF1090E-286B-42CE-A060-79825BA8810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921" t="31818" r="7170"/>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6121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138">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140">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Rounded Corners 142">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E6B4FB7-19D4-45F3-A6BC-EC7D6D01DDB7}"/>
              </a:ext>
            </a:extLst>
          </p:cNvPr>
          <p:cNvSpPr>
            <a:spLocks noGrp="1"/>
          </p:cNvSpPr>
          <p:nvPr>
            <p:ph type="title"/>
          </p:nvPr>
        </p:nvSpPr>
        <p:spPr/>
        <p:txBody>
          <a:bodyPr/>
          <a:lstStyle/>
          <a:p>
            <a:endParaRPr lang="en-US"/>
          </a:p>
        </p:txBody>
      </p:sp>
      <p:pic>
        <p:nvPicPr>
          <p:cNvPr id="3074" name="Picture 2" descr="How to get a balanced, centered setup position to start your golf swing">
            <a:extLst>
              <a:ext uri="{FF2B5EF4-FFF2-40B4-BE49-F238E27FC236}">
                <a16:creationId xmlns:a16="http://schemas.microsoft.com/office/drawing/2014/main" id="{C24343E9-B622-410E-B727-BA48E19BE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34131"/>
            <a:ext cx="12192000" cy="678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1718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F8D2E5-2C4E-47B1-930B-6C82B7C3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5C065-B53E-4BFD-83F9-7653CE6210C7}"/>
              </a:ext>
            </a:extLst>
          </p:cNvPr>
          <p:cNvSpPr>
            <a:spLocks noGrp="1"/>
          </p:cNvSpPr>
          <p:nvPr>
            <p:ph type="title"/>
          </p:nvPr>
        </p:nvSpPr>
        <p:spPr>
          <a:xfrm>
            <a:off x="841248" y="251312"/>
            <a:ext cx="10506456" cy="1010264"/>
          </a:xfrm>
        </p:spPr>
        <p:txBody>
          <a:bodyPr anchor="ctr">
            <a:normAutofit/>
          </a:bodyPr>
          <a:lstStyle/>
          <a:p>
            <a:r>
              <a:rPr lang="en-US"/>
              <a:t>Set expectations</a:t>
            </a:r>
          </a:p>
        </p:txBody>
      </p:sp>
      <p:sp>
        <p:nvSpPr>
          <p:cNvPr id="18" name="Rectangle 17">
            <a:extLst>
              <a:ext uri="{FF2B5EF4-FFF2-40B4-BE49-F238E27FC236}">
                <a16:creationId xmlns:a16="http://schemas.microsoft.com/office/drawing/2014/main" id="{801E4ADA-0EA9-4930-846E-3C11E8BED6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7359FDF-011A-4E2E-B779-831221F79F29}"/>
              </a:ext>
            </a:extLst>
          </p:cNvPr>
          <p:cNvGraphicFramePr>
            <a:graphicFrameLocks noGrp="1"/>
          </p:cNvGraphicFramePr>
          <p:nvPr>
            <p:ph idx="1"/>
            <p:extLst>
              <p:ext uri="{D42A27DB-BD31-4B8C-83A1-F6EECF244321}">
                <p14:modId xmlns:p14="http://schemas.microsoft.com/office/powerpoint/2010/main" val="374407657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87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A625D-75B1-4432-83F0-A370E7E775E9}"/>
              </a:ext>
            </a:extLst>
          </p:cNvPr>
          <p:cNvSpPr>
            <a:spLocks noGrp="1"/>
          </p:cNvSpPr>
          <p:nvPr>
            <p:ph type="title"/>
          </p:nvPr>
        </p:nvSpPr>
        <p:spPr>
          <a:xfrm>
            <a:off x="841248" y="251312"/>
            <a:ext cx="10506456" cy="1010264"/>
          </a:xfrm>
        </p:spPr>
        <p:txBody>
          <a:bodyPr anchor="ctr">
            <a:normAutofit/>
          </a:bodyPr>
          <a:lstStyle/>
          <a:p>
            <a:r>
              <a:rPr lang="en-US" dirty="0"/>
              <a:t>My stance</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5CB902-0330-44C8-899A-15972714C58D}"/>
              </a:ext>
            </a:extLst>
          </p:cNvPr>
          <p:cNvGraphicFramePr>
            <a:graphicFrameLocks noGrp="1"/>
          </p:cNvGraphicFramePr>
          <p:nvPr>
            <p:ph idx="1"/>
            <p:extLst>
              <p:ext uri="{D42A27DB-BD31-4B8C-83A1-F6EECF244321}">
                <p14:modId xmlns:p14="http://schemas.microsoft.com/office/powerpoint/2010/main" val="1330559580"/>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86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CC26-D303-4B98-AB22-9E5F8E661AC4}"/>
              </a:ext>
            </a:extLst>
          </p:cNvPr>
          <p:cNvSpPr>
            <a:spLocks noGrp="1"/>
          </p:cNvSpPr>
          <p:nvPr>
            <p:ph type="title"/>
          </p:nvPr>
        </p:nvSpPr>
        <p:spPr/>
        <p:txBody>
          <a:bodyPr/>
          <a:lstStyle/>
          <a:p>
            <a:r>
              <a:rPr lang="en-US" dirty="0"/>
              <a:t>The arc of a coaching conversation</a:t>
            </a:r>
          </a:p>
        </p:txBody>
      </p:sp>
      <p:sp>
        <p:nvSpPr>
          <p:cNvPr id="3" name="Content Placeholder 2">
            <a:extLst>
              <a:ext uri="{FF2B5EF4-FFF2-40B4-BE49-F238E27FC236}">
                <a16:creationId xmlns:a16="http://schemas.microsoft.com/office/drawing/2014/main" id="{49954521-EDCA-47A1-A12D-607BB8BC2EEE}"/>
              </a:ext>
            </a:extLst>
          </p:cNvPr>
          <p:cNvSpPr>
            <a:spLocks noGrp="1"/>
          </p:cNvSpPr>
          <p:nvPr>
            <p:ph idx="1"/>
          </p:nvPr>
        </p:nvSpPr>
        <p:spPr/>
        <p:txBody>
          <a:bodyPr/>
          <a:lstStyle/>
          <a:p>
            <a:endParaRPr lang="en-US" dirty="0"/>
          </a:p>
        </p:txBody>
      </p:sp>
      <p:sp>
        <p:nvSpPr>
          <p:cNvPr id="4" name="Arrow: Curved Down 3">
            <a:extLst>
              <a:ext uri="{FF2B5EF4-FFF2-40B4-BE49-F238E27FC236}">
                <a16:creationId xmlns:a16="http://schemas.microsoft.com/office/drawing/2014/main" id="{CB1ED649-BD94-45C2-AD25-0217CF987180}"/>
              </a:ext>
            </a:extLst>
          </p:cNvPr>
          <p:cNvSpPr/>
          <p:nvPr/>
        </p:nvSpPr>
        <p:spPr>
          <a:xfrm>
            <a:off x="838200" y="1825625"/>
            <a:ext cx="10671810" cy="4351338"/>
          </a:xfrm>
          <a:prstGeom prst="curvedDownArrow">
            <a:avLst>
              <a:gd name="adj1" fmla="val 13623"/>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2916648-9D5A-4726-9A32-AED0C93E7002}"/>
              </a:ext>
            </a:extLst>
          </p:cNvPr>
          <p:cNvSpPr txBox="1"/>
          <p:nvPr/>
        </p:nvSpPr>
        <p:spPr>
          <a:xfrm>
            <a:off x="1520190" y="5577840"/>
            <a:ext cx="2537460" cy="369332"/>
          </a:xfrm>
          <a:prstGeom prst="rect">
            <a:avLst/>
          </a:prstGeom>
          <a:noFill/>
        </p:spPr>
        <p:txBody>
          <a:bodyPr wrap="square" rtlCol="0">
            <a:spAutoFit/>
          </a:bodyPr>
          <a:lstStyle/>
          <a:p>
            <a:r>
              <a:rPr lang="en-US" dirty="0"/>
              <a:t>Create the environment</a:t>
            </a:r>
          </a:p>
        </p:txBody>
      </p:sp>
      <p:sp>
        <p:nvSpPr>
          <p:cNvPr id="7" name="TextBox 6">
            <a:extLst>
              <a:ext uri="{FF2B5EF4-FFF2-40B4-BE49-F238E27FC236}">
                <a16:creationId xmlns:a16="http://schemas.microsoft.com/office/drawing/2014/main" id="{C5327471-C5BB-423B-8A6A-06AFDE32C337}"/>
              </a:ext>
            </a:extLst>
          </p:cNvPr>
          <p:cNvSpPr txBox="1"/>
          <p:nvPr/>
        </p:nvSpPr>
        <p:spPr>
          <a:xfrm>
            <a:off x="1878330" y="4697234"/>
            <a:ext cx="2179320" cy="369332"/>
          </a:xfrm>
          <a:prstGeom prst="rect">
            <a:avLst/>
          </a:prstGeom>
          <a:noFill/>
        </p:spPr>
        <p:txBody>
          <a:bodyPr wrap="square" rtlCol="0">
            <a:spAutoFit/>
          </a:bodyPr>
          <a:lstStyle/>
          <a:p>
            <a:r>
              <a:rPr lang="en-US" dirty="0"/>
              <a:t>What’s their agenda?</a:t>
            </a:r>
          </a:p>
        </p:txBody>
      </p:sp>
      <p:sp>
        <p:nvSpPr>
          <p:cNvPr id="9" name="TextBox 8">
            <a:extLst>
              <a:ext uri="{FF2B5EF4-FFF2-40B4-BE49-F238E27FC236}">
                <a16:creationId xmlns:a16="http://schemas.microsoft.com/office/drawing/2014/main" id="{84957D58-0B52-4DB1-91E1-3C6F839C894D}"/>
              </a:ext>
            </a:extLst>
          </p:cNvPr>
          <p:cNvSpPr txBox="1"/>
          <p:nvPr/>
        </p:nvSpPr>
        <p:spPr>
          <a:xfrm>
            <a:off x="2259330" y="3816628"/>
            <a:ext cx="2537460" cy="369332"/>
          </a:xfrm>
          <a:prstGeom prst="rect">
            <a:avLst/>
          </a:prstGeom>
          <a:noFill/>
        </p:spPr>
        <p:txBody>
          <a:bodyPr wrap="square" rtlCol="0">
            <a:spAutoFit/>
          </a:bodyPr>
          <a:lstStyle/>
          <a:p>
            <a:r>
              <a:rPr lang="en-US" dirty="0"/>
              <a:t>Are my biases showing?</a:t>
            </a:r>
          </a:p>
        </p:txBody>
      </p:sp>
      <p:sp>
        <p:nvSpPr>
          <p:cNvPr id="10" name="Rectangle 9">
            <a:extLst>
              <a:ext uri="{FF2B5EF4-FFF2-40B4-BE49-F238E27FC236}">
                <a16:creationId xmlns:a16="http://schemas.microsoft.com/office/drawing/2014/main" id="{C2713A30-5559-415F-9D09-9E72BA2768EC}"/>
              </a:ext>
            </a:extLst>
          </p:cNvPr>
          <p:cNvSpPr/>
          <p:nvPr/>
        </p:nvSpPr>
        <p:spPr>
          <a:xfrm>
            <a:off x="4138138" y="2424748"/>
            <a:ext cx="3439951" cy="880606"/>
          </a:xfrm>
          <a:prstGeom prst="rect">
            <a:avLst/>
          </a:prstGeom>
          <a:noFill/>
        </p:spPr>
        <p:txBody>
          <a:bodyPr wrap="none" lIns="91440" tIns="45720" rIns="91440" bIns="45720">
            <a:prstTxWarp prst="textArchUp">
              <a:avLst/>
            </a:prstTxWarp>
            <a:spAutoFit/>
          </a:bodyPr>
          <a:lstStyle/>
          <a:p>
            <a:pPr algn="ctr"/>
            <a:r>
              <a:rPr lang="en-US" sz="6000" b="1" cap="none" spc="0" dirty="0">
                <a:ln w="6600">
                  <a:solidFill>
                    <a:schemeClr val="accent2"/>
                  </a:solidFill>
                  <a:prstDash val="solid"/>
                </a:ln>
                <a:gradFill>
                  <a:gsLst>
                    <a:gs pos="53000">
                      <a:srgbClr val="00B050"/>
                    </a:gs>
                    <a:gs pos="37162">
                      <a:srgbClr val="FFFF00"/>
                    </a:gs>
                    <a:gs pos="16798">
                      <a:srgbClr val="FFC000"/>
                    </a:gs>
                    <a:gs pos="0">
                      <a:srgbClr val="FF0000"/>
                    </a:gs>
                    <a:gs pos="70000">
                      <a:srgbClr val="0070C0"/>
                    </a:gs>
                    <a:gs pos="85000">
                      <a:srgbClr val="002060"/>
                    </a:gs>
                    <a:gs pos="100000">
                      <a:srgbClr val="7030A0"/>
                    </a:gs>
                  </a:gsLst>
                  <a:lin ang="0" scaled="0"/>
                </a:gradFill>
                <a:effectLst>
                  <a:outerShdw dist="38100" dir="2700000" algn="tl" rotWithShape="0">
                    <a:schemeClr val="accent2"/>
                  </a:outerShdw>
                </a:effectLst>
              </a:rPr>
              <a:t>E x p l o r e!</a:t>
            </a:r>
          </a:p>
        </p:txBody>
      </p:sp>
      <p:sp>
        <p:nvSpPr>
          <p:cNvPr id="12" name="TextBox 11">
            <a:extLst>
              <a:ext uri="{FF2B5EF4-FFF2-40B4-BE49-F238E27FC236}">
                <a16:creationId xmlns:a16="http://schemas.microsoft.com/office/drawing/2014/main" id="{CD37445E-9E06-46D7-B853-F27636F07228}"/>
              </a:ext>
            </a:extLst>
          </p:cNvPr>
          <p:cNvSpPr txBox="1"/>
          <p:nvPr/>
        </p:nvSpPr>
        <p:spPr>
          <a:xfrm>
            <a:off x="7303770" y="4533989"/>
            <a:ext cx="2537460" cy="369332"/>
          </a:xfrm>
          <a:prstGeom prst="rect">
            <a:avLst/>
          </a:prstGeom>
          <a:noFill/>
        </p:spPr>
        <p:txBody>
          <a:bodyPr wrap="square" rtlCol="0">
            <a:spAutoFit/>
          </a:bodyPr>
          <a:lstStyle/>
          <a:p>
            <a:r>
              <a:rPr lang="en-US" dirty="0"/>
              <a:t>Narrow down actions</a:t>
            </a:r>
          </a:p>
        </p:txBody>
      </p:sp>
      <p:sp>
        <p:nvSpPr>
          <p:cNvPr id="14" name="TextBox 13">
            <a:extLst>
              <a:ext uri="{FF2B5EF4-FFF2-40B4-BE49-F238E27FC236}">
                <a16:creationId xmlns:a16="http://schemas.microsoft.com/office/drawing/2014/main" id="{E39572F4-2B18-474B-B800-1E5BA4EE9D2D}"/>
              </a:ext>
            </a:extLst>
          </p:cNvPr>
          <p:cNvSpPr txBox="1"/>
          <p:nvPr/>
        </p:nvSpPr>
        <p:spPr>
          <a:xfrm>
            <a:off x="7749540" y="5762506"/>
            <a:ext cx="1965960" cy="369332"/>
          </a:xfrm>
          <a:prstGeom prst="rect">
            <a:avLst/>
          </a:prstGeom>
          <a:noFill/>
        </p:spPr>
        <p:txBody>
          <a:bodyPr wrap="square" rtlCol="0">
            <a:spAutoFit/>
          </a:bodyPr>
          <a:lstStyle/>
          <a:p>
            <a:r>
              <a:rPr lang="en-US" dirty="0"/>
              <a:t>Commit to actions</a:t>
            </a:r>
          </a:p>
        </p:txBody>
      </p:sp>
    </p:spTree>
    <p:extLst>
      <p:ext uri="{BB962C8B-B14F-4D97-AF65-F5344CB8AC3E}">
        <p14:creationId xmlns:p14="http://schemas.microsoft.com/office/powerpoint/2010/main" val="249089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POWER 100: Sunshine Coast's most powerful person revealed | Chronicle">
            <a:extLst>
              <a:ext uri="{FF2B5EF4-FFF2-40B4-BE49-F238E27FC236}">
                <a16:creationId xmlns:a16="http://schemas.microsoft.com/office/drawing/2014/main" id="{A6FF284F-FDF8-44CD-96A3-6F8C00592854}"/>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t="9091" r="909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DA83EF-8BF7-42EA-B121-CEF9CAB37396}"/>
              </a:ext>
            </a:extLst>
          </p:cNvPr>
          <p:cNvSpPr>
            <a:spLocks noGrp="1"/>
          </p:cNvSpPr>
          <p:nvPr>
            <p:ph type="title"/>
          </p:nvPr>
        </p:nvSpPr>
        <p:spPr>
          <a:xfrm>
            <a:off x="404553" y="4480560"/>
            <a:ext cx="2715837" cy="998968"/>
          </a:xfrm>
          <a:solidFill>
            <a:schemeClr val="tx1">
              <a:alpha val="50000"/>
            </a:schemeClr>
          </a:solidFill>
        </p:spPr>
        <p:txBody>
          <a:bodyPr vert="horz" lIns="91440" tIns="45720" rIns="91440" bIns="45720" rtlCol="0" anchor="b">
            <a:normAutofit/>
          </a:bodyPr>
          <a:lstStyle/>
          <a:p>
            <a:r>
              <a:rPr lang="en-US" sz="6600" dirty="0">
                <a:gradFill>
                  <a:gsLst>
                    <a:gs pos="53000">
                      <a:srgbClr val="00B050"/>
                    </a:gs>
                    <a:gs pos="37162">
                      <a:srgbClr val="FFFF00"/>
                    </a:gs>
                    <a:gs pos="16798">
                      <a:srgbClr val="FFC000"/>
                    </a:gs>
                    <a:gs pos="0">
                      <a:srgbClr val="FF0000"/>
                    </a:gs>
                    <a:gs pos="70000">
                      <a:srgbClr val="0070C0"/>
                    </a:gs>
                    <a:gs pos="85000">
                      <a:srgbClr val="002060"/>
                    </a:gs>
                    <a:gs pos="100000">
                      <a:srgbClr val="7030A0"/>
                    </a:gs>
                  </a:gsLst>
                  <a:lin ang="0" scaled="0"/>
                </a:gradFill>
              </a:rPr>
              <a:t>Explore</a:t>
            </a:r>
          </a:p>
        </p:txBody>
      </p:sp>
      <p:sp>
        <p:nvSpPr>
          <p:cNvPr id="139" name="Rectangle: Rounded Corners 138">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DF8085-D5D7-4903-8AFC-6D4063B5AC87}"/>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dirty="0"/>
              <a:t>With Powerful Questions</a:t>
            </a:r>
          </a:p>
        </p:txBody>
      </p:sp>
      <p:sp>
        <p:nvSpPr>
          <p:cNvPr id="10" name="Title 1">
            <a:extLst>
              <a:ext uri="{FF2B5EF4-FFF2-40B4-BE49-F238E27FC236}">
                <a16:creationId xmlns:a16="http://schemas.microsoft.com/office/drawing/2014/main" id="{4320882A-5094-4B2B-A8E7-105168697470}"/>
              </a:ext>
            </a:extLst>
          </p:cNvPr>
          <p:cNvSpPr txBox="1">
            <a:spLocks/>
          </p:cNvSpPr>
          <p:nvPr/>
        </p:nvSpPr>
        <p:spPr>
          <a:xfrm>
            <a:off x="3124200" y="4480560"/>
            <a:ext cx="3802380" cy="998968"/>
          </a:xfrm>
          <a:prstGeom prst="rect">
            <a:avLst/>
          </a:prstGeom>
          <a:solidFill>
            <a:schemeClr val="tx1">
              <a:alpha val="5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t>like a boss</a:t>
            </a:r>
          </a:p>
        </p:txBody>
      </p:sp>
    </p:spTree>
    <p:extLst>
      <p:ext uri="{BB962C8B-B14F-4D97-AF65-F5344CB8AC3E}">
        <p14:creationId xmlns:p14="http://schemas.microsoft.com/office/powerpoint/2010/main" val="138050103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OWER 100: Sunshine Coast's most powerful person revealed | Chronicle">
            <a:extLst>
              <a:ext uri="{FF2B5EF4-FFF2-40B4-BE49-F238E27FC236}">
                <a16:creationId xmlns:a16="http://schemas.microsoft.com/office/drawing/2014/main" id="{A6FF284F-FDF8-44CD-96A3-6F8C00592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28200"/>
          <a:stretch/>
        </p:blipFill>
        <p:spPr bwMode="auto">
          <a:xfrm>
            <a:off x="2562726" y="1"/>
            <a:ext cx="9629274" cy="6857999"/>
          </a:xfrm>
          <a:prstGeom prst="rect">
            <a:avLst/>
          </a:prstGeom>
          <a:noFill/>
          <a:extLst>
            <a:ext uri="{909E8E84-426E-40DD-AFC4-6F175D3DCCD1}">
              <a14:hiddenFill xmlns:a14="http://schemas.microsoft.com/office/drawing/2010/main">
                <a:solidFill>
                  <a:srgbClr val="FFFFFF"/>
                </a:solidFill>
              </a14:hiddenFill>
            </a:ext>
          </a:extLst>
        </p:spPr>
      </p:pic>
      <p:sp>
        <p:nvSpPr>
          <p:cNvPr id="192" name="Freeform: Shape 191">
            <a:extLst>
              <a:ext uri="{FF2B5EF4-FFF2-40B4-BE49-F238E27FC236}">
                <a16:creationId xmlns:a16="http://schemas.microsoft.com/office/drawing/2014/main" id="{D928DD85-BB99-450D-A702-2683E0296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240E5BD2-4019-4012-A1AA-628900E659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DA83EF-8BF7-42EA-B121-CEF9CAB37396}"/>
              </a:ext>
            </a:extLst>
          </p:cNvPr>
          <p:cNvSpPr>
            <a:spLocks noGrp="1"/>
          </p:cNvSpPr>
          <p:nvPr>
            <p:ph type="title"/>
          </p:nvPr>
        </p:nvSpPr>
        <p:spPr>
          <a:xfrm>
            <a:off x="461772" y="342006"/>
            <a:ext cx="3879232" cy="2248122"/>
          </a:xfrm>
        </p:spPr>
        <p:txBody>
          <a:bodyPr vert="horz" lIns="91440" tIns="45720" rIns="91440" bIns="45720" rtlCol="0" anchor="b">
            <a:normAutofit/>
          </a:bodyPr>
          <a:lstStyle/>
          <a:p>
            <a:r>
              <a:rPr lang="en-US" sz="5400" dirty="0"/>
              <a:t>Starting</a:t>
            </a:r>
            <a:br>
              <a:rPr lang="en-US" sz="5400" dirty="0"/>
            </a:br>
            <a:r>
              <a:rPr lang="en-US" sz="5400" dirty="0"/>
              <a:t>Questions</a:t>
            </a:r>
          </a:p>
        </p:txBody>
      </p:sp>
      <p:sp>
        <p:nvSpPr>
          <p:cNvPr id="3" name="Content Placeholder 2">
            <a:extLst>
              <a:ext uri="{FF2B5EF4-FFF2-40B4-BE49-F238E27FC236}">
                <a16:creationId xmlns:a16="http://schemas.microsoft.com/office/drawing/2014/main" id="{E0DF8085-D5D7-4903-8AFC-6D4063B5AC87}"/>
              </a:ext>
            </a:extLst>
          </p:cNvPr>
          <p:cNvSpPr>
            <a:spLocks noGrp="1"/>
          </p:cNvSpPr>
          <p:nvPr>
            <p:ph idx="1"/>
          </p:nvPr>
        </p:nvSpPr>
        <p:spPr>
          <a:xfrm>
            <a:off x="623110" y="2726652"/>
            <a:ext cx="3879232" cy="2248122"/>
          </a:xfrm>
        </p:spPr>
        <p:txBody>
          <a:bodyPr vert="horz" lIns="91440" tIns="45720" rIns="91440" bIns="45720" rtlCol="0" anchor="t">
            <a:normAutofit/>
          </a:bodyPr>
          <a:lstStyle/>
          <a:p>
            <a:pPr marL="0" indent="0">
              <a:lnSpc>
                <a:spcPct val="200000"/>
              </a:lnSpc>
              <a:buNone/>
            </a:pPr>
            <a:r>
              <a:rPr lang="en-US" sz="2000" dirty="0"/>
              <a:t>What occurred since we last spoke?</a:t>
            </a:r>
          </a:p>
          <a:p>
            <a:pPr marL="0" indent="0">
              <a:lnSpc>
                <a:spcPct val="200000"/>
              </a:lnSpc>
              <a:buNone/>
            </a:pPr>
            <a:r>
              <a:rPr lang="en-US" sz="2000" dirty="0"/>
              <a:t>What would you like to talk about?</a:t>
            </a:r>
          </a:p>
          <a:p>
            <a:pPr marL="0" indent="0">
              <a:lnSpc>
                <a:spcPct val="200000"/>
              </a:lnSpc>
              <a:buNone/>
            </a:pPr>
            <a:r>
              <a:rPr lang="en-US" sz="2000" dirty="0"/>
              <a:t>Where are you right now?</a:t>
            </a:r>
          </a:p>
        </p:txBody>
      </p:sp>
    </p:spTree>
    <p:extLst>
      <p:ext uri="{BB962C8B-B14F-4D97-AF65-F5344CB8AC3E}">
        <p14:creationId xmlns:p14="http://schemas.microsoft.com/office/powerpoint/2010/main" val="13009670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5415</TotalTime>
  <Words>2082</Words>
  <Application>Microsoft Office PowerPoint</Application>
  <PresentationFormat>Widescreen</PresentationFormat>
  <Paragraphs>150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Abel</vt:lpstr>
      <vt:lpstr>Arial</vt:lpstr>
      <vt:lpstr>Calibri</vt:lpstr>
      <vt:lpstr>Calibri Light</vt:lpstr>
      <vt:lpstr>Wingdings</vt:lpstr>
      <vt:lpstr>Office Theme</vt:lpstr>
      <vt:lpstr>Coach Different</vt:lpstr>
      <vt:lpstr>PowerPoint Presentation</vt:lpstr>
      <vt:lpstr>PowerPoint Presentation</vt:lpstr>
      <vt:lpstr>PowerPoint Presentation</vt:lpstr>
      <vt:lpstr>Set expectations</vt:lpstr>
      <vt:lpstr>My stance</vt:lpstr>
      <vt:lpstr>The arc of a coaching conversation</vt:lpstr>
      <vt:lpstr>Explore</vt:lpstr>
      <vt:lpstr>Starting Questions</vt:lpstr>
      <vt:lpstr>Exploration Questions</vt:lpstr>
      <vt:lpstr>Assessment Questions</vt:lpstr>
      <vt:lpstr>Outcome Questions</vt:lpstr>
      <vt:lpstr>Taking Action Questions</vt:lpstr>
      <vt:lpstr>Pro tips</vt:lpstr>
      <vt:lpstr>Pro tips</vt:lpstr>
      <vt:lpstr>Pro tips</vt:lpstr>
      <vt:lpstr>Pro tips</vt:lpstr>
      <vt:lpstr>Learning curve</vt:lpstr>
      <vt:lpstr>Learning curve</vt:lpstr>
      <vt:lpstr>Learning curve</vt:lpstr>
      <vt:lpstr>PowerPoint Presentation</vt:lpstr>
      <vt:lpstr>Additional Learning</vt:lpstr>
      <vt:lpstr>Let’s talk!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Coach Different</dc:title>
  <dc:creator>Jason Knight</dc:creator>
  <cp:lastModifiedBy>Knight, Jason (OK)</cp:lastModifiedBy>
  <cp:revision>3</cp:revision>
  <dcterms:created xsi:type="dcterms:W3CDTF">2020-09-24T01:51:12Z</dcterms:created>
  <dcterms:modified xsi:type="dcterms:W3CDTF">2020-09-30T20:50:53Z</dcterms:modified>
</cp:coreProperties>
</file>