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6"/>
  </p:notesMasterIdLst>
  <p:sldIdLst>
    <p:sldId id="256" r:id="rId2"/>
    <p:sldId id="257" r:id="rId3"/>
    <p:sldId id="258" r:id="rId4"/>
    <p:sldId id="292" r:id="rId5"/>
    <p:sldId id="259" r:id="rId6"/>
    <p:sldId id="260" r:id="rId7"/>
    <p:sldId id="261" r:id="rId8"/>
    <p:sldId id="262" r:id="rId9"/>
    <p:sldId id="263" r:id="rId10"/>
    <p:sldId id="264" r:id="rId11"/>
    <p:sldId id="269" r:id="rId12"/>
    <p:sldId id="265" r:id="rId13"/>
    <p:sldId id="266" r:id="rId14"/>
    <p:sldId id="287" r:id="rId15"/>
    <p:sldId id="268" r:id="rId16"/>
    <p:sldId id="271" r:id="rId17"/>
    <p:sldId id="276" r:id="rId18"/>
    <p:sldId id="289" r:id="rId19"/>
    <p:sldId id="288" r:id="rId20"/>
    <p:sldId id="290" r:id="rId21"/>
    <p:sldId id="275" r:id="rId22"/>
    <p:sldId id="273" r:id="rId23"/>
    <p:sldId id="274" r:id="rId24"/>
    <p:sldId id="277" r:id="rId25"/>
    <p:sldId id="291"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Tortoise and the Hare" id="{EB5EEA02-6234-4A74-A2C7-372A54AE64C5}">
          <p14:sldIdLst>
            <p14:sldId id="256"/>
            <p14:sldId id="257"/>
            <p14:sldId id="258"/>
            <p14:sldId id="292"/>
            <p14:sldId id="259"/>
          </p14:sldIdLst>
        </p14:section>
        <p14:section name="The Agility of the Tortoise" id="{7C85725F-D90B-4625-BAC4-915B98E00564}">
          <p14:sldIdLst>
            <p14:sldId id="260"/>
            <p14:sldId id="261"/>
            <p14:sldId id="262"/>
            <p14:sldId id="263"/>
            <p14:sldId id="264"/>
          </p14:sldIdLst>
        </p14:section>
        <p14:section name="The Tradeoffs of Organizational Change" id="{31825677-5C1D-4450-A861-6244DE105601}">
          <p14:sldIdLst>
            <p14:sldId id="269"/>
            <p14:sldId id="265"/>
            <p14:sldId id="266"/>
            <p14:sldId id="287"/>
          </p14:sldIdLst>
        </p14:section>
        <p14:section name="The Killing of Continuous Improvement" id="{88A85831-ABDC-4A9B-84E3-168D0DEA3C98}">
          <p14:sldIdLst>
            <p14:sldId id="268"/>
            <p14:sldId id="271"/>
            <p14:sldId id="276"/>
            <p14:sldId id="289"/>
            <p14:sldId id="288"/>
            <p14:sldId id="290"/>
            <p14:sldId id="275"/>
            <p14:sldId id="273"/>
            <p14:sldId id="274"/>
          </p14:sldIdLst>
        </p14:section>
        <p14:section name="The Sustaining of Continuous Improvement" id="{C1348A9A-8FF5-43D8-85A5-D82363F4C96B}">
          <p14:sldIdLst>
            <p14:sldId id="277"/>
            <p14:sldId id="291"/>
            <p14:sldId id="278"/>
            <p14:sldId id="279"/>
            <p14:sldId id="280"/>
          </p14:sldIdLst>
        </p14:section>
        <p14:section name="The Winning of the Race" id="{931CB6C6-7866-4BFF-BAF8-7DD8C482EBEC}">
          <p14:sldIdLst>
            <p14:sldId id="281"/>
            <p14:sldId id="282"/>
            <p14:sldId id="283"/>
            <p14:sldId id="284"/>
          </p14:sldIdLst>
        </p14:section>
        <p14:section name="Closing" id="{B9428F4D-C1F8-420F-84ED-354D8C8269EA}">
          <p14:sldIdLst>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CA9B61"/>
    <a:srgbClr val="DAC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39CA35-2A81-4735-BACE-C483C6477DD6}" v="31" dt="2021-11-08T04:49:53.720"/>
    <p1510:client id="{D25FF412-11E0-423E-8BD3-DB885E5F48F4}" v="600" dt="2021-11-08T04:32:0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1756" autoAdjust="0"/>
  </p:normalViewPr>
  <p:slideViewPr>
    <p:cSldViewPr snapToGrid="0">
      <p:cViewPr varScale="1">
        <p:scale>
          <a:sx n="61" d="100"/>
          <a:sy n="61" d="100"/>
        </p:scale>
        <p:origin x="152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B639CA35-2A81-4735-BACE-C483C6477DD6}"/>
    <pc:docChg chg="undo custSel delSld modSld addSection modSection">
      <pc:chgData name="Jason Knight" userId="03bbb8e5a6d6338b" providerId="LiveId" clId="{B639CA35-2A81-4735-BACE-C483C6477DD6}" dt="2021-11-08T04:57:41.628" v="105" actId="17846"/>
      <pc:docMkLst>
        <pc:docMk/>
      </pc:docMkLst>
      <pc:sldChg chg="addSp modSp mod modAnim modNotesTx">
        <pc:chgData name="Jason Knight" userId="03bbb8e5a6d6338b" providerId="LiveId" clId="{B639CA35-2A81-4735-BACE-C483C6477DD6}" dt="2021-11-08T04:51:04.452" v="48" actId="20577"/>
        <pc:sldMkLst>
          <pc:docMk/>
          <pc:sldMk cId="3679784936" sldId="266"/>
        </pc:sldMkLst>
        <pc:spChg chg="mod">
          <ac:chgData name="Jason Knight" userId="03bbb8e5a6d6338b" providerId="LiveId" clId="{B639CA35-2A81-4735-BACE-C483C6477DD6}" dt="2021-11-08T04:48:28.691" v="1" actId="5793"/>
          <ac:spMkLst>
            <pc:docMk/>
            <pc:sldMk cId="3679784936" sldId="266"/>
            <ac:spMk id="3" creationId="{785669A4-04E0-4563-8031-54ED5FAB0F0F}"/>
          </ac:spMkLst>
        </pc:spChg>
        <pc:graphicFrameChg chg="add mod">
          <ac:chgData name="Jason Knight" userId="03bbb8e5a6d6338b" providerId="LiveId" clId="{B639CA35-2A81-4735-BACE-C483C6477DD6}" dt="2021-11-08T04:49:39.442" v="30" actId="20577"/>
          <ac:graphicFrameMkLst>
            <pc:docMk/>
            <pc:sldMk cId="3679784936" sldId="266"/>
            <ac:graphicFrameMk id="4" creationId="{8FACF763-DE31-4386-B2D6-4A82DAE017AC}"/>
          </ac:graphicFrameMkLst>
        </pc:graphicFrameChg>
        <pc:picChg chg="add mod">
          <ac:chgData name="Jason Knight" userId="03bbb8e5a6d6338b" providerId="LiveId" clId="{B639CA35-2A81-4735-BACE-C483C6477DD6}" dt="2021-11-08T04:48:42.649" v="2"/>
          <ac:picMkLst>
            <pc:docMk/>
            <pc:sldMk cId="3679784936" sldId="266"/>
            <ac:picMk id="5" creationId="{4B6F1B67-DD65-4B25-80A5-246DAF538806}"/>
          </ac:picMkLst>
        </pc:picChg>
        <pc:picChg chg="add mod">
          <ac:chgData name="Jason Knight" userId="03bbb8e5a6d6338b" providerId="LiveId" clId="{B639CA35-2A81-4735-BACE-C483C6477DD6}" dt="2021-11-08T04:48:42.649" v="2"/>
          <ac:picMkLst>
            <pc:docMk/>
            <pc:sldMk cId="3679784936" sldId="266"/>
            <ac:picMk id="6" creationId="{E970817C-0F58-4DB6-A650-0F6F038E59C2}"/>
          </ac:picMkLst>
        </pc:picChg>
        <pc:picChg chg="add mod">
          <ac:chgData name="Jason Knight" userId="03bbb8e5a6d6338b" providerId="LiveId" clId="{B639CA35-2A81-4735-BACE-C483C6477DD6}" dt="2021-11-08T04:48:42.649" v="2"/>
          <ac:picMkLst>
            <pc:docMk/>
            <pc:sldMk cId="3679784936" sldId="266"/>
            <ac:picMk id="7" creationId="{AE014E91-8357-4664-9454-A4CA3D096FE3}"/>
          </ac:picMkLst>
        </pc:picChg>
      </pc:sldChg>
      <pc:sldChg chg="del modNotesTx">
        <pc:chgData name="Jason Knight" userId="03bbb8e5a6d6338b" providerId="LiveId" clId="{B639CA35-2A81-4735-BACE-C483C6477DD6}" dt="2021-11-08T04:51:12.524" v="49" actId="47"/>
        <pc:sldMkLst>
          <pc:docMk/>
          <pc:sldMk cId="1526563647" sldId="267"/>
        </pc:sldMkLst>
      </pc:sldChg>
      <pc:sldChg chg="addSp delSp modSp mod setBg">
        <pc:chgData name="Jason Knight" userId="03bbb8e5a6d6338b" providerId="LiveId" clId="{B639CA35-2A81-4735-BACE-C483C6477DD6}" dt="2021-11-08T04:53:13.745" v="91" actId="26606"/>
        <pc:sldMkLst>
          <pc:docMk/>
          <pc:sldMk cId="2747189757" sldId="287"/>
        </pc:sldMkLst>
        <pc:spChg chg="mod">
          <ac:chgData name="Jason Knight" userId="03bbb8e5a6d6338b" providerId="LiveId" clId="{B639CA35-2A81-4735-BACE-C483C6477DD6}" dt="2021-11-08T04:53:13.745" v="91" actId="26606"/>
          <ac:spMkLst>
            <pc:docMk/>
            <pc:sldMk cId="2747189757" sldId="287"/>
            <ac:spMk id="2" creationId="{5E0CE2E1-7D5B-4DFD-96F1-C1362F5992EA}"/>
          </ac:spMkLst>
        </pc:spChg>
        <pc:spChg chg="add del mod">
          <ac:chgData name="Jason Knight" userId="03bbb8e5a6d6338b" providerId="LiveId" clId="{B639CA35-2A81-4735-BACE-C483C6477DD6}" dt="2021-11-08T04:53:13.745" v="91" actId="26606"/>
          <ac:spMkLst>
            <pc:docMk/>
            <pc:sldMk cId="2747189757" sldId="287"/>
            <ac:spMk id="3" creationId="{96B9D595-AE22-4626-9A01-08AB9AA1F2F9}"/>
          </ac:spMkLst>
        </pc:spChg>
        <pc:graphicFrameChg chg="add del">
          <ac:chgData name="Jason Knight" userId="03bbb8e5a6d6338b" providerId="LiveId" clId="{B639CA35-2A81-4735-BACE-C483C6477DD6}" dt="2021-11-08T04:53:13.688" v="90" actId="26606"/>
          <ac:graphicFrameMkLst>
            <pc:docMk/>
            <pc:sldMk cId="2747189757" sldId="287"/>
            <ac:graphicFrameMk id="5" creationId="{82149C16-624D-4CB8-93E0-C6FC0B938A0E}"/>
          </ac:graphicFrameMkLst>
        </pc:graphicFrameChg>
        <pc:graphicFrameChg chg="add">
          <ac:chgData name="Jason Knight" userId="03bbb8e5a6d6338b" providerId="LiveId" clId="{B639CA35-2A81-4735-BACE-C483C6477DD6}" dt="2021-11-08T04:53:13.745" v="91" actId="26606"/>
          <ac:graphicFrameMkLst>
            <pc:docMk/>
            <pc:sldMk cId="2747189757" sldId="287"/>
            <ac:graphicFrameMk id="12" creationId="{C8BC9A63-4EE5-4B89-8C57-17746A224946}"/>
          </ac:graphicFrameMkLst>
        </pc:graphicFrameChg>
        <pc:picChg chg="add del">
          <ac:chgData name="Jason Knight" userId="03bbb8e5a6d6338b" providerId="LiveId" clId="{B639CA35-2A81-4735-BACE-C483C6477DD6}" dt="2021-11-08T04:53:13.688" v="90" actId="26606"/>
          <ac:picMkLst>
            <pc:docMk/>
            <pc:sldMk cId="2747189757" sldId="287"/>
            <ac:picMk id="9" creationId="{A8D526D7-C782-4F65-A21F-A6B40D869B47}"/>
          </ac:picMkLst>
        </pc:picChg>
        <pc:picChg chg="add">
          <ac:chgData name="Jason Knight" userId="03bbb8e5a6d6338b" providerId="LiveId" clId="{B639CA35-2A81-4735-BACE-C483C6477DD6}" dt="2021-11-08T04:53:13.745" v="91" actId="26606"/>
          <ac:picMkLst>
            <pc:docMk/>
            <pc:sldMk cId="2747189757" sldId="287"/>
            <ac:picMk id="11" creationId="{A8D526D7-C782-4F65-A21F-A6B40D869B47}"/>
          </ac:picMkLst>
        </pc:picChg>
      </pc:sldChg>
    </pc:docChg>
  </pc:docChgLst>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redo custSel addSld delSld modSld sldOrd">
      <pc:chgData name="Jason Knight" userId="03bbb8e5a6d6338b" providerId="LiveId" clId="{D25FF412-11E0-423E-8BD3-DB885E5F48F4}" dt="2021-11-08T04:32:07.576" v="10145"/>
      <pc:docMkLst>
        <pc:docMk/>
      </pc:docMkLst>
      <pc:sldChg chg="addSp modSp mod setBg addAnim modNotesTx">
        <pc:chgData name="Jason Knight" userId="03bbb8e5a6d6338b" providerId="LiveId" clId="{D25FF412-11E0-423E-8BD3-DB885E5F48F4}" dt="2021-11-08T02:16:35.726" v="8347"/>
        <pc:sldMkLst>
          <pc:docMk/>
          <pc:sldMk cId="3562525586" sldId="256"/>
        </pc:sldMkLst>
        <pc:spChg chg="mod">
          <ac:chgData name="Jason Knight" userId="03bbb8e5a6d6338b" providerId="LiveId" clId="{D25FF412-11E0-423E-8BD3-DB885E5F48F4}" dt="2021-11-08T02:16:35.726" v="8345" actId="26606"/>
          <ac:spMkLst>
            <pc:docMk/>
            <pc:sldMk cId="3562525586" sldId="256"/>
            <ac:spMk id="2" creationId="{13847E03-4FFE-4659-9889-2FD0B205CA22}"/>
          </ac:spMkLst>
        </pc:spChg>
        <pc:spChg chg="mod">
          <ac:chgData name="Jason Knight" userId="03bbb8e5a6d6338b" providerId="LiveId" clId="{D25FF412-11E0-423E-8BD3-DB885E5F48F4}" dt="2021-11-08T02:16:35.726" v="8345" actId="26606"/>
          <ac:spMkLst>
            <pc:docMk/>
            <pc:sldMk cId="3562525586" sldId="256"/>
            <ac:spMk id="3" creationId="{085DF59D-6C18-4A95-9E44-76DAF5D22946}"/>
          </ac:spMkLst>
        </pc:spChg>
        <pc:picChg chg="add">
          <ac:chgData name="Jason Knight" userId="03bbb8e5a6d6338b" providerId="LiveId" clId="{D25FF412-11E0-423E-8BD3-DB885E5F48F4}" dt="2021-11-08T02:16:35.726" v="8345" actId="26606"/>
          <ac:picMkLst>
            <pc:docMk/>
            <pc:sldMk cId="3562525586" sldId="256"/>
            <ac:picMk id="5" creationId="{D1375CCC-5D67-4F6F-AED2-02263220AAA5}"/>
          </ac:picMkLst>
        </pc:picChg>
      </pc:sldChg>
      <pc:sldChg chg="modSp mod setBg modAnim">
        <pc:chgData name="Jason Knight" userId="03bbb8e5a6d6338b" providerId="LiveId" clId="{D25FF412-11E0-423E-8BD3-DB885E5F48F4}" dt="2021-11-08T02:29:45.802" v="8814"/>
        <pc:sldMkLst>
          <pc:docMk/>
          <pc:sldMk cId="2559899093" sldId="257"/>
        </pc:sldMkLst>
        <pc:spChg chg="mod">
          <ac:chgData name="Jason Knight" userId="03bbb8e5a6d6338b" providerId="LiveId" clId="{D25FF412-11E0-423E-8BD3-DB885E5F48F4}" dt="2021-11-08T02:17:01.556" v="8348" actId="26606"/>
          <ac:spMkLst>
            <pc:docMk/>
            <pc:sldMk cId="2559899093" sldId="257"/>
            <ac:spMk id="2" creationId="{1B35FFBF-9371-4AE0-A054-A7F840D5B9B3}"/>
          </ac:spMkLst>
        </pc:spChg>
        <pc:spChg chg="mod">
          <ac:chgData name="Jason Knight" userId="03bbb8e5a6d6338b" providerId="LiveId" clId="{D25FF412-11E0-423E-8BD3-DB885E5F48F4}" dt="2021-11-08T02:28:09.872" v="8807" actId="27636"/>
          <ac:spMkLst>
            <pc:docMk/>
            <pc:sldMk cId="2559899093" sldId="257"/>
            <ac:spMk id="3" creationId="{9EBE03E1-1F38-4F72-A01D-64F986FE5B7E}"/>
          </ac:spMkLst>
        </pc:spChg>
        <pc:picChg chg="mod ord">
          <ac:chgData name="Jason Knight" userId="03bbb8e5a6d6338b" providerId="LiveId" clId="{D25FF412-11E0-423E-8BD3-DB885E5F48F4}" dt="2021-11-08T02:17:01.556" v="8348" actId="26606"/>
          <ac:picMkLst>
            <pc:docMk/>
            <pc:sldMk cId="2559899093" sldId="257"/>
            <ac:picMk id="1028" creationId="{C7554835-1D0E-4A2F-9299-759697EF5C55}"/>
          </ac:picMkLst>
        </pc:picChg>
      </pc:sldChg>
      <pc:sldChg chg="modSp mod setBg modAnim modNotesTx">
        <pc:chgData name="Jason Knight" userId="03bbb8e5a6d6338b" providerId="LiveId" clId="{D25FF412-11E0-423E-8BD3-DB885E5F48F4}" dt="2021-11-08T02:36:10.342" v="9052" actId="5793"/>
        <pc:sldMkLst>
          <pc:docMk/>
          <pc:sldMk cId="952410151" sldId="258"/>
        </pc:sldMkLst>
        <pc:spChg chg="mod">
          <ac:chgData name="Jason Knight" userId="03bbb8e5a6d6338b" providerId="LiveId" clId="{D25FF412-11E0-423E-8BD3-DB885E5F48F4}" dt="2021-11-08T02:36:10.342" v="9052" actId="5793"/>
          <ac:spMkLst>
            <pc:docMk/>
            <pc:sldMk cId="952410151" sldId="258"/>
            <ac:spMk id="2" creationId="{1B35FFBF-9371-4AE0-A054-A7F840D5B9B3}"/>
          </ac:spMkLst>
        </pc:spChg>
        <pc:spChg chg="mod">
          <ac:chgData name="Jason Knight" userId="03bbb8e5a6d6338b" providerId="LiveId" clId="{D25FF412-11E0-423E-8BD3-DB885E5F48F4}" dt="2021-11-08T02:34:14.652" v="9039" actId="27636"/>
          <ac:spMkLst>
            <pc:docMk/>
            <pc:sldMk cId="952410151" sldId="258"/>
            <ac:spMk id="3" creationId="{9EBE03E1-1F38-4F72-A01D-64F986FE5B7E}"/>
          </ac:spMkLst>
        </pc:spChg>
        <pc:picChg chg="mod ord">
          <ac:chgData name="Jason Knight" userId="03bbb8e5a6d6338b" providerId="LiveId" clId="{D25FF412-11E0-423E-8BD3-DB885E5F48F4}" dt="2021-11-08T02:17:27.306" v="8349" actId="26606"/>
          <ac:picMkLst>
            <pc:docMk/>
            <pc:sldMk cId="952410151" sldId="258"/>
            <ac:picMk id="1028" creationId="{C7554835-1D0E-4A2F-9299-759697EF5C55}"/>
          </ac:picMkLst>
        </pc:picChg>
      </pc:sldChg>
      <pc:sldChg chg="addSp modSp mod setBg modAnim modNotesTx">
        <pc:chgData name="Jason Knight" userId="03bbb8e5a6d6338b" providerId="LiveId" clId="{D25FF412-11E0-423E-8BD3-DB885E5F48F4}" dt="2021-11-08T03:27:12.650" v="9607" actId="20577"/>
        <pc:sldMkLst>
          <pc:docMk/>
          <pc:sldMk cId="1445182825" sldId="259"/>
        </pc:sldMkLst>
        <pc:spChg chg="mod">
          <ac:chgData name="Jason Knight" userId="03bbb8e5a6d6338b" providerId="LiveId" clId="{D25FF412-11E0-423E-8BD3-DB885E5F48F4}" dt="2021-11-08T02:17:35.006" v="8350" actId="26606"/>
          <ac:spMkLst>
            <pc:docMk/>
            <pc:sldMk cId="1445182825" sldId="259"/>
            <ac:spMk id="2" creationId="{1B35FFBF-9371-4AE0-A054-A7F840D5B9B3}"/>
          </ac:spMkLst>
        </pc:spChg>
        <pc:spChg chg="mod">
          <ac:chgData name="Jason Knight" userId="03bbb8e5a6d6338b" providerId="LiveId" clId="{D25FF412-11E0-423E-8BD3-DB885E5F48F4}" dt="2021-11-08T02:42:59.042" v="9344" actId="20577"/>
          <ac:spMkLst>
            <pc:docMk/>
            <pc:sldMk cId="1445182825" sldId="259"/>
            <ac:spMk id="3" creationId="{9EBE03E1-1F38-4F72-A01D-64F986FE5B7E}"/>
          </ac:spMkLst>
        </pc:spChg>
        <pc:spChg chg="add mod">
          <ac:chgData name="Jason Knight" userId="03bbb8e5a6d6338b" providerId="LiveId" clId="{D25FF412-11E0-423E-8BD3-DB885E5F48F4}" dt="2021-11-08T03:27:12.650" v="9607" actId="20577"/>
          <ac:spMkLst>
            <pc:docMk/>
            <pc:sldMk cId="1445182825" sldId="259"/>
            <ac:spMk id="5" creationId="{ECA164B7-FC71-4C78-B5BF-9A5701436E7A}"/>
          </ac:spMkLst>
        </pc:spChg>
        <pc:picChg chg="mod ord">
          <ac:chgData name="Jason Knight" userId="03bbb8e5a6d6338b" providerId="LiveId" clId="{D25FF412-11E0-423E-8BD3-DB885E5F48F4}" dt="2021-11-08T02:43:43.182" v="9351" actId="1076"/>
          <ac:picMkLst>
            <pc:docMk/>
            <pc:sldMk cId="1445182825" sldId="259"/>
            <ac:picMk id="1028" creationId="{C7554835-1D0E-4A2F-9299-759697EF5C55}"/>
          </ac:picMkLst>
        </pc:picChg>
      </pc:sldChg>
      <pc:sldChg chg="addSp delSp modSp mod modAnim modNotesTx">
        <pc:chgData name="Jason Knight" userId="03bbb8e5a6d6338b" providerId="LiveId" clId="{D25FF412-11E0-423E-8BD3-DB885E5F48F4}" dt="2021-11-08T03:47:51.073" v="9803" actId="14"/>
        <pc:sldMkLst>
          <pc:docMk/>
          <pc:sldMk cId="239544077" sldId="260"/>
        </pc:sldMkLst>
        <pc:spChg chg="mod">
          <ac:chgData name="Jason Knight" userId="03bbb8e5a6d6338b" providerId="LiveId" clId="{D25FF412-11E0-423E-8BD3-DB885E5F48F4}" dt="2021-11-08T03:34:44.600" v="9703" actId="1076"/>
          <ac:spMkLst>
            <pc:docMk/>
            <pc:sldMk cId="239544077" sldId="260"/>
            <ac:spMk id="2" creationId="{1EC25B8A-D1AD-416E-9090-1B76FC7DCBCC}"/>
          </ac:spMkLst>
        </pc:spChg>
        <pc:spChg chg="del mod">
          <ac:chgData name="Jason Knight" userId="03bbb8e5a6d6338b" providerId="LiveId" clId="{D25FF412-11E0-423E-8BD3-DB885E5F48F4}" dt="2021-11-08T03:29:54.513" v="9639" actId="1032"/>
          <ac:spMkLst>
            <pc:docMk/>
            <pc:sldMk cId="239544077" sldId="260"/>
            <ac:spMk id="3" creationId="{3C032CC6-F818-4B53-B3D1-9B06C25B951C}"/>
          </ac:spMkLst>
        </pc:spChg>
        <pc:spChg chg="add mod">
          <ac:chgData name="Jason Knight" userId="03bbb8e5a6d6338b" providerId="LiveId" clId="{D25FF412-11E0-423E-8BD3-DB885E5F48F4}" dt="2021-11-08T03:38:12.046" v="9752" actId="1076"/>
          <ac:spMkLst>
            <pc:docMk/>
            <pc:sldMk cId="239544077" sldId="260"/>
            <ac:spMk id="5" creationId="{421E3DD9-541A-4431-BBD1-7DDADDD0F332}"/>
          </ac:spMkLst>
        </pc:spChg>
        <pc:spChg chg="add mod">
          <ac:chgData name="Jason Knight" userId="03bbb8e5a6d6338b" providerId="LiveId" clId="{D25FF412-11E0-423E-8BD3-DB885E5F48F4}" dt="2021-11-08T03:45:31.998" v="9790" actId="1035"/>
          <ac:spMkLst>
            <pc:docMk/>
            <pc:sldMk cId="239544077" sldId="260"/>
            <ac:spMk id="9" creationId="{F1B9A1F8-C795-4D2B-8EA8-826E200C2716}"/>
          </ac:spMkLst>
        </pc:spChg>
        <pc:graphicFrameChg chg="add mod modGraphic">
          <ac:chgData name="Jason Knight" userId="03bbb8e5a6d6338b" providerId="LiveId" clId="{D25FF412-11E0-423E-8BD3-DB885E5F48F4}" dt="2021-11-08T03:35:13.822" v="9706" actId="14100"/>
          <ac:graphicFrameMkLst>
            <pc:docMk/>
            <pc:sldMk cId="239544077" sldId="260"/>
            <ac:graphicFrameMk id="4" creationId="{D2B2F00C-FA75-4EEB-A8F3-CD0FFA479CCB}"/>
          </ac:graphicFrameMkLst>
        </pc:graphicFrameChg>
        <pc:graphicFrameChg chg="add mod modGraphic">
          <ac:chgData name="Jason Knight" userId="03bbb8e5a6d6338b" providerId="LiveId" clId="{D25FF412-11E0-423E-8BD3-DB885E5F48F4}" dt="2021-11-08T03:36:47.340" v="9746" actId="12269"/>
          <ac:graphicFrameMkLst>
            <pc:docMk/>
            <pc:sldMk cId="239544077" sldId="260"/>
            <ac:graphicFrameMk id="6" creationId="{818AC82F-C419-4375-8D7F-A76C1AEA5FE4}"/>
          </ac:graphicFrameMkLst>
        </pc:graphicFrameChg>
        <pc:picChg chg="add mod">
          <ac:chgData name="Jason Knight" userId="03bbb8e5a6d6338b" providerId="LiveId" clId="{D25FF412-11E0-423E-8BD3-DB885E5F48F4}" dt="2021-11-08T03:43:05.387" v="9763" actId="1076"/>
          <ac:picMkLst>
            <pc:docMk/>
            <pc:sldMk cId="239544077" sldId="260"/>
            <ac:picMk id="8" creationId="{8B4033E7-F9B5-4233-B109-09C6C055CF8C}"/>
          </ac:picMkLst>
        </pc:picChg>
        <pc:picChg chg="add del mod">
          <ac:chgData name="Jason Knight" userId="03bbb8e5a6d6338b" providerId="LiveId" clId="{D25FF412-11E0-423E-8BD3-DB885E5F48F4}" dt="2021-11-08T03:40:19.472" v="9756" actId="478"/>
          <ac:picMkLst>
            <pc:docMk/>
            <pc:sldMk cId="239544077" sldId="260"/>
            <ac:picMk id="1026" creationId="{E39AEC0D-77E3-4273-ADE0-725435A9D370}"/>
          </ac:picMkLst>
        </pc:picChg>
      </pc:sldChg>
      <pc:sldChg chg="addSp delSp modSp mod modNotesTx">
        <pc:chgData name="Jason Knight" userId="03bbb8e5a6d6338b" providerId="LiveId" clId="{D25FF412-11E0-423E-8BD3-DB885E5F48F4}" dt="2021-11-08T04:07:01.391" v="9927" actId="20577"/>
        <pc:sldMkLst>
          <pc:docMk/>
          <pc:sldMk cId="367878953" sldId="261"/>
        </pc:sldMkLst>
        <pc:spChg chg="mod">
          <ac:chgData name="Jason Knight" userId="03bbb8e5a6d6338b" providerId="LiveId" clId="{D25FF412-11E0-423E-8BD3-DB885E5F48F4}" dt="2021-11-08T02:15:19.546" v="8268"/>
          <ac:spMkLst>
            <pc:docMk/>
            <pc:sldMk cId="367878953" sldId="261"/>
            <ac:spMk id="2" creationId="{ED789446-BFA5-4E3D-B25A-E6D5066BB24B}"/>
          </ac:spMkLst>
        </pc:spChg>
        <pc:spChg chg="mod">
          <ac:chgData name="Jason Knight" userId="03bbb8e5a6d6338b" providerId="LiveId" clId="{D25FF412-11E0-423E-8BD3-DB885E5F48F4}" dt="2021-11-08T04:07:01.391" v="9927" actId="20577"/>
          <ac:spMkLst>
            <pc:docMk/>
            <pc:sldMk cId="367878953" sldId="261"/>
            <ac:spMk id="3" creationId="{AC9BD19E-C0DF-4400-ACA4-BD5FAC83B8CB}"/>
          </ac:spMkLst>
        </pc:spChg>
        <pc:picChg chg="add del mod">
          <ac:chgData name="Jason Knight" userId="03bbb8e5a6d6338b" providerId="LiveId" clId="{D25FF412-11E0-423E-8BD3-DB885E5F48F4}" dt="2021-11-08T03:49:04.784" v="9809" actId="22"/>
          <ac:picMkLst>
            <pc:docMk/>
            <pc:sldMk cId="367878953" sldId="261"/>
            <ac:picMk id="5" creationId="{1C7FD42B-D906-48DB-A8B2-2142E2B3B4E5}"/>
          </ac:picMkLst>
        </pc:picChg>
        <pc:picChg chg="add del mod modCrop">
          <ac:chgData name="Jason Knight" userId="03bbb8e5a6d6338b" providerId="LiveId" clId="{D25FF412-11E0-423E-8BD3-DB885E5F48F4}" dt="2021-11-08T03:49:58.987" v="9816" actId="478"/>
          <ac:picMkLst>
            <pc:docMk/>
            <pc:sldMk cId="367878953" sldId="261"/>
            <ac:picMk id="7" creationId="{8089C7C1-7747-4197-BE1A-73A74024EEB0}"/>
          </ac:picMkLst>
        </pc:picChg>
        <pc:picChg chg="add del mod">
          <ac:chgData name="Jason Knight" userId="03bbb8e5a6d6338b" providerId="LiveId" clId="{D25FF412-11E0-423E-8BD3-DB885E5F48F4}" dt="2021-11-08T03:51:16.583" v="9824" actId="478"/>
          <ac:picMkLst>
            <pc:docMk/>
            <pc:sldMk cId="367878953" sldId="261"/>
            <ac:picMk id="9" creationId="{5BA504BC-F8E1-4D8E-A057-56B8C995148F}"/>
          </ac:picMkLst>
        </pc:picChg>
        <pc:picChg chg="add del mod">
          <ac:chgData name="Jason Knight" userId="03bbb8e5a6d6338b" providerId="LiveId" clId="{D25FF412-11E0-423E-8BD3-DB885E5F48F4}" dt="2021-11-08T03:50:49.640" v="9823" actId="478"/>
          <ac:picMkLst>
            <pc:docMk/>
            <pc:sldMk cId="367878953" sldId="261"/>
            <ac:picMk id="11" creationId="{B7B32227-CBFC-4B85-8394-84BE79AD7D39}"/>
          </ac:picMkLst>
        </pc:picChg>
        <pc:picChg chg="add mod">
          <ac:chgData name="Jason Knight" userId="03bbb8e5a6d6338b" providerId="LiveId" clId="{D25FF412-11E0-423E-8BD3-DB885E5F48F4}" dt="2021-11-08T03:53:26.486" v="9862" actId="1076"/>
          <ac:picMkLst>
            <pc:docMk/>
            <pc:sldMk cId="367878953" sldId="261"/>
            <ac:picMk id="13" creationId="{C490D456-C665-4482-803B-369679E33CB4}"/>
          </ac:picMkLst>
        </pc:picChg>
        <pc:picChg chg="add mod">
          <ac:chgData name="Jason Knight" userId="03bbb8e5a6d6338b" providerId="LiveId" clId="{D25FF412-11E0-423E-8BD3-DB885E5F48F4}" dt="2021-11-08T03:53:17.192" v="9861" actId="1076"/>
          <ac:picMkLst>
            <pc:docMk/>
            <pc:sldMk cId="367878953" sldId="261"/>
            <ac:picMk id="15" creationId="{C2A3244B-17CD-42D1-9F98-B9EB4411E6BB}"/>
          </ac:picMkLst>
        </pc:picChg>
      </pc:sldChg>
      <pc:sldChg chg="addSp delSp modSp mod modNotesTx">
        <pc:chgData name="Jason Knight" userId="03bbb8e5a6d6338b" providerId="LiveId" clId="{D25FF412-11E0-423E-8BD3-DB885E5F48F4}" dt="2021-11-08T04:03:38.716" v="9893"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del mod">
          <ac:chgData name="Jason Knight" userId="03bbb8e5a6d6338b" providerId="LiveId" clId="{D25FF412-11E0-423E-8BD3-DB885E5F48F4}" dt="2021-11-08T04:01:45.838" v="9869" actId="478"/>
          <ac:spMkLst>
            <pc:docMk/>
            <pc:sldMk cId="674298669" sldId="262"/>
            <ac:spMk id="3" creationId="{35954247-03F3-44F1-953F-C3D835AAFFFB}"/>
          </ac:spMkLst>
        </pc:spChg>
        <pc:spChg chg="add del mod">
          <ac:chgData name="Jason Knight" userId="03bbb8e5a6d6338b" providerId="LiveId" clId="{D25FF412-11E0-423E-8BD3-DB885E5F48F4}" dt="2021-11-08T04:02:18.453" v="9876" actId="478"/>
          <ac:spMkLst>
            <pc:docMk/>
            <pc:sldMk cId="674298669" sldId="262"/>
            <ac:spMk id="5" creationId="{8162F4E7-0ACF-4378-B58E-3706CDC439BA}"/>
          </ac:spMkLst>
        </pc:spChg>
        <pc:spChg chg="add del mod">
          <ac:chgData name="Jason Knight" userId="03bbb8e5a6d6338b" providerId="LiveId" clId="{D25FF412-11E0-423E-8BD3-DB885E5F48F4}" dt="2021-11-08T04:02:15.183" v="9875"/>
          <ac:spMkLst>
            <pc:docMk/>
            <pc:sldMk cId="674298669" sldId="262"/>
            <ac:spMk id="6" creationId="{7CB1BDCC-2A85-4AEE-A4E3-F6A4B1D4AE62}"/>
          </ac:spMkLst>
        </pc:spChg>
        <pc:spChg chg="add del mod">
          <ac:chgData name="Jason Knight" userId="03bbb8e5a6d6338b" providerId="LiveId" clId="{D25FF412-11E0-423E-8BD3-DB885E5F48F4}" dt="2021-11-08T04:02:31.766" v="9878"/>
          <ac:spMkLst>
            <pc:docMk/>
            <pc:sldMk cId="674298669" sldId="262"/>
            <ac:spMk id="9" creationId="{312649BD-DC94-49A7-AEF3-E3E79A453D64}"/>
          </ac:spMkLst>
        </pc:spChg>
        <pc:spChg chg="add mod">
          <ac:chgData name="Jason Knight" userId="03bbb8e5a6d6338b" providerId="LiveId" clId="{D25FF412-11E0-423E-8BD3-DB885E5F48F4}" dt="2021-11-08T04:03:21.745" v="9884" actId="115"/>
          <ac:spMkLst>
            <pc:docMk/>
            <pc:sldMk cId="674298669" sldId="262"/>
            <ac:spMk id="11" creationId="{D38D2E7B-4578-41B6-BA4E-4AD39C6238DD}"/>
          </ac:spMkLst>
        </pc:spChg>
        <pc:picChg chg="add del mod">
          <ac:chgData name="Jason Knight" userId="03bbb8e5a6d6338b" providerId="LiveId" clId="{D25FF412-11E0-423E-8BD3-DB885E5F48F4}" dt="2021-11-08T04:02:15.183" v="9875"/>
          <ac:picMkLst>
            <pc:docMk/>
            <pc:sldMk cId="674298669" sldId="262"/>
            <ac:picMk id="7" creationId="{4FFE4791-DD14-44F6-9AF7-6016992FB274}"/>
          </ac:picMkLst>
        </pc:picChg>
        <pc:picChg chg="add del mod">
          <ac:chgData name="Jason Knight" userId="03bbb8e5a6d6338b" providerId="LiveId" clId="{D25FF412-11E0-423E-8BD3-DB885E5F48F4}" dt="2021-11-08T04:02:15.183" v="9875"/>
          <ac:picMkLst>
            <pc:docMk/>
            <pc:sldMk cId="674298669" sldId="262"/>
            <ac:picMk id="8" creationId="{E8D15659-7547-4576-ABB3-FDB2499DC12A}"/>
          </ac:picMkLst>
        </pc:picChg>
        <pc:picChg chg="add del mod">
          <ac:chgData name="Jason Knight" userId="03bbb8e5a6d6338b" providerId="LiveId" clId="{D25FF412-11E0-423E-8BD3-DB885E5F48F4}" dt="2021-11-08T04:02:31.766" v="9878"/>
          <ac:picMkLst>
            <pc:docMk/>
            <pc:sldMk cId="674298669" sldId="262"/>
            <ac:picMk id="10" creationId="{FB568251-1832-43FA-935E-D4EBF1295EC2}"/>
          </ac:picMkLst>
        </pc:picChg>
        <pc:picChg chg="add mod">
          <ac:chgData name="Jason Knight" userId="03bbb8e5a6d6338b" providerId="LiveId" clId="{D25FF412-11E0-423E-8BD3-DB885E5F48F4}" dt="2021-11-08T04:02:49.286" v="9879"/>
          <ac:picMkLst>
            <pc:docMk/>
            <pc:sldMk cId="674298669" sldId="262"/>
            <ac:picMk id="12" creationId="{1A6C2BD7-DFAC-4DFF-8D2E-0D7FD070A601}"/>
          </ac:picMkLst>
        </pc:picChg>
        <pc:picChg chg="add mod">
          <ac:chgData name="Jason Knight" userId="03bbb8e5a6d6338b" providerId="LiveId" clId="{D25FF412-11E0-423E-8BD3-DB885E5F48F4}" dt="2021-11-08T04:02:49.286" v="9879"/>
          <ac:picMkLst>
            <pc:docMk/>
            <pc:sldMk cId="674298669" sldId="262"/>
            <ac:picMk id="13" creationId="{5D386BA4-348D-4876-8154-7C49EA611108}"/>
          </ac:picMkLst>
        </pc:picChg>
      </pc:sldChg>
      <pc:sldChg chg="addSp delSp modSp mod modNotesTx">
        <pc:chgData name="Jason Knight" userId="03bbb8e5a6d6338b" providerId="LiveId" clId="{D25FF412-11E0-423E-8BD3-DB885E5F48F4}" dt="2021-11-08T04:07:10.004" v="9929" actId="20577"/>
        <pc:sldMkLst>
          <pc:docMk/>
          <pc:sldMk cId="3678627880" sldId="263"/>
        </pc:sldMkLst>
        <pc:spChg chg="mod">
          <ac:chgData name="Jason Knight" userId="03bbb8e5a6d6338b" providerId="LiveId" clId="{D25FF412-11E0-423E-8BD3-DB885E5F48F4}" dt="2021-11-08T02:15:19.546" v="8268"/>
          <ac:spMkLst>
            <pc:docMk/>
            <pc:sldMk cId="3678627880" sldId="263"/>
            <ac:spMk id="2" creationId="{A1A1965A-1CFC-4885-9EB6-29E8027F6AE0}"/>
          </ac:spMkLst>
        </pc:spChg>
        <pc:spChg chg="del mod">
          <ac:chgData name="Jason Knight" userId="03bbb8e5a6d6338b" providerId="LiveId" clId="{D25FF412-11E0-423E-8BD3-DB885E5F48F4}" dt="2021-11-08T04:04:08.988" v="9894" actId="478"/>
          <ac:spMkLst>
            <pc:docMk/>
            <pc:sldMk cId="3678627880" sldId="263"/>
            <ac:spMk id="3" creationId="{1D895C6F-3DB8-4A3E-8F69-C01B53AA5877}"/>
          </ac:spMkLst>
        </pc:spChg>
        <pc:spChg chg="add del mod">
          <ac:chgData name="Jason Knight" userId="03bbb8e5a6d6338b" providerId="LiveId" clId="{D25FF412-11E0-423E-8BD3-DB885E5F48F4}" dt="2021-11-08T04:04:10.600" v="9895" actId="478"/>
          <ac:spMkLst>
            <pc:docMk/>
            <pc:sldMk cId="3678627880" sldId="263"/>
            <ac:spMk id="5" creationId="{21DEE745-4A24-4820-9B95-D7AE58D09A90}"/>
          </ac:spMkLst>
        </pc:spChg>
        <pc:spChg chg="add mod">
          <ac:chgData name="Jason Knight" userId="03bbb8e5a6d6338b" providerId="LiveId" clId="{D25FF412-11E0-423E-8BD3-DB885E5F48F4}" dt="2021-11-08T04:07:10.004" v="9929" actId="20577"/>
          <ac:spMkLst>
            <pc:docMk/>
            <pc:sldMk cId="3678627880" sldId="263"/>
            <ac:spMk id="6" creationId="{F3E662DA-D31F-4058-B6F5-A7AFAB91A787}"/>
          </ac:spMkLst>
        </pc:spChg>
        <pc:picChg chg="add mod">
          <ac:chgData name="Jason Knight" userId="03bbb8e5a6d6338b" providerId="LiveId" clId="{D25FF412-11E0-423E-8BD3-DB885E5F48F4}" dt="2021-11-08T04:04:21.450" v="9896"/>
          <ac:picMkLst>
            <pc:docMk/>
            <pc:sldMk cId="3678627880" sldId="263"/>
            <ac:picMk id="7" creationId="{E58CB0A3-A8E5-45AE-A409-C5D4335296BB}"/>
          </ac:picMkLst>
        </pc:picChg>
        <pc:picChg chg="add mod">
          <ac:chgData name="Jason Knight" userId="03bbb8e5a6d6338b" providerId="LiveId" clId="{D25FF412-11E0-423E-8BD3-DB885E5F48F4}" dt="2021-11-08T04:04:21.450" v="9896"/>
          <ac:picMkLst>
            <pc:docMk/>
            <pc:sldMk cId="3678627880" sldId="263"/>
            <ac:picMk id="8" creationId="{79972936-18EC-4D6A-9B64-D24748D979F9}"/>
          </ac:picMkLst>
        </pc:picChg>
      </pc:sldChg>
      <pc:sldChg chg="addSp delSp modSp mod modNotesTx">
        <pc:chgData name="Jason Knight" userId="03bbb8e5a6d6338b" providerId="LiveId" clId="{D25FF412-11E0-423E-8BD3-DB885E5F48F4}" dt="2021-11-08T04:07:16.691" v="9931" actId="20577"/>
        <pc:sldMkLst>
          <pc:docMk/>
          <pc:sldMk cId="1410166042" sldId="264"/>
        </pc:sldMkLst>
        <pc:spChg chg="mod">
          <ac:chgData name="Jason Knight" userId="03bbb8e5a6d6338b" providerId="LiveId" clId="{D25FF412-11E0-423E-8BD3-DB885E5F48F4}" dt="2021-11-08T02:15:19.546" v="8268"/>
          <ac:spMkLst>
            <pc:docMk/>
            <pc:sldMk cId="1410166042" sldId="264"/>
            <ac:spMk id="2" creationId="{0E8F038E-29BE-4EB7-AC03-C253DC4D99D6}"/>
          </ac:spMkLst>
        </pc:spChg>
        <pc:spChg chg="del mod">
          <ac:chgData name="Jason Knight" userId="03bbb8e5a6d6338b" providerId="LiveId" clId="{D25FF412-11E0-423E-8BD3-DB885E5F48F4}" dt="2021-11-08T04:05:25.595" v="9902" actId="478"/>
          <ac:spMkLst>
            <pc:docMk/>
            <pc:sldMk cId="1410166042" sldId="264"/>
            <ac:spMk id="3" creationId="{BA708444-DABD-44C0-85A2-C9503F52395E}"/>
          </ac:spMkLst>
        </pc:spChg>
        <pc:spChg chg="add del mod">
          <ac:chgData name="Jason Knight" userId="03bbb8e5a6d6338b" providerId="LiveId" clId="{D25FF412-11E0-423E-8BD3-DB885E5F48F4}" dt="2021-11-08T04:05:32.710" v="9903" actId="478"/>
          <ac:spMkLst>
            <pc:docMk/>
            <pc:sldMk cId="1410166042" sldId="264"/>
            <ac:spMk id="5" creationId="{15540B9C-06B5-4983-85C7-4A1299214C34}"/>
          </ac:spMkLst>
        </pc:spChg>
        <pc:spChg chg="add mod">
          <ac:chgData name="Jason Knight" userId="03bbb8e5a6d6338b" providerId="LiveId" clId="{D25FF412-11E0-423E-8BD3-DB885E5F48F4}" dt="2021-11-08T04:07:16.691" v="9931" actId="20577"/>
          <ac:spMkLst>
            <pc:docMk/>
            <pc:sldMk cId="1410166042" sldId="264"/>
            <ac:spMk id="6" creationId="{F8C5F035-4162-4116-8D0B-73899A00EF91}"/>
          </ac:spMkLst>
        </pc:spChg>
        <pc:picChg chg="add mod">
          <ac:chgData name="Jason Knight" userId="03bbb8e5a6d6338b" providerId="LiveId" clId="{D25FF412-11E0-423E-8BD3-DB885E5F48F4}" dt="2021-11-08T04:05:46.036" v="9904"/>
          <ac:picMkLst>
            <pc:docMk/>
            <pc:sldMk cId="1410166042" sldId="264"/>
            <ac:picMk id="7" creationId="{57BB2510-4625-4D57-B91A-407CDAF07B33}"/>
          </ac:picMkLst>
        </pc:picChg>
        <pc:picChg chg="add mod">
          <ac:chgData name="Jason Knight" userId="03bbb8e5a6d6338b" providerId="LiveId" clId="{D25FF412-11E0-423E-8BD3-DB885E5F48F4}" dt="2021-11-08T04:05:46.036" v="9904"/>
          <ac:picMkLst>
            <pc:docMk/>
            <pc:sldMk cId="1410166042" sldId="264"/>
            <ac:picMk id="8" creationId="{E72D7206-59E5-4CF1-91DF-6FC801F9BC60}"/>
          </ac:picMkLst>
        </pc:picChg>
      </pc:sldChg>
      <pc:sldChg chg="addSp delSp modSp mod setBg modAnim modNotesTx">
        <pc:chgData name="Jason Knight" userId="03bbb8e5a6d6338b" providerId="LiveId" clId="{D25FF412-11E0-423E-8BD3-DB885E5F48F4}" dt="2021-11-08T04:32:07.576" v="10145"/>
        <pc:sldMkLst>
          <pc:docMk/>
          <pc:sldMk cId="2817966517" sldId="265"/>
        </pc:sldMkLst>
        <pc:spChg chg="mod">
          <ac:chgData name="Jason Knight" userId="03bbb8e5a6d6338b" providerId="LiveId" clId="{D25FF412-11E0-423E-8BD3-DB885E5F48F4}" dt="2021-11-08T04:26:01.612" v="10112" actId="26606"/>
          <ac:spMkLst>
            <pc:docMk/>
            <pc:sldMk cId="2817966517" sldId="265"/>
            <ac:spMk id="2" creationId="{BA4CC527-F4C6-44BA-8F79-45B887EE34EE}"/>
          </ac:spMkLst>
        </pc:spChg>
        <pc:spChg chg="add del mod">
          <ac:chgData name="Jason Knight" userId="03bbb8e5a6d6338b" providerId="LiveId" clId="{D25FF412-11E0-423E-8BD3-DB885E5F48F4}" dt="2021-11-08T04:28:43.169" v="10118" actId="931"/>
          <ac:spMkLst>
            <pc:docMk/>
            <pc:sldMk cId="2817966517" sldId="265"/>
            <ac:spMk id="3" creationId="{02F4D649-6E1D-41DA-9997-B6F0B5158927}"/>
          </ac:spMkLst>
        </pc:spChg>
        <pc:spChg chg="add del mod">
          <ac:chgData name="Jason Knight" userId="03bbb8e5a6d6338b" providerId="LiveId" clId="{D25FF412-11E0-423E-8BD3-DB885E5F48F4}" dt="2021-11-08T04:27:33.917" v="10117" actId="33987"/>
          <ac:spMkLst>
            <pc:docMk/>
            <pc:sldMk cId="2817966517" sldId="265"/>
            <ac:spMk id="6" creationId="{4ACBF3E4-8E36-44AE-BBC3-30F76A209033}"/>
          </ac:spMkLst>
        </pc:spChg>
        <pc:spChg chg="add del">
          <ac:chgData name="Jason Knight" userId="03bbb8e5a6d6338b" providerId="LiveId" clId="{D25FF412-11E0-423E-8BD3-DB885E5F48F4}" dt="2021-11-08T04:22:32.833" v="10090" actId="26606"/>
          <ac:spMkLst>
            <pc:docMk/>
            <pc:sldMk cId="2817966517" sldId="265"/>
            <ac:spMk id="8" creationId="{9A6C2C86-63BF-47D5-AA3F-905111A238E2}"/>
          </ac:spMkLst>
        </pc:spChg>
        <pc:graphicFrameChg chg="add mod ord modGraphic">
          <ac:chgData name="Jason Knight" userId="03bbb8e5a6d6338b" providerId="LiveId" clId="{D25FF412-11E0-423E-8BD3-DB885E5F48F4}" dt="2021-11-08T04:26:23.183" v="10113" actId="167"/>
          <ac:graphicFrameMkLst>
            <pc:docMk/>
            <pc:sldMk cId="2817966517" sldId="265"/>
            <ac:graphicFrameMk id="4" creationId="{6E162E9A-0D33-40FB-A533-FF6CDB77F066}"/>
          </ac:graphicFrameMkLst>
        </pc:graphicFrameChg>
        <pc:graphicFrameChg chg="add del">
          <ac:chgData name="Jason Knight" userId="03bbb8e5a6d6338b" providerId="LiveId" clId="{D25FF412-11E0-423E-8BD3-DB885E5F48F4}" dt="2021-11-08T04:22:39.289" v="10092" actId="26606"/>
          <ac:graphicFrameMkLst>
            <pc:docMk/>
            <pc:sldMk cId="2817966517" sldId="265"/>
            <ac:graphicFrameMk id="5" creationId="{B9245F99-6EFF-4B2A-9937-17326D87AFE9}"/>
          </ac:graphicFrameMkLst>
        </pc:graphicFrameChg>
        <pc:picChg chg="add mod">
          <ac:chgData name="Jason Knight" userId="03bbb8e5a6d6338b" providerId="LiveId" clId="{D25FF412-11E0-423E-8BD3-DB885E5F48F4}" dt="2021-11-08T04:30:06.271" v="10131" actId="1076"/>
          <ac:picMkLst>
            <pc:docMk/>
            <pc:sldMk cId="2817966517" sldId="265"/>
            <ac:picMk id="9" creationId="{A71C8DF3-B2BC-4EE9-A46B-3F9EE510DAFC}"/>
          </ac:picMkLst>
        </pc:picChg>
        <pc:picChg chg="add del mod">
          <ac:chgData name="Jason Knight" userId="03bbb8e5a6d6338b" providerId="LiveId" clId="{D25FF412-11E0-423E-8BD3-DB885E5F48F4}" dt="2021-11-08T04:30:42.335" v="10136" actId="478"/>
          <ac:picMkLst>
            <pc:docMk/>
            <pc:sldMk cId="2817966517" sldId="265"/>
            <ac:picMk id="12" creationId="{2DC39D50-1F1E-4EAE-9A08-4C405CC7F339}"/>
          </ac:picMkLst>
        </pc:picChg>
        <pc:picChg chg="add mod">
          <ac:chgData name="Jason Knight" userId="03bbb8e5a6d6338b" providerId="LiveId" clId="{D25FF412-11E0-423E-8BD3-DB885E5F48F4}" dt="2021-11-08T04:30:00.895" v="10130" actId="1076"/>
          <ac:picMkLst>
            <pc:docMk/>
            <pc:sldMk cId="2817966517" sldId="265"/>
            <ac:picMk id="13" creationId="{D46668FE-A193-4F5B-A5E0-EFB1915EB85B}"/>
          </ac:picMkLst>
        </pc:picChg>
        <pc:picChg chg="add mod">
          <ac:chgData name="Jason Knight" userId="03bbb8e5a6d6338b" providerId="LiveId" clId="{D25FF412-11E0-423E-8BD3-DB885E5F48F4}" dt="2021-11-08T04:31:46.784" v="10143" actId="1076"/>
          <ac:picMkLst>
            <pc:docMk/>
            <pc:sldMk cId="2817966517" sldId="265"/>
            <ac:picMk id="15" creationId="{2FAD1ED4-B0B4-4789-B40E-6022A627B1FD}"/>
          </ac:picMkLst>
        </pc:picChg>
        <pc:cxnChg chg="add del">
          <ac:chgData name="Jason Knight" userId="03bbb8e5a6d6338b" providerId="LiveId" clId="{D25FF412-11E0-423E-8BD3-DB885E5F48F4}" dt="2021-11-08T04:22:32.833" v="10090" actId="26606"/>
          <ac:cxnSpMkLst>
            <pc:docMk/>
            <pc:sldMk cId="2817966517" sldId="265"/>
            <ac:cxnSpMk id="10" creationId="{425A0768-3044-4AA9-A889-D2CAA68C517A}"/>
          </ac:cxnSpMkLst>
        </pc:cxnChg>
      </pc:sldChg>
      <pc:sldChg chg="modSp mod modNotesTx">
        <pc:chgData name="Jason Knight" userId="03bbb8e5a6d6338b" providerId="LiveId" clId="{D25FF412-11E0-423E-8BD3-DB885E5F48F4}" dt="2021-11-08T02:15:19.546" v="8268"/>
        <pc:sldMkLst>
          <pc:docMk/>
          <pc:sldMk cId="3679784936" sldId="266"/>
        </pc:sldMkLst>
        <pc:spChg chg="mod">
          <ac:chgData name="Jason Knight" userId="03bbb8e5a6d6338b" providerId="LiveId" clId="{D25FF412-11E0-423E-8BD3-DB885E5F48F4}" dt="2021-11-08T02:15:19.546" v="8268"/>
          <ac:spMkLst>
            <pc:docMk/>
            <pc:sldMk cId="3679784936" sldId="266"/>
            <ac:spMk id="2" creationId="{7A40CD58-ED4C-4828-AC05-FCA3D3949DC3}"/>
          </ac:spMkLst>
        </pc:spChg>
        <pc:spChg chg="mod">
          <ac:chgData name="Jason Knight" userId="03bbb8e5a6d6338b" providerId="LiveId" clId="{D25FF412-11E0-423E-8BD3-DB885E5F48F4}" dt="2021-11-08T02:15:19.546" v="8268"/>
          <ac:spMkLst>
            <pc:docMk/>
            <pc:sldMk cId="3679784936" sldId="266"/>
            <ac:spMk id="3" creationId="{785669A4-04E0-4563-8031-54ED5FAB0F0F}"/>
          </ac:spMkLst>
        </pc:spChg>
      </pc:sldChg>
      <pc:sldChg chg="modSp mod modNotesTx">
        <pc:chgData name="Jason Knight" userId="03bbb8e5a6d6338b" providerId="LiveId" clId="{D25FF412-11E0-423E-8BD3-DB885E5F48F4}" dt="2021-11-08T02:15:19.636" v="8269" actId="27636"/>
        <pc:sldMkLst>
          <pc:docMk/>
          <pc:sldMk cId="1526563647" sldId="267"/>
        </pc:sldMkLst>
        <pc:spChg chg="mod">
          <ac:chgData name="Jason Knight" userId="03bbb8e5a6d6338b" providerId="LiveId" clId="{D25FF412-11E0-423E-8BD3-DB885E5F48F4}" dt="2021-11-08T02:15:19.636" v="8269" actId="27636"/>
          <ac:spMkLst>
            <pc:docMk/>
            <pc:sldMk cId="1526563647" sldId="267"/>
            <ac:spMk id="2" creationId="{EC90927B-4EDB-4175-8EA7-539AA0FFB263}"/>
          </ac:spMkLst>
        </pc:spChg>
        <pc:spChg chg="mod">
          <ac:chgData name="Jason Knight" userId="03bbb8e5a6d6338b" providerId="LiveId" clId="{D25FF412-11E0-423E-8BD3-DB885E5F48F4}" dt="2021-11-08T02:15:19.546" v="8268"/>
          <ac:spMkLst>
            <pc:docMk/>
            <pc:sldMk cId="1526563647" sldId="267"/>
            <ac:spMk id="3" creationId="{05447A17-4BAE-472A-A42C-53CDA69FF747}"/>
          </ac:spMkLst>
        </pc:spChg>
      </pc:sldChg>
      <pc:sldChg chg="modSp mod modNotesTx">
        <pc:chgData name="Jason Knight" userId="03bbb8e5a6d6338b" providerId="LiveId" clId="{D25FF412-11E0-423E-8BD3-DB885E5F48F4}" dt="2021-11-08T02:15:19.546" v="8268"/>
        <pc:sldMkLst>
          <pc:docMk/>
          <pc:sldMk cId="1836076496" sldId="268"/>
        </pc:sldMkLst>
        <pc:spChg chg="mod">
          <ac:chgData name="Jason Knight" userId="03bbb8e5a6d6338b" providerId="LiveId" clId="{D25FF412-11E0-423E-8BD3-DB885E5F48F4}" dt="2021-11-08T02:15:19.546" v="8268"/>
          <ac:spMkLst>
            <pc:docMk/>
            <pc:sldMk cId="1836076496" sldId="268"/>
            <ac:spMk id="2" creationId="{5A15A61E-B69F-42E1-B006-CCDDC996A498}"/>
          </ac:spMkLst>
        </pc:spChg>
        <pc:spChg chg="mod">
          <ac:chgData name="Jason Knight" userId="03bbb8e5a6d6338b" providerId="LiveId" clId="{D25FF412-11E0-423E-8BD3-DB885E5F48F4}" dt="2021-11-08T02:15:19.546" v="8268"/>
          <ac:spMkLst>
            <pc:docMk/>
            <pc:sldMk cId="1836076496" sldId="268"/>
            <ac:spMk id="3" creationId="{264EB770-DEBA-4968-8816-84C9026B5CA1}"/>
          </ac:spMkLst>
        </pc:spChg>
      </pc:sldChg>
      <pc:sldChg chg="addSp delSp modSp mod modAnim modNotesTx">
        <pc:chgData name="Jason Knight" userId="03bbb8e5a6d6338b" providerId="LiveId" clId="{D25FF412-11E0-423E-8BD3-DB885E5F48F4}" dt="2021-11-08T04:21:40.744" v="10088"/>
        <pc:sldMkLst>
          <pc:docMk/>
          <pc:sldMk cId="374609089" sldId="269"/>
        </pc:sldMkLst>
        <pc:spChg chg="mod">
          <ac:chgData name="Jason Knight" userId="03bbb8e5a6d6338b" providerId="LiveId" clId="{D25FF412-11E0-423E-8BD3-DB885E5F48F4}" dt="2021-11-08T02:15:19.546" v="8268"/>
          <ac:spMkLst>
            <pc:docMk/>
            <pc:sldMk cId="374609089" sldId="269"/>
            <ac:spMk id="2" creationId="{85133EE9-EA9D-465B-8FFE-164AB6226976}"/>
          </ac:spMkLst>
        </pc:spChg>
        <pc:spChg chg="del mod">
          <ac:chgData name="Jason Knight" userId="03bbb8e5a6d6338b" providerId="LiveId" clId="{D25FF412-11E0-423E-8BD3-DB885E5F48F4}" dt="2021-11-08T04:10:09.016" v="9932" actId="931"/>
          <ac:spMkLst>
            <pc:docMk/>
            <pc:sldMk cId="374609089" sldId="269"/>
            <ac:spMk id="3" creationId="{596678E3-6EDE-4A4C-9229-A143AF11A77B}"/>
          </ac:spMkLst>
        </pc:spChg>
        <pc:spChg chg="add mod">
          <ac:chgData name="Jason Knight" userId="03bbb8e5a6d6338b" providerId="LiveId" clId="{D25FF412-11E0-423E-8BD3-DB885E5F48F4}" dt="2021-11-08T04:14:39.526" v="9976" actId="1076"/>
          <ac:spMkLst>
            <pc:docMk/>
            <pc:sldMk cId="374609089" sldId="269"/>
            <ac:spMk id="8" creationId="{BB0ED5CE-38F3-4005-882E-7571DAE463B6}"/>
          </ac:spMkLst>
        </pc:spChg>
        <pc:spChg chg="add mod">
          <ac:chgData name="Jason Knight" userId="03bbb8e5a6d6338b" providerId="LiveId" clId="{D25FF412-11E0-423E-8BD3-DB885E5F48F4}" dt="2021-11-08T04:14:50.331" v="9985" actId="1035"/>
          <ac:spMkLst>
            <pc:docMk/>
            <pc:sldMk cId="374609089" sldId="269"/>
            <ac:spMk id="9" creationId="{E40421D7-CE07-4879-B37A-6DB2F14B133E}"/>
          </ac:spMkLst>
        </pc:spChg>
        <pc:spChg chg="add mod">
          <ac:chgData name="Jason Knight" userId="03bbb8e5a6d6338b" providerId="LiveId" clId="{D25FF412-11E0-423E-8BD3-DB885E5F48F4}" dt="2021-11-08T04:15:55.914" v="10009" actId="20577"/>
          <ac:spMkLst>
            <pc:docMk/>
            <pc:sldMk cId="374609089" sldId="269"/>
            <ac:spMk id="10" creationId="{509CC745-DFF0-46EF-B286-C061A3F7BD96}"/>
          </ac:spMkLst>
        </pc:spChg>
        <pc:spChg chg="add mod">
          <ac:chgData name="Jason Knight" userId="03bbb8e5a6d6338b" providerId="LiveId" clId="{D25FF412-11E0-423E-8BD3-DB885E5F48F4}" dt="2021-11-08T04:16:00.231" v="10012" actId="20577"/>
          <ac:spMkLst>
            <pc:docMk/>
            <pc:sldMk cId="374609089" sldId="269"/>
            <ac:spMk id="11" creationId="{49395BD5-41A5-4777-94A5-FE1679003FA2}"/>
          </ac:spMkLst>
        </pc:spChg>
        <pc:spChg chg="add mod">
          <ac:chgData name="Jason Knight" userId="03bbb8e5a6d6338b" providerId="LiveId" clId="{D25FF412-11E0-423E-8BD3-DB885E5F48F4}" dt="2021-11-08T04:16:26.188" v="10017" actId="20577"/>
          <ac:spMkLst>
            <pc:docMk/>
            <pc:sldMk cId="374609089" sldId="269"/>
            <ac:spMk id="12" creationId="{008D4867-28F1-4728-BB22-6879AAFB76DF}"/>
          </ac:spMkLst>
        </pc:spChg>
        <pc:spChg chg="add mod">
          <ac:chgData name="Jason Knight" userId="03bbb8e5a6d6338b" providerId="LiveId" clId="{D25FF412-11E0-423E-8BD3-DB885E5F48F4}" dt="2021-11-08T04:16:54.851" v="10028" actId="1076"/>
          <ac:spMkLst>
            <pc:docMk/>
            <pc:sldMk cId="374609089" sldId="269"/>
            <ac:spMk id="13" creationId="{24DE4707-D40D-476C-B2CB-BEEC3A3929AD}"/>
          </ac:spMkLst>
        </pc:spChg>
        <pc:spChg chg="add mod">
          <ac:chgData name="Jason Knight" userId="03bbb8e5a6d6338b" providerId="LiveId" clId="{D25FF412-11E0-423E-8BD3-DB885E5F48F4}" dt="2021-11-08T04:20:22.110" v="10080" actId="207"/>
          <ac:spMkLst>
            <pc:docMk/>
            <pc:sldMk cId="374609089" sldId="269"/>
            <ac:spMk id="14" creationId="{6F79B4FB-73B1-4577-8C06-6F6FDAC177D5}"/>
          </ac:spMkLst>
        </pc:spChg>
        <pc:spChg chg="add mod">
          <ac:chgData name="Jason Knight" userId="03bbb8e5a6d6338b" providerId="LiveId" clId="{D25FF412-11E0-423E-8BD3-DB885E5F48F4}" dt="2021-11-08T04:20:22.110" v="10080" actId="207"/>
          <ac:spMkLst>
            <pc:docMk/>
            <pc:sldMk cId="374609089" sldId="269"/>
            <ac:spMk id="15" creationId="{AC880D3A-0AC4-47CC-8ACA-E888CDEB0C02}"/>
          </ac:spMkLst>
        </pc:spChg>
        <pc:spChg chg="add mod">
          <ac:chgData name="Jason Knight" userId="03bbb8e5a6d6338b" providerId="LiveId" clId="{D25FF412-11E0-423E-8BD3-DB885E5F48F4}" dt="2021-11-08T04:20:22.110" v="10080" actId="207"/>
          <ac:spMkLst>
            <pc:docMk/>
            <pc:sldMk cId="374609089" sldId="269"/>
            <ac:spMk id="16" creationId="{E05F17B2-D77E-48D2-AE29-989A31E14393}"/>
          </ac:spMkLst>
        </pc:spChg>
        <pc:picChg chg="add mod ord">
          <ac:chgData name="Jason Knight" userId="03bbb8e5a6d6338b" providerId="LiveId" clId="{D25FF412-11E0-423E-8BD3-DB885E5F48F4}" dt="2021-11-08T04:14:00.004" v="9964" actId="167"/>
          <ac:picMkLst>
            <pc:docMk/>
            <pc:sldMk cId="374609089" sldId="269"/>
            <ac:picMk id="5" creationId="{AFD34607-3108-4BF9-9FE4-BF88CCE0992F}"/>
          </ac:picMkLst>
        </pc:picChg>
        <pc:picChg chg="add mod ord">
          <ac:chgData name="Jason Knight" userId="03bbb8e5a6d6338b" providerId="LiveId" clId="{D25FF412-11E0-423E-8BD3-DB885E5F48F4}" dt="2021-11-08T04:14:00.004" v="9964" actId="167"/>
          <ac:picMkLst>
            <pc:docMk/>
            <pc:sldMk cId="374609089" sldId="269"/>
            <ac:picMk id="6" creationId="{2C0371BA-08E2-482C-A6F6-A0415BC9310F}"/>
          </ac:picMkLst>
        </pc:picChg>
        <pc:picChg chg="add mod ord">
          <ac:chgData name="Jason Knight" userId="03bbb8e5a6d6338b" providerId="LiveId" clId="{D25FF412-11E0-423E-8BD3-DB885E5F48F4}" dt="2021-11-08T04:14:00.004" v="9964" actId="167"/>
          <ac:picMkLst>
            <pc:docMk/>
            <pc:sldMk cId="374609089" sldId="269"/>
            <ac:picMk id="7" creationId="{A178EDE9-9B7C-4818-8C4D-F4290A7B632A}"/>
          </ac:picMkLst>
        </pc:picChg>
      </pc:sldChg>
      <pc:sldChg chg="modSp modNotesTx">
        <pc:chgData name="Jason Knight" userId="03bbb8e5a6d6338b" providerId="LiveId" clId="{D25FF412-11E0-423E-8BD3-DB885E5F48F4}" dt="2021-11-08T02:15:19.546" v="8268"/>
        <pc:sldMkLst>
          <pc:docMk/>
          <pc:sldMk cId="1996544786" sldId="271"/>
        </pc:sldMkLst>
        <pc:spChg chg="mod">
          <ac:chgData name="Jason Knight" userId="03bbb8e5a6d6338b" providerId="LiveId" clId="{D25FF412-11E0-423E-8BD3-DB885E5F48F4}" dt="2021-11-08T02:15:19.546" v="8268"/>
          <ac:spMkLst>
            <pc:docMk/>
            <pc:sldMk cId="1996544786" sldId="271"/>
            <ac:spMk id="2" creationId="{6092C9F0-8BB3-4539-84AC-04B18039AF7F}"/>
          </ac:spMkLst>
        </pc:spChg>
        <pc:spChg chg="mod">
          <ac:chgData name="Jason Knight" userId="03bbb8e5a6d6338b" providerId="LiveId" clId="{D25FF412-11E0-423E-8BD3-DB885E5F48F4}" dt="2021-11-08T02:15:19.546" v="8268"/>
          <ac:spMkLst>
            <pc:docMk/>
            <pc:sldMk cId="1996544786" sldId="271"/>
            <ac:spMk id="3" creationId="{0D6C4C45-CD67-4980-8465-A60C57F3F433}"/>
          </ac:spMkLst>
        </pc:spChg>
      </pc:sldChg>
      <pc:sldChg chg="modSp modNotesTx">
        <pc:chgData name="Jason Knight" userId="03bbb8e5a6d6338b" providerId="LiveId" clId="{D25FF412-11E0-423E-8BD3-DB885E5F48F4}" dt="2021-11-08T02:15:19.546" v="8268"/>
        <pc:sldMkLst>
          <pc:docMk/>
          <pc:sldMk cId="2444472896" sldId="273"/>
        </pc:sldMkLst>
        <pc:spChg chg="mod">
          <ac:chgData name="Jason Knight" userId="03bbb8e5a6d6338b" providerId="LiveId" clId="{D25FF412-11E0-423E-8BD3-DB885E5F48F4}" dt="2021-11-08T02:15:19.546" v="8268"/>
          <ac:spMkLst>
            <pc:docMk/>
            <pc:sldMk cId="2444472896" sldId="273"/>
            <ac:spMk id="2" creationId="{B0BC4A47-C849-4C8B-B27B-C80B41636D96}"/>
          </ac:spMkLst>
        </pc:spChg>
        <pc:spChg chg="mod">
          <ac:chgData name="Jason Knight" userId="03bbb8e5a6d6338b" providerId="LiveId" clId="{D25FF412-11E0-423E-8BD3-DB885E5F48F4}" dt="2021-11-08T02:15:19.546" v="8268"/>
          <ac:spMkLst>
            <pc:docMk/>
            <pc:sldMk cId="2444472896" sldId="273"/>
            <ac:spMk id="3" creationId="{A7220E79-F373-46C9-9ACB-5799C58794E2}"/>
          </ac:spMkLst>
        </pc:spChg>
      </pc:sldChg>
      <pc:sldChg chg="modSp modNotesTx">
        <pc:chgData name="Jason Knight" userId="03bbb8e5a6d6338b" providerId="LiveId" clId="{D25FF412-11E0-423E-8BD3-DB885E5F48F4}" dt="2021-11-08T02:15:19.546" v="8268"/>
        <pc:sldMkLst>
          <pc:docMk/>
          <pc:sldMk cId="3586345893" sldId="274"/>
        </pc:sldMkLst>
        <pc:spChg chg="mod">
          <ac:chgData name="Jason Knight" userId="03bbb8e5a6d6338b" providerId="LiveId" clId="{D25FF412-11E0-423E-8BD3-DB885E5F48F4}" dt="2021-11-08T02:15:19.546" v="8268"/>
          <ac:spMkLst>
            <pc:docMk/>
            <pc:sldMk cId="3586345893" sldId="274"/>
            <ac:spMk id="2" creationId="{B0BC4A47-C849-4C8B-B27B-C80B41636D96}"/>
          </ac:spMkLst>
        </pc:spChg>
        <pc:spChg chg="mod">
          <ac:chgData name="Jason Knight" userId="03bbb8e5a6d6338b" providerId="LiveId" clId="{D25FF412-11E0-423E-8BD3-DB885E5F48F4}" dt="2021-11-08T02:15:19.546" v="8268"/>
          <ac:spMkLst>
            <pc:docMk/>
            <pc:sldMk cId="3586345893" sldId="274"/>
            <ac:spMk id="3" creationId="{A7220E79-F373-46C9-9ACB-5799C58794E2}"/>
          </ac:spMkLst>
        </pc:spChg>
      </pc:sldChg>
      <pc:sldChg chg="modSp mod ord modNotesTx">
        <pc:chgData name="Jason Knight" userId="03bbb8e5a6d6338b" providerId="LiveId" clId="{D25FF412-11E0-423E-8BD3-DB885E5F48F4}" dt="2021-11-08T02:15:19.546" v="8268"/>
        <pc:sldMkLst>
          <pc:docMk/>
          <pc:sldMk cId="2165813908" sldId="275"/>
        </pc:sldMkLst>
        <pc:spChg chg="mod">
          <ac:chgData name="Jason Knight" userId="03bbb8e5a6d6338b" providerId="LiveId" clId="{D25FF412-11E0-423E-8BD3-DB885E5F48F4}" dt="2021-11-08T02:15:19.546" v="8268"/>
          <ac:spMkLst>
            <pc:docMk/>
            <pc:sldMk cId="2165813908" sldId="275"/>
            <ac:spMk id="2" creationId="{30C1EE62-D29F-4329-A908-8C8E743CC0CC}"/>
          </ac:spMkLst>
        </pc:spChg>
        <pc:spChg chg="mod">
          <ac:chgData name="Jason Knight" userId="03bbb8e5a6d6338b" providerId="LiveId" clId="{D25FF412-11E0-423E-8BD3-DB885E5F48F4}" dt="2021-11-08T02:15:19.546" v="8268"/>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2:15:19.546" v="8268"/>
        <pc:sldMkLst>
          <pc:docMk/>
          <pc:sldMk cId="88608026" sldId="276"/>
        </pc:sldMkLst>
        <pc:spChg chg="mod">
          <ac:chgData name="Jason Knight" userId="03bbb8e5a6d6338b" providerId="LiveId" clId="{D25FF412-11E0-423E-8BD3-DB885E5F48F4}" dt="2021-11-08T02:15:19.546" v="8268"/>
          <ac:spMkLst>
            <pc:docMk/>
            <pc:sldMk cId="88608026" sldId="276"/>
            <ac:spMk id="2" creationId="{30C1EE62-D29F-4329-A908-8C8E743CC0CC}"/>
          </ac:spMkLst>
        </pc:spChg>
        <pc:spChg chg="mod">
          <ac:chgData name="Jason Knight" userId="03bbb8e5a6d6338b" providerId="LiveId" clId="{D25FF412-11E0-423E-8BD3-DB885E5F48F4}" dt="2021-11-08T02:15:19.546" v="8268"/>
          <ac:spMkLst>
            <pc:docMk/>
            <pc:sldMk cId="88608026" sldId="276"/>
            <ac:spMk id="3" creationId="{DA1905AA-3677-43A9-BD73-9460B5DC329C}"/>
          </ac:spMkLst>
        </pc:spChg>
      </pc:sldChg>
      <pc:sldChg chg="modSp modNotesTx">
        <pc:chgData name="Jason Knight" userId="03bbb8e5a6d6338b" providerId="LiveId" clId="{D25FF412-11E0-423E-8BD3-DB885E5F48F4}" dt="2021-11-08T02:15:19.546" v="8268"/>
        <pc:sldMkLst>
          <pc:docMk/>
          <pc:sldMk cId="4029258476" sldId="277"/>
        </pc:sldMkLst>
        <pc:spChg chg="mod">
          <ac:chgData name="Jason Knight" userId="03bbb8e5a6d6338b" providerId="LiveId" clId="{D25FF412-11E0-423E-8BD3-DB885E5F48F4}" dt="2021-11-08T02:15:19.546" v="8268"/>
          <ac:spMkLst>
            <pc:docMk/>
            <pc:sldMk cId="4029258476" sldId="277"/>
            <ac:spMk id="2" creationId="{8F72B997-817F-45F5-9010-DEC6407DF21E}"/>
          </ac:spMkLst>
        </pc:spChg>
        <pc:spChg chg="mod">
          <ac:chgData name="Jason Knight" userId="03bbb8e5a6d6338b" providerId="LiveId" clId="{D25FF412-11E0-423E-8BD3-DB885E5F48F4}" dt="2021-11-08T02:15:19.546" v="8268"/>
          <ac:spMkLst>
            <pc:docMk/>
            <pc:sldMk cId="4029258476" sldId="277"/>
            <ac:spMk id="3" creationId="{02357D12-5517-4C60-A2A3-1A8E670CC96D}"/>
          </ac:spMkLst>
        </pc:spChg>
      </pc:sldChg>
      <pc:sldChg chg="modSp ord modNotesTx">
        <pc:chgData name="Jason Knight" userId="03bbb8e5a6d6338b" providerId="LiveId" clId="{D25FF412-11E0-423E-8BD3-DB885E5F48F4}" dt="2021-11-08T02:15:19.546" v="8268"/>
        <pc:sldMkLst>
          <pc:docMk/>
          <pc:sldMk cId="70175331" sldId="278"/>
        </pc:sldMkLst>
        <pc:spChg chg="mod">
          <ac:chgData name="Jason Knight" userId="03bbb8e5a6d6338b" providerId="LiveId" clId="{D25FF412-11E0-423E-8BD3-DB885E5F48F4}" dt="2021-11-08T02:15:19.546" v="8268"/>
          <ac:spMkLst>
            <pc:docMk/>
            <pc:sldMk cId="70175331" sldId="278"/>
            <ac:spMk id="2" creationId="{62332D38-A18F-468B-96EF-CC64D1BEB640}"/>
          </ac:spMkLst>
        </pc:spChg>
        <pc:spChg chg="mod">
          <ac:chgData name="Jason Knight" userId="03bbb8e5a6d6338b" providerId="LiveId" clId="{D25FF412-11E0-423E-8BD3-DB885E5F48F4}" dt="2021-11-08T02:15:19.546" v="8268"/>
          <ac:spMkLst>
            <pc:docMk/>
            <pc:sldMk cId="70175331" sldId="278"/>
            <ac:spMk id="3" creationId="{123EFC7A-E9D0-4488-A03B-F4E255A92CAF}"/>
          </ac:spMkLst>
        </pc:spChg>
      </pc:sldChg>
      <pc:sldChg chg="modSp mod modNotesTx">
        <pc:chgData name="Jason Knight" userId="03bbb8e5a6d6338b" providerId="LiveId" clId="{D25FF412-11E0-423E-8BD3-DB885E5F48F4}" dt="2021-11-08T02:15:19.546" v="8268"/>
        <pc:sldMkLst>
          <pc:docMk/>
          <pc:sldMk cId="67912059" sldId="279"/>
        </pc:sldMkLst>
        <pc:spChg chg="mod">
          <ac:chgData name="Jason Knight" userId="03bbb8e5a6d6338b" providerId="LiveId" clId="{D25FF412-11E0-423E-8BD3-DB885E5F48F4}" dt="2021-11-08T02:15:19.546" v="8268"/>
          <ac:spMkLst>
            <pc:docMk/>
            <pc:sldMk cId="67912059" sldId="279"/>
            <ac:spMk id="2" creationId="{F580BCA4-E198-4B19-93D4-418964B64B91}"/>
          </ac:spMkLst>
        </pc:spChg>
        <pc:spChg chg="mod">
          <ac:chgData name="Jason Knight" userId="03bbb8e5a6d6338b" providerId="LiveId" clId="{D25FF412-11E0-423E-8BD3-DB885E5F48F4}" dt="2021-11-08T02:15:19.546" v="8268"/>
          <ac:spMkLst>
            <pc:docMk/>
            <pc:sldMk cId="67912059" sldId="279"/>
            <ac:spMk id="3" creationId="{DA49432B-C2E3-48C1-96DE-B778188D43DC}"/>
          </ac:spMkLst>
        </pc:spChg>
      </pc:sldChg>
      <pc:sldChg chg="modSp modNotesTx">
        <pc:chgData name="Jason Knight" userId="03bbb8e5a6d6338b" providerId="LiveId" clId="{D25FF412-11E0-423E-8BD3-DB885E5F48F4}" dt="2021-11-08T02:15:19.546" v="8268"/>
        <pc:sldMkLst>
          <pc:docMk/>
          <pc:sldMk cId="996669767" sldId="280"/>
        </pc:sldMkLst>
        <pc:spChg chg="mod">
          <ac:chgData name="Jason Knight" userId="03bbb8e5a6d6338b" providerId="LiveId" clId="{D25FF412-11E0-423E-8BD3-DB885E5F48F4}" dt="2021-11-08T02:15:19.546" v="8268"/>
          <ac:spMkLst>
            <pc:docMk/>
            <pc:sldMk cId="996669767" sldId="280"/>
            <ac:spMk id="2" creationId="{47416CB0-E44B-4B52-861C-80A13A2E598E}"/>
          </ac:spMkLst>
        </pc:spChg>
        <pc:spChg chg="mod">
          <ac:chgData name="Jason Knight" userId="03bbb8e5a6d6338b" providerId="LiveId" clId="{D25FF412-11E0-423E-8BD3-DB885E5F48F4}" dt="2021-11-08T02:15:19.546" v="8268"/>
          <ac:spMkLst>
            <pc:docMk/>
            <pc:sldMk cId="996669767" sldId="280"/>
            <ac:spMk id="3" creationId="{F8B7C5E8-94F6-4A3F-A3FA-B78ACBC8A613}"/>
          </ac:spMkLst>
        </pc:spChg>
      </pc:sldChg>
      <pc:sldChg chg="modSp modNotesTx">
        <pc:chgData name="Jason Knight" userId="03bbb8e5a6d6338b" providerId="LiveId" clId="{D25FF412-11E0-423E-8BD3-DB885E5F48F4}" dt="2021-11-08T02:15:19.546" v="8268"/>
        <pc:sldMkLst>
          <pc:docMk/>
          <pc:sldMk cId="636599258" sldId="281"/>
        </pc:sldMkLst>
        <pc:spChg chg="mod">
          <ac:chgData name="Jason Knight" userId="03bbb8e5a6d6338b" providerId="LiveId" clId="{D25FF412-11E0-423E-8BD3-DB885E5F48F4}" dt="2021-11-08T02:15:19.546" v="8268"/>
          <ac:spMkLst>
            <pc:docMk/>
            <pc:sldMk cId="636599258" sldId="281"/>
            <ac:spMk id="2" creationId="{0A57EE75-E80A-44CA-8C6A-22ADEC1D2887}"/>
          </ac:spMkLst>
        </pc:spChg>
        <pc:spChg chg="mod">
          <ac:chgData name="Jason Knight" userId="03bbb8e5a6d6338b" providerId="LiveId" clId="{D25FF412-11E0-423E-8BD3-DB885E5F48F4}" dt="2021-11-08T02:15:19.546" v="8268"/>
          <ac:spMkLst>
            <pc:docMk/>
            <pc:sldMk cId="636599258" sldId="281"/>
            <ac:spMk id="3" creationId="{D2D44ED5-8426-4577-A9FC-017937CA490B}"/>
          </ac:spMkLst>
        </pc:spChg>
      </pc:sldChg>
      <pc:sldChg chg="modSp modNotesTx">
        <pc:chgData name="Jason Knight" userId="03bbb8e5a6d6338b" providerId="LiveId" clId="{D25FF412-11E0-423E-8BD3-DB885E5F48F4}" dt="2021-11-08T02:15:19.546" v="8268"/>
        <pc:sldMkLst>
          <pc:docMk/>
          <pc:sldMk cId="3751012982" sldId="282"/>
        </pc:sldMkLst>
        <pc:spChg chg="mod">
          <ac:chgData name="Jason Knight" userId="03bbb8e5a6d6338b" providerId="LiveId" clId="{D25FF412-11E0-423E-8BD3-DB885E5F48F4}" dt="2021-11-08T02:15:19.546" v="8268"/>
          <ac:spMkLst>
            <pc:docMk/>
            <pc:sldMk cId="3751012982" sldId="282"/>
            <ac:spMk id="2" creationId="{4ED4D8D2-C8FA-4DFC-9845-6E4DC5584F88}"/>
          </ac:spMkLst>
        </pc:spChg>
        <pc:spChg chg="mod">
          <ac:chgData name="Jason Knight" userId="03bbb8e5a6d6338b" providerId="LiveId" clId="{D25FF412-11E0-423E-8BD3-DB885E5F48F4}" dt="2021-11-08T02:15:19.546" v="8268"/>
          <ac:spMkLst>
            <pc:docMk/>
            <pc:sldMk cId="3751012982" sldId="282"/>
            <ac:spMk id="3" creationId="{13EF36A2-356E-40CC-BDD1-DADF18D43EED}"/>
          </ac:spMkLst>
        </pc:spChg>
      </pc:sldChg>
      <pc:sldChg chg="modSp mod modNotesTx">
        <pc:chgData name="Jason Knight" userId="03bbb8e5a6d6338b" providerId="LiveId" clId="{D25FF412-11E0-423E-8BD3-DB885E5F48F4}" dt="2021-11-08T02:15:19.546" v="8268"/>
        <pc:sldMkLst>
          <pc:docMk/>
          <pc:sldMk cId="3527141092" sldId="283"/>
        </pc:sldMkLst>
        <pc:spChg chg="mod">
          <ac:chgData name="Jason Knight" userId="03bbb8e5a6d6338b" providerId="LiveId" clId="{D25FF412-11E0-423E-8BD3-DB885E5F48F4}" dt="2021-11-08T02:15:19.546" v="8268"/>
          <ac:spMkLst>
            <pc:docMk/>
            <pc:sldMk cId="3527141092" sldId="283"/>
            <ac:spMk id="2" creationId="{23DDD5C5-6798-4152-BFA8-A232CF38EDFA}"/>
          </ac:spMkLst>
        </pc:spChg>
        <pc:spChg chg="mod">
          <ac:chgData name="Jason Knight" userId="03bbb8e5a6d6338b" providerId="LiveId" clId="{D25FF412-11E0-423E-8BD3-DB885E5F48F4}" dt="2021-11-08T02:15:19.546" v="8268"/>
          <ac:spMkLst>
            <pc:docMk/>
            <pc:sldMk cId="3527141092" sldId="283"/>
            <ac:spMk id="3" creationId="{FAFA1990-5C5F-4BE0-8836-98D259FD8BC1}"/>
          </ac:spMkLst>
        </pc:spChg>
      </pc:sldChg>
      <pc:sldChg chg="modSp modNotesTx">
        <pc:chgData name="Jason Knight" userId="03bbb8e5a6d6338b" providerId="LiveId" clId="{D25FF412-11E0-423E-8BD3-DB885E5F48F4}" dt="2021-11-08T02:15:19.546" v="8268"/>
        <pc:sldMkLst>
          <pc:docMk/>
          <pc:sldMk cId="2771060602" sldId="284"/>
        </pc:sldMkLst>
        <pc:spChg chg="mod">
          <ac:chgData name="Jason Knight" userId="03bbb8e5a6d6338b" providerId="LiveId" clId="{D25FF412-11E0-423E-8BD3-DB885E5F48F4}" dt="2021-11-08T02:15:19.546" v="8268"/>
          <ac:spMkLst>
            <pc:docMk/>
            <pc:sldMk cId="2771060602" sldId="284"/>
            <ac:spMk id="2" creationId="{96302A04-13CC-4768-AFD0-10582FF6E27A}"/>
          </ac:spMkLst>
        </pc:spChg>
        <pc:spChg chg="mod">
          <ac:chgData name="Jason Knight" userId="03bbb8e5a6d6338b" providerId="LiveId" clId="{D25FF412-11E0-423E-8BD3-DB885E5F48F4}" dt="2021-11-08T02:15:19.546" v="8268"/>
          <ac:spMkLst>
            <pc:docMk/>
            <pc:sldMk cId="2771060602" sldId="284"/>
            <ac:spMk id="3" creationId="{7476D450-E93F-4C96-A908-186048B4C693}"/>
          </ac:spMkLst>
        </pc:spChg>
      </pc:sldChg>
      <pc:sldChg chg="modSp">
        <pc:chgData name="Jason Knight" userId="03bbb8e5a6d6338b" providerId="LiveId" clId="{D25FF412-11E0-423E-8BD3-DB885E5F48F4}" dt="2021-11-08T02:15:19.546" v="8268"/>
        <pc:sldMkLst>
          <pc:docMk/>
          <pc:sldMk cId="485086875" sldId="285"/>
        </pc:sldMkLst>
        <pc:spChg chg="mod">
          <ac:chgData name="Jason Knight" userId="03bbb8e5a6d6338b" providerId="LiveId" clId="{D25FF412-11E0-423E-8BD3-DB885E5F48F4}" dt="2021-11-08T02:15:19.546" v="8268"/>
          <ac:spMkLst>
            <pc:docMk/>
            <pc:sldMk cId="485086875" sldId="285"/>
            <ac:spMk id="2" creationId="{D4EBF7CE-CE54-4B0A-A4F3-F18CEBD3D0C6}"/>
          </ac:spMkLst>
        </pc:spChg>
        <pc:spChg chg="mod">
          <ac:chgData name="Jason Knight" userId="03bbb8e5a6d6338b" providerId="LiveId" clId="{D25FF412-11E0-423E-8BD3-DB885E5F48F4}" dt="2021-11-08T02:15:19.546" v="8268"/>
          <ac:spMkLst>
            <pc:docMk/>
            <pc:sldMk cId="485086875" sldId="285"/>
            <ac:spMk id="3" creationId="{B2C3C84A-E8AD-4353-8EA9-DD3ADEC627AF}"/>
          </ac:spMkLst>
        </pc:spChg>
      </pc:sldChg>
      <pc:sldChg chg="modSp">
        <pc:chgData name="Jason Knight" userId="03bbb8e5a6d6338b" providerId="LiveId" clId="{D25FF412-11E0-423E-8BD3-DB885E5F48F4}" dt="2021-11-08T02:15:19.546" v="8268"/>
        <pc:sldMkLst>
          <pc:docMk/>
          <pc:sldMk cId="4114920322" sldId="286"/>
        </pc:sldMkLst>
        <pc:spChg chg="mod">
          <ac:chgData name="Jason Knight" userId="03bbb8e5a6d6338b" providerId="LiveId" clId="{D25FF412-11E0-423E-8BD3-DB885E5F48F4}" dt="2021-11-08T02:15:19.546" v="8268"/>
          <ac:spMkLst>
            <pc:docMk/>
            <pc:sldMk cId="4114920322" sldId="286"/>
            <ac:spMk id="2" creationId="{12E17E8A-DA4F-4088-814A-A62D8B65D2CD}"/>
          </ac:spMkLst>
        </pc:spChg>
        <pc:spChg chg="mod">
          <ac:chgData name="Jason Knight" userId="03bbb8e5a6d6338b" providerId="LiveId" clId="{D25FF412-11E0-423E-8BD3-DB885E5F48F4}" dt="2021-11-08T02:15:19.546" v="8268"/>
          <ac:spMkLst>
            <pc:docMk/>
            <pc:sldMk cId="4114920322" sldId="286"/>
            <ac:spMk id="3" creationId="{D2625171-2631-4B7D-BB27-433621E6D1BF}"/>
          </ac:spMkLst>
        </pc:spChg>
      </pc:sldChg>
      <pc:sldChg chg="modSp new mod">
        <pc:chgData name="Jason Knight" userId="03bbb8e5a6d6338b" providerId="LiveId" clId="{D25FF412-11E0-423E-8BD3-DB885E5F48F4}" dt="2021-11-08T02:15:19.546" v="8268"/>
        <pc:sldMkLst>
          <pc:docMk/>
          <pc:sldMk cId="2747189757" sldId="287"/>
        </pc:sldMkLst>
        <pc:spChg chg="mod">
          <ac:chgData name="Jason Knight" userId="03bbb8e5a6d6338b" providerId="LiveId" clId="{D25FF412-11E0-423E-8BD3-DB885E5F48F4}" dt="2021-11-08T02:15:19.546" v="8268"/>
          <ac:spMkLst>
            <pc:docMk/>
            <pc:sldMk cId="2747189757" sldId="287"/>
            <ac:spMk id="2" creationId="{5E0CE2E1-7D5B-4DFD-96F1-C1362F5992EA}"/>
          </ac:spMkLst>
        </pc:spChg>
        <pc:spChg chg="mod">
          <ac:chgData name="Jason Knight" userId="03bbb8e5a6d6338b" providerId="LiveId" clId="{D25FF412-11E0-423E-8BD3-DB885E5F48F4}" dt="2021-11-08T02:15:19.546" v="8268"/>
          <ac:spMkLst>
            <pc:docMk/>
            <pc:sldMk cId="2747189757" sldId="287"/>
            <ac:spMk id="3" creationId="{96B9D595-AE22-4626-9A01-08AB9AA1F2F9}"/>
          </ac:spMkLst>
        </pc:spChg>
      </pc:sldChg>
      <pc:sldChg chg="modSp add mod modNotesTx">
        <pc:chgData name="Jason Knight" userId="03bbb8e5a6d6338b" providerId="LiveId" clId="{D25FF412-11E0-423E-8BD3-DB885E5F48F4}" dt="2021-11-08T02:15:19.546" v="8268"/>
        <pc:sldMkLst>
          <pc:docMk/>
          <pc:sldMk cId="2996658119" sldId="288"/>
        </pc:sldMkLst>
        <pc:spChg chg="mod">
          <ac:chgData name="Jason Knight" userId="03bbb8e5a6d6338b" providerId="LiveId" clId="{D25FF412-11E0-423E-8BD3-DB885E5F48F4}" dt="2021-11-08T02:15:19.546" v="8268"/>
          <ac:spMkLst>
            <pc:docMk/>
            <pc:sldMk cId="2996658119" sldId="288"/>
            <ac:spMk id="2" creationId="{30C1EE62-D29F-4329-A908-8C8E743CC0CC}"/>
          </ac:spMkLst>
        </pc:spChg>
        <pc:spChg chg="mod">
          <ac:chgData name="Jason Knight" userId="03bbb8e5a6d6338b" providerId="LiveId" clId="{D25FF412-11E0-423E-8BD3-DB885E5F48F4}" dt="2021-11-08T02:15:19.546" v="8268"/>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2:15:19.546" v="8268"/>
        <pc:sldMkLst>
          <pc:docMk/>
          <pc:sldMk cId="488408942" sldId="289"/>
        </pc:sldMkLst>
        <pc:spChg chg="mod">
          <ac:chgData name="Jason Knight" userId="03bbb8e5a6d6338b" providerId="LiveId" clId="{D25FF412-11E0-423E-8BD3-DB885E5F48F4}" dt="2021-11-08T02:15:19.546" v="8268"/>
          <ac:spMkLst>
            <pc:docMk/>
            <pc:sldMk cId="488408942" sldId="289"/>
            <ac:spMk id="2" creationId="{30C1EE62-D29F-4329-A908-8C8E743CC0CC}"/>
          </ac:spMkLst>
        </pc:spChg>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2:14:07.449" v="8261"/>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2:15:19.546" v="8268"/>
        <pc:sldMkLst>
          <pc:docMk/>
          <pc:sldMk cId="1254349907" sldId="290"/>
        </pc:sldMkLst>
        <pc:spChg chg="mod">
          <ac:chgData name="Jason Knight" userId="03bbb8e5a6d6338b" providerId="LiveId" clId="{D25FF412-11E0-423E-8BD3-DB885E5F48F4}" dt="2021-11-08T02:15:19.546" v="8268"/>
          <ac:spMkLst>
            <pc:docMk/>
            <pc:sldMk cId="1254349907" sldId="290"/>
            <ac:spMk id="2" creationId="{7FC93BC6-D5AE-4A04-A08C-0869BCF2FDF3}"/>
          </ac:spMkLst>
        </pc:spChg>
        <pc:spChg chg="mod">
          <ac:chgData name="Jason Knight" userId="03bbb8e5a6d6338b" providerId="LiveId" clId="{D25FF412-11E0-423E-8BD3-DB885E5F48F4}" dt="2021-11-08T02:15:19.546" v="8268"/>
          <ac:spMkLst>
            <pc:docMk/>
            <pc:sldMk cId="1254349907" sldId="290"/>
            <ac:spMk id="3" creationId="{6A9E95EC-37B8-408D-80E2-CABE516D756B}"/>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2:15:19.546" v="8268"/>
        <pc:sldMkLst>
          <pc:docMk/>
          <pc:sldMk cId="1851193726" sldId="291"/>
        </pc:sldMkLst>
        <pc:spChg chg="mod">
          <ac:chgData name="Jason Knight" userId="03bbb8e5a6d6338b" providerId="LiveId" clId="{D25FF412-11E0-423E-8BD3-DB885E5F48F4}" dt="2021-11-08T02:15:19.546" v="8268"/>
          <ac:spMkLst>
            <pc:docMk/>
            <pc:sldMk cId="1851193726" sldId="291"/>
            <ac:spMk id="2" creationId="{30C1EE62-D29F-4329-A908-8C8E743CC0CC}"/>
          </ac:spMkLst>
        </pc:spChg>
        <pc:spChg chg="mod">
          <ac:chgData name="Jason Knight" userId="03bbb8e5a6d6338b" providerId="LiveId" clId="{D25FF412-11E0-423E-8BD3-DB885E5F48F4}" dt="2021-11-08T02:15:19.546" v="8268"/>
          <ac:spMkLst>
            <pc:docMk/>
            <pc:sldMk cId="1851193726" sldId="291"/>
            <ac:spMk id="3" creationId="{DA1905AA-3677-43A9-BD73-9460B5DC329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sldChg chg="modSp add mod setBg modAnim modNotesTx">
        <pc:chgData name="Jason Knight" userId="03bbb8e5a6d6338b" providerId="LiveId" clId="{D25FF412-11E0-423E-8BD3-DB885E5F48F4}" dt="2021-11-08T02:39:06.422" v="9196" actId="403"/>
        <pc:sldMkLst>
          <pc:docMk/>
          <pc:sldMk cId="1577752614" sldId="292"/>
        </pc:sldMkLst>
        <pc:spChg chg="mod">
          <ac:chgData name="Jason Knight" userId="03bbb8e5a6d6338b" providerId="LiveId" clId="{D25FF412-11E0-423E-8BD3-DB885E5F48F4}" dt="2021-11-08T02:38:12.712" v="9152" actId="20577"/>
          <ac:spMkLst>
            <pc:docMk/>
            <pc:sldMk cId="1577752614" sldId="292"/>
            <ac:spMk id="2" creationId="{1B35FFBF-9371-4AE0-A054-A7F840D5B9B3}"/>
          </ac:spMkLst>
        </pc:spChg>
        <pc:spChg chg="mod">
          <ac:chgData name="Jason Knight" userId="03bbb8e5a6d6338b" providerId="LiveId" clId="{D25FF412-11E0-423E-8BD3-DB885E5F48F4}" dt="2021-11-08T02:39:06.422" v="9196" actId="403"/>
          <ac:spMkLst>
            <pc:docMk/>
            <pc:sldMk cId="1577752614" sldId="292"/>
            <ac:spMk id="3" creationId="{9EBE03E1-1F38-4F72-A01D-64F986FE5B7E}"/>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08428-5187-498A-A8AB-176A5EBAC4DF}" type="doc">
      <dgm:prSet loTypeId="urn:microsoft.com/office/officeart/2005/8/layout/venn1" loCatId="relationship" qsTypeId="urn:microsoft.com/office/officeart/2005/8/quickstyle/3d3" qsCatId="3D" csTypeId="urn:microsoft.com/office/officeart/2005/8/colors/accent1_2" csCatId="accent1" phldr="1"/>
      <dgm:spPr/>
    </dgm:pt>
    <dgm:pt modelId="{C1A77123-3A8D-448B-859D-A8C886038F55}">
      <dgm:prSet phldrT="[Text]"/>
      <dgm:spPr/>
      <dgm:t>
        <a:bodyPr/>
        <a:lstStyle/>
        <a:p>
          <a:r>
            <a:rPr lang="en-US" dirty="0"/>
            <a:t>Revolution</a:t>
          </a:r>
        </a:p>
      </dgm:t>
    </dgm:pt>
    <dgm:pt modelId="{7AC5920A-8277-4AE3-B520-38829E22F1E1}" type="parTrans" cxnId="{E1AF0CDA-93CD-40D0-8192-EF2ECF3C4A42}">
      <dgm:prSet/>
      <dgm:spPr/>
      <dgm:t>
        <a:bodyPr/>
        <a:lstStyle/>
        <a:p>
          <a:endParaRPr lang="en-US"/>
        </a:p>
      </dgm:t>
    </dgm:pt>
    <dgm:pt modelId="{5931EFDB-FA06-4A6B-ACD2-800AD0BD3AC2}" type="sibTrans" cxnId="{E1AF0CDA-93CD-40D0-8192-EF2ECF3C4A42}">
      <dgm:prSet/>
      <dgm:spPr/>
      <dgm:t>
        <a:bodyPr/>
        <a:lstStyle/>
        <a:p>
          <a:endParaRPr lang="en-US"/>
        </a:p>
      </dgm:t>
    </dgm:pt>
    <dgm:pt modelId="{0CCB0E07-B1EE-4BE7-837E-F27E3AC53AAF}">
      <dgm:prSet phldrT="[Text]"/>
      <dgm:spPr/>
      <dgm:t>
        <a:bodyPr/>
        <a:lstStyle/>
        <a:p>
          <a:r>
            <a:rPr lang="en-US" dirty="0"/>
            <a:t>Speedy Change</a:t>
          </a:r>
        </a:p>
      </dgm:t>
    </dgm:pt>
    <dgm:pt modelId="{B2947FF8-5224-4E80-92EE-E39EEAD3BEDA}" type="parTrans" cxnId="{AD470E5C-10B8-443E-8297-52C02E21F194}">
      <dgm:prSet/>
      <dgm:spPr/>
      <dgm:t>
        <a:bodyPr/>
        <a:lstStyle/>
        <a:p>
          <a:endParaRPr lang="en-US"/>
        </a:p>
      </dgm:t>
    </dgm:pt>
    <dgm:pt modelId="{76CA4F81-5A15-4A36-AFD4-9AEAF7586F64}" type="sibTrans" cxnId="{AD470E5C-10B8-443E-8297-52C02E21F194}">
      <dgm:prSet/>
      <dgm:spPr/>
      <dgm:t>
        <a:bodyPr/>
        <a:lstStyle/>
        <a:p>
          <a:endParaRPr lang="en-US"/>
        </a:p>
      </dgm:t>
    </dgm:pt>
    <dgm:pt modelId="{DE2A436B-8949-4634-B2D1-A7B56DB2589A}">
      <dgm:prSet phldrT="[Text]"/>
      <dgm:spPr/>
      <dgm:t>
        <a:bodyPr/>
        <a:lstStyle/>
        <a:p>
          <a:r>
            <a:rPr lang="en-US" dirty="0"/>
            <a:t>Agility</a:t>
          </a:r>
        </a:p>
      </dgm:t>
    </dgm:pt>
    <dgm:pt modelId="{2BD17B7B-20AB-40E8-A016-7CF933AF4455}" type="sibTrans" cxnId="{72B25990-7313-4437-B131-1BE2BE6FD5FD}">
      <dgm:prSet/>
      <dgm:spPr/>
      <dgm:t>
        <a:bodyPr/>
        <a:lstStyle/>
        <a:p>
          <a:endParaRPr lang="en-US"/>
        </a:p>
      </dgm:t>
    </dgm:pt>
    <dgm:pt modelId="{E4768832-F77B-48C3-A22C-661F1486AA36}" type="parTrans" cxnId="{72B25990-7313-4437-B131-1BE2BE6FD5FD}">
      <dgm:prSet/>
      <dgm:spPr/>
      <dgm:t>
        <a:bodyPr/>
        <a:lstStyle/>
        <a:p>
          <a:endParaRPr lang="en-US"/>
        </a:p>
      </dgm:t>
    </dgm:pt>
    <dgm:pt modelId="{694BC445-B9C9-4294-B696-693DF9BA3D7B}" type="pres">
      <dgm:prSet presAssocID="{39508428-5187-498A-A8AB-176A5EBAC4DF}" presName="compositeShape" presStyleCnt="0">
        <dgm:presLayoutVars>
          <dgm:chMax val="7"/>
          <dgm:dir/>
          <dgm:resizeHandles val="exact"/>
        </dgm:presLayoutVars>
      </dgm:prSet>
      <dgm:spPr/>
    </dgm:pt>
    <dgm:pt modelId="{64FECF9F-5AB3-4EBD-B4F6-13CDAB6FCFC9}" type="pres">
      <dgm:prSet presAssocID="{DE2A436B-8949-4634-B2D1-A7B56DB2589A}" presName="circ1" presStyleLbl="vennNode1" presStyleIdx="0" presStyleCnt="3"/>
      <dgm:spPr/>
    </dgm:pt>
    <dgm:pt modelId="{E78BECD9-4892-4EF1-8893-62641B9A5C69}" type="pres">
      <dgm:prSet presAssocID="{DE2A436B-8949-4634-B2D1-A7B56DB2589A}" presName="circ1Tx" presStyleLbl="revTx" presStyleIdx="0" presStyleCnt="0">
        <dgm:presLayoutVars>
          <dgm:chMax val="0"/>
          <dgm:chPref val="0"/>
          <dgm:bulletEnabled val="1"/>
        </dgm:presLayoutVars>
      </dgm:prSet>
      <dgm:spPr/>
    </dgm:pt>
    <dgm:pt modelId="{C1367016-9643-4425-BA17-77FB48C6DF0E}" type="pres">
      <dgm:prSet presAssocID="{C1A77123-3A8D-448B-859D-A8C886038F55}" presName="circ2" presStyleLbl="vennNode1" presStyleIdx="1" presStyleCnt="3"/>
      <dgm:spPr/>
    </dgm:pt>
    <dgm:pt modelId="{38B2EC6B-F33D-4F0F-A098-2B239731E9A5}" type="pres">
      <dgm:prSet presAssocID="{C1A77123-3A8D-448B-859D-A8C886038F55}" presName="circ2Tx" presStyleLbl="revTx" presStyleIdx="0" presStyleCnt="0">
        <dgm:presLayoutVars>
          <dgm:chMax val="0"/>
          <dgm:chPref val="0"/>
          <dgm:bulletEnabled val="1"/>
        </dgm:presLayoutVars>
      </dgm:prSet>
      <dgm:spPr/>
    </dgm:pt>
    <dgm:pt modelId="{15913D27-E0AA-4FF5-A7AE-36FAE5E5DD17}" type="pres">
      <dgm:prSet presAssocID="{0CCB0E07-B1EE-4BE7-837E-F27E3AC53AAF}" presName="circ3" presStyleLbl="vennNode1" presStyleIdx="2" presStyleCnt="3"/>
      <dgm:spPr/>
    </dgm:pt>
    <dgm:pt modelId="{1E093CEF-0EDB-47DF-9F84-0AB078038DEA}" type="pres">
      <dgm:prSet presAssocID="{0CCB0E07-B1EE-4BE7-837E-F27E3AC53AAF}" presName="circ3Tx" presStyleLbl="revTx" presStyleIdx="0" presStyleCnt="0">
        <dgm:presLayoutVars>
          <dgm:chMax val="0"/>
          <dgm:chPref val="0"/>
          <dgm:bulletEnabled val="1"/>
        </dgm:presLayoutVars>
      </dgm:prSet>
      <dgm:spPr/>
    </dgm:pt>
  </dgm:ptLst>
  <dgm:cxnLst>
    <dgm:cxn modelId="{A343232C-4F30-4983-BD3C-F658D7F2D93D}" type="presOf" srcId="{0CCB0E07-B1EE-4BE7-837E-F27E3AC53AAF}" destId="{15913D27-E0AA-4FF5-A7AE-36FAE5E5DD17}" srcOrd="0" destOrd="0" presId="urn:microsoft.com/office/officeart/2005/8/layout/venn1"/>
    <dgm:cxn modelId="{AD470E5C-10B8-443E-8297-52C02E21F194}" srcId="{39508428-5187-498A-A8AB-176A5EBAC4DF}" destId="{0CCB0E07-B1EE-4BE7-837E-F27E3AC53AAF}" srcOrd="2" destOrd="0" parTransId="{B2947FF8-5224-4E80-92EE-E39EEAD3BEDA}" sibTransId="{76CA4F81-5A15-4A36-AFD4-9AEAF7586F64}"/>
    <dgm:cxn modelId="{4D101D57-72BB-406C-A929-2BBEEFC9C827}" type="presOf" srcId="{DE2A436B-8949-4634-B2D1-A7B56DB2589A}" destId="{64FECF9F-5AB3-4EBD-B4F6-13CDAB6FCFC9}" srcOrd="0" destOrd="0" presId="urn:microsoft.com/office/officeart/2005/8/layout/venn1"/>
    <dgm:cxn modelId="{5D930B8F-090B-49C4-A3EE-B29CE245257E}" type="presOf" srcId="{C1A77123-3A8D-448B-859D-A8C886038F55}" destId="{38B2EC6B-F33D-4F0F-A098-2B239731E9A5}" srcOrd="1" destOrd="0" presId="urn:microsoft.com/office/officeart/2005/8/layout/venn1"/>
    <dgm:cxn modelId="{72B25990-7313-4437-B131-1BE2BE6FD5FD}" srcId="{39508428-5187-498A-A8AB-176A5EBAC4DF}" destId="{DE2A436B-8949-4634-B2D1-A7B56DB2589A}" srcOrd="0" destOrd="0" parTransId="{E4768832-F77B-48C3-A22C-661F1486AA36}" sibTransId="{2BD17B7B-20AB-40E8-A016-7CF933AF4455}"/>
    <dgm:cxn modelId="{700C87A9-6D4F-48E3-81E5-05127AD8B323}" type="presOf" srcId="{C1A77123-3A8D-448B-859D-A8C886038F55}" destId="{C1367016-9643-4425-BA17-77FB48C6DF0E}" srcOrd="0" destOrd="0" presId="urn:microsoft.com/office/officeart/2005/8/layout/venn1"/>
    <dgm:cxn modelId="{EDA6B2AC-CE58-4086-A27B-EA81C69E9FB3}" type="presOf" srcId="{DE2A436B-8949-4634-B2D1-A7B56DB2589A}" destId="{E78BECD9-4892-4EF1-8893-62641B9A5C69}" srcOrd="1" destOrd="0" presId="urn:microsoft.com/office/officeart/2005/8/layout/venn1"/>
    <dgm:cxn modelId="{BDEBA1C4-8639-4A61-9B14-B9BC599FA678}" type="presOf" srcId="{0CCB0E07-B1EE-4BE7-837E-F27E3AC53AAF}" destId="{1E093CEF-0EDB-47DF-9F84-0AB078038DEA}" srcOrd="1" destOrd="0" presId="urn:microsoft.com/office/officeart/2005/8/layout/venn1"/>
    <dgm:cxn modelId="{E1AF0CDA-93CD-40D0-8192-EF2ECF3C4A42}" srcId="{39508428-5187-498A-A8AB-176A5EBAC4DF}" destId="{C1A77123-3A8D-448B-859D-A8C886038F55}" srcOrd="1" destOrd="0" parTransId="{7AC5920A-8277-4AE3-B520-38829E22F1E1}" sibTransId="{5931EFDB-FA06-4A6B-ACD2-800AD0BD3AC2}"/>
    <dgm:cxn modelId="{E31AF5F2-6A6D-4BD7-8EB6-B7825580AF8B}" type="presOf" srcId="{39508428-5187-498A-A8AB-176A5EBAC4DF}" destId="{694BC445-B9C9-4294-B696-693DF9BA3D7B}" srcOrd="0" destOrd="0" presId="urn:microsoft.com/office/officeart/2005/8/layout/venn1"/>
    <dgm:cxn modelId="{8F009DCF-E032-4F6C-8CE9-A27FAC530C3B}" type="presParOf" srcId="{694BC445-B9C9-4294-B696-693DF9BA3D7B}" destId="{64FECF9F-5AB3-4EBD-B4F6-13CDAB6FCFC9}" srcOrd="0" destOrd="0" presId="urn:microsoft.com/office/officeart/2005/8/layout/venn1"/>
    <dgm:cxn modelId="{2BC26508-C9DC-48D0-AE6F-810C409213F8}" type="presParOf" srcId="{694BC445-B9C9-4294-B696-693DF9BA3D7B}" destId="{E78BECD9-4892-4EF1-8893-62641B9A5C69}" srcOrd="1" destOrd="0" presId="urn:microsoft.com/office/officeart/2005/8/layout/venn1"/>
    <dgm:cxn modelId="{1526779E-0420-47E2-B1A5-895FCD2C6A26}" type="presParOf" srcId="{694BC445-B9C9-4294-B696-693DF9BA3D7B}" destId="{C1367016-9643-4425-BA17-77FB48C6DF0E}" srcOrd="2" destOrd="0" presId="urn:microsoft.com/office/officeart/2005/8/layout/venn1"/>
    <dgm:cxn modelId="{C4740E21-C9A3-4F89-B816-4B13E0F5218C}" type="presParOf" srcId="{694BC445-B9C9-4294-B696-693DF9BA3D7B}" destId="{38B2EC6B-F33D-4F0F-A098-2B239731E9A5}" srcOrd="3" destOrd="0" presId="urn:microsoft.com/office/officeart/2005/8/layout/venn1"/>
    <dgm:cxn modelId="{8C0B6DDA-7CBE-46C8-89A3-28151B204708}" type="presParOf" srcId="{694BC445-B9C9-4294-B696-693DF9BA3D7B}" destId="{15913D27-E0AA-4FF5-A7AE-36FAE5E5DD17}" srcOrd="4" destOrd="0" presId="urn:microsoft.com/office/officeart/2005/8/layout/venn1"/>
    <dgm:cxn modelId="{876B8EEB-EEDA-429B-B0F4-A023DEDABE2A}" type="presParOf" srcId="{694BC445-B9C9-4294-B696-693DF9BA3D7B}" destId="{1E093CEF-0EDB-47DF-9F84-0AB078038DE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AB09D-6852-45D7-AA0A-BAF382D86772}" type="doc">
      <dgm:prSet loTypeId="urn:microsoft.com/office/officeart/2005/8/layout/venn1" loCatId="relationship" qsTypeId="urn:microsoft.com/office/officeart/2005/8/quickstyle/3d3" qsCatId="3D" csTypeId="urn:microsoft.com/office/officeart/2005/8/colors/accent1_2" csCatId="accent1" phldr="1"/>
      <dgm:spPr/>
    </dgm:pt>
    <dgm:pt modelId="{93A96E7D-165D-483C-9EF7-EBCD09ADBEF0}">
      <dgm:prSet phldrT="[Text]"/>
      <dgm:spPr/>
      <dgm:t>
        <a:bodyPr/>
        <a:lstStyle/>
        <a:p>
          <a:r>
            <a:rPr lang="en-US" dirty="0"/>
            <a:t>Agility is speedy revolution</a:t>
          </a:r>
        </a:p>
      </dgm:t>
    </dgm:pt>
    <dgm:pt modelId="{C61DD6A2-3A76-4B26-A130-8EB1DCF380DF}" type="parTrans" cxnId="{F21C32D3-0A55-4905-83F2-23D814D35362}">
      <dgm:prSet/>
      <dgm:spPr/>
      <dgm:t>
        <a:bodyPr/>
        <a:lstStyle/>
        <a:p>
          <a:endParaRPr lang="en-US"/>
        </a:p>
      </dgm:t>
    </dgm:pt>
    <dgm:pt modelId="{54BFA8E1-8C20-445B-AF30-F367AC2E8273}" type="sibTrans" cxnId="{F21C32D3-0A55-4905-83F2-23D814D35362}">
      <dgm:prSet/>
      <dgm:spPr/>
      <dgm:t>
        <a:bodyPr/>
        <a:lstStyle/>
        <a:p>
          <a:endParaRPr lang="en-US"/>
        </a:p>
      </dgm:t>
    </dgm:pt>
    <dgm:pt modelId="{2A9421F0-AECF-48BB-9CE0-37544ECDF635}" type="pres">
      <dgm:prSet presAssocID="{4D2AB09D-6852-45D7-AA0A-BAF382D86772}" presName="compositeShape" presStyleCnt="0">
        <dgm:presLayoutVars>
          <dgm:chMax val="7"/>
          <dgm:dir/>
          <dgm:resizeHandles val="exact"/>
        </dgm:presLayoutVars>
      </dgm:prSet>
      <dgm:spPr/>
    </dgm:pt>
    <dgm:pt modelId="{256C22A9-4D7C-4F8E-AA14-80BB3FE97A98}" type="pres">
      <dgm:prSet presAssocID="{93A96E7D-165D-483C-9EF7-EBCD09ADBEF0}" presName="circ1TxSh" presStyleLbl="vennNode1" presStyleIdx="0" presStyleCnt="1"/>
      <dgm:spPr/>
    </dgm:pt>
  </dgm:ptLst>
  <dgm:cxnLst>
    <dgm:cxn modelId="{8B1B4A22-E20F-484E-BD89-4FCB2E91BD0A}" type="presOf" srcId="{93A96E7D-165D-483C-9EF7-EBCD09ADBEF0}" destId="{256C22A9-4D7C-4F8E-AA14-80BB3FE97A98}" srcOrd="0" destOrd="0" presId="urn:microsoft.com/office/officeart/2005/8/layout/venn1"/>
    <dgm:cxn modelId="{F21C32D3-0A55-4905-83F2-23D814D35362}" srcId="{4D2AB09D-6852-45D7-AA0A-BAF382D86772}" destId="{93A96E7D-165D-483C-9EF7-EBCD09ADBEF0}" srcOrd="0" destOrd="0" parTransId="{C61DD6A2-3A76-4B26-A130-8EB1DCF380DF}" sibTransId="{54BFA8E1-8C20-445B-AF30-F367AC2E8273}"/>
    <dgm:cxn modelId="{1C6B29D8-5994-4554-9DB5-287A4DFCFD2D}" type="presOf" srcId="{4D2AB09D-6852-45D7-AA0A-BAF382D86772}" destId="{2A9421F0-AECF-48BB-9CE0-37544ECDF635}" srcOrd="0" destOrd="0" presId="urn:microsoft.com/office/officeart/2005/8/layout/venn1"/>
    <dgm:cxn modelId="{070F5669-0DDD-46B8-8B61-2CD99F5809FB}" type="presParOf" srcId="{2A9421F0-AECF-48BB-9CE0-37544ECDF635}" destId="{256C22A9-4D7C-4F8E-AA14-80BB3FE97A9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Scope</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Quality</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Time</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53A26E-56B3-4DD8-9ED6-56D17CEC8608}" type="doc">
      <dgm:prSet loTypeId="urn:microsoft.com/office/officeart/2005/8/layout/cycle7" loCatId="cycle" qsTypeId="urn:microsoft.com/office/officeart/2005/8/quickstyle/simple5" qsCatId="simple" csTypeId="urn:microsoft.com/office/officeart/2005/8/colors/accent3_2" csCatId="accent3" phldr="1"/>
      <dgm:spPr/>
      <dgm:t>
        <a:bodyPr/>
        <a:lstStyle/>
        <a:p>
          <a:endParaRPr lang="en-US"/>
        </a:p>
      </dgm:t>
    </dgm:pt>
    <dgm:pt modelId="{001684D4-19BE-489B-BDB4-0F92C13858EA}">
      <dgm:prSet phldrT="[Text]"/>
      <dgm:spPr/>
      <dgm:t>
        <a:bodyPr/>
        <a:lstStyle/>
        <a:p>
          <a:r>
            <a:rPr lang="en-US" dirty="0"/>
            <a:t>Breadth</a:t>
          </a:r>
        </a:p>
      </dgm:t>
    </dgm:pt>
    <dgm:pt modelId="{C3B27885-2196-45CD-901E-E5C021BA1A36}" type="parTrans" cxnId="{FFC67976-D2F9-4B9E-BA97-5FCC1E5DC2A9}">
      <dgm:prSet/>
      <dgm:spPr/>
      <dgm:t>
        <a:bodyPr/>
        <a:lstStyle/>
        <a:p>
          <a:endParaRPr lang="en-US"/>
        </a:p>
      </dgm:t>
    </dgm:pt>
    <dgm:pt modelId="{F94EE2CF-1785-4F90-AFBC-6AD24E8A206C}" type="sibTrans" cxnId="{FFC67976-D2F9-4B9E-BA97-5FCC1E5DC2A9}">
      <dgm:prSet/>
      <dgm:spPr/>
      <dgm:t>
        <a:bodyPr/>
        <a:lstStyle/>
        <a:p>
          <a:endParaRPr lang="en-US"/>
        </a:p>
      </dgm:t>
    </dgm:pt>
    <dgm:pt modelId="{14D09695-9B68-4378-B80B-6DEDE51B9593}">
      <dgm:prSet phldrT="[Text]"/>
      <dgm:spPr/>
      <dgm:t>
        <a:bodyPr/>
        <a:lstStyle/>
        <a:p>
          <a:r>
            <a:rPr lang="en-US" dirty="0"/>
            <a:t>Commitment</a:t>
          </a:r>
        </a:p>
      </dgm:t>
    </dgm:pt>
    <dgm:pt modelId="{57B1F066-1536-46A4-9D24-426C1227405B}" type="parTrans" cxnId="{659ECC0E-C2F3-4047-A083-311557304D1A}">
      <dgm:prSet/>
      <dgm:spPr/>
      <dgm:t>
        <a:bodyPr/>
        <a:lstStyle/>
        <a:p>
          <a:endParaRPr lang="en-US"/>
        </a:p>
      </dgm:t>
    </dgm:pt>
    <dgm:pt modelId="{8BCFB3C6-BB0D-4D22-875F-409722C80BDB}" type="sibTrans" cxnId="{659ECC0E-C2F3-4047-A083-311557304D1A}">
      <dgm:prSet/>
      <dgm:spPr/>
      <dgm:t>
        <a:bodyPr/>
        <a:lstStyle/>
        <a:p>
          <a:endParaRPr lang="en-US"/>
        </a:p>
      </dgm:t>
    </dgm:pt>
    <dgm:pt modelId="{771E1D88-D32A-4AAD-8213-744C7373B39F}">
      <dgm:prSet phldrT="[Text]"/>
      <dgm:spPr/>
      <dgm:t>
        <a:bodyPr/>
        <a:lstStyle/>
        <a:p>
          <a:r>
            <a:rPr lang="en-US" dirty="0"/>
            <a:t>Urgency</a:t>
          </a:r>
        </a:p>
      </dgm:t>
    </dgm:pt>
    <dgm:pt modelId="{6C443D09-9E2A-4934-B3A9-588F09C979D4}" type="parTrans" cxnId="{37CFE95E-8420-4E36-B313-947D0059DBCC}">
      <dgm:prSet/>
      <dgm:spPr/>
      <dgm:t>
        <a:bodyPr/>
        <a:lstStyle/>
        <a:p>
          <a:endParaRPr lang="en-US"/>
        </a:p>
      </dgm:t>
    </dgm:pt>
    <dgm:pt modelId="{C90FA5A0-BD55-45D2-B486-CCBED0D597CF}" type="sibTrans" cxnId="{37CFE95E-8420-4E36-B313-947D0059DBCC}">
      <dgm:prSet/>
      <dgm:spPr/>
      <dgm:t>
        <a:bodyPr/>
        <a:lstStyle/>
        <a:p>
          <a:endParaRPr lang="en-US"/>
        </a:p>
      </dgm:t>
    </dgm:pt>
    <dgm:pt modelId="{0E6F9E45-8E3B-46FA-B40A-86F4F0B42BE9}" type="pres">
      <dgm:prSet presAssocID="{6353A26E-56B3-4DD8-9ED6-56D17CEC8608}" presName="Name0" presStyleCnt="0">
        <dgm:presLayoutVars>
          <dgm:dir/>
          <dgm:resizeHandles val="exact"/>
        </dgm:presLayoutVars>
      </dgm:prSet>
      <dgm:spPr/>
    </dgm:pt>
    <dgm:pt modelId="{74C2AAF4-34EE-4433-B73C-E0B74C0E3529}" type="pres">
      <dgm:prSet presAssocID="{001684D4-19BE-489B-BDB4-0F92C13858EA}" presName="node" presStyleLbl="node1" presStyleIdx="0" presStyleCnt="3">
        <dgm:presLayoutVars>
          <dgm:bulletEnabled val="1"/>
        </dgm:presLayoutVars>
      </dgm:prSet>
      <dgm:spPr/>
    </dgm:pt>
    <dgm:pt modelId="{A0D9DE0F-0DEE-4A71-842E-A430C9C3096E}" type="pres">
      <dgm:prSet presAssocID="{F94EE2CF-1785-4F90-AFBC-6AD24E8A206C}" presName="sibTrans" presStyleLbl="sibTrans2D1" presStyleIdx="0" presStyleCnt="3"/>
      <dgm:spPr/>
    </dgm:pt>
    <dgm:pt modelId="{BF72E541-4160-42D8-9F05-DA97366CFC62}" type="pres">
      <dgm:prSet presAssocID="{F94EE2CF-1785-4F90-AFBC-6AD24E8A206C}" presName="connectorText" presStyleLbl="sibTrans2D1" presStyleIdx="0" presStyleCnt="3"/>
      <dgm:spPr/>
    </dgm:pt>
    <dgm:pt modelId="{530E43EE-693B-4D24-BB14-D87DBECA3FDB}" type="pres">
      <dgm:prSet presAssocID="{14D09695-9B68-4378-B80B-6DEDE51B9593}" presName="node" presStyleLbl="node1" presStyleIdx="1" presStyleCnt="3">
        <dgm:presLayoutVars>
          <dgm:bulletEnabled val="1"/>
        </dgm:presLayoutVars>
      </dgm:prSet>
      <dgm:spPr/>
    </dgm:pt>
    <dgm:pt modelId="{A36A0106-DA15-4DD6-BC15-0C28842A0F4E}" type="pres">
      <dgm:prSet presAssocID="{8BCFB3C6-BB0D-4D22-875F-409722C80BDB}" presName="sibTrans" presStyleLbl="sibTrans2D1" presStyleIdx="1" presStyleCnt="3"/>
      <dgm:spPr/>
    </dgm:pt>
    <dgm:pt modelId="{02B4F578-10F1-4230-B5B8-4527284E37D3}" type="pres">
      <dgm:prSet presAssocID="{8BCFB3C6-BB0D-4D22-875F-409722C80BDB}" presName="connectorText" presStyleLbl="sibTrans2D1" presStyleIdx="1" presStyleCnt="3"/>
      <dgm:spPr/>
    </dgm:pt>
    <dgm:pt modelId="{1FC17D42-6709-4F24-949F-D09C8505E043}" type="pres">
      <dgm:prSet presAssocID="{771E1D88-D32A-4AAD-8213-744C7373B39F}" presName="node" presStyleLbl="node1" presStyleIdx="2" presStyleCnt="3">
        <dgm:presLayoutVars>
          <dgm:bulletEnabled val="1"/>
        </dgm:presLayoutVars>
      </dgm:prSet>
      <dgm:spPr/>
    </dgm:pt>
    <dgm:pt modelId="{0756E3CF-3621-4473-BAA2-25BA514F91BA}" type="pres">
      <dgm:prSet presAssocID="{C90FA5A0-BD55-45D2-B486-CCBED0D597CF}" presName="sibTrans" presStyleLbl="sibTrans2D1" presStyleIdx="2" presStyleCnt="3"/>
      <dgm:spPr/>
    </dgm:pt>
    <dgm:pt modelId="{AD644FDD-FFA9-40A0-8D8A-BE49B730D6F1}" type="pres">
      <dgm:prSet presAssocID="{C90FA5A0-BD55-45D2-B486-CCBED0D597CF}" presName="connectorText" presStyleLbl="sibTrans2D1" presStyleIdx="2" presStyleCnt="3"/>
      <dgm:spPr/>
    </dgm:pt>
  </dgm:ptLst>
  <dgm:cxnLst>
    <dgm:cxn modelId="{429C880D-8C10-4CA4-A13D-B49946BF3A43}" type="presOf" srcId="{C90FA5A0-BD55-45D2-B486-CCBED0D597CF}" destId="{0756E3CF-3621-4473-BAA2-25BA514F91BA}" srcOrd="0" destOrd="0" presId="urn:microsoft.com/office/officeart/2005/8/layout/cycle7"/>
    <dgm:cxn modelId="{659ECC0E-C2F3-4047-A083-311557304D1A}" srcId="{6353A26E-56B3-4DD8-9ED6-56D17CEC8608}" destId="{14D09695-9B68-4378-B80B-6DEDE51B9593}" srcOrd="1" destOrd="0" parTransId="{57B1F066-1536-46A4-9D24-426C1227405B}" sibTransId="{8BCFB3C6-BB0D-4D22-875F-409722C80BDB}"/>
    <dgm:cxn modelId="{6C73160F-C739-4844-A1A0-E813C206124B}" type="presOf" srcId="{F94EE2CF-1785-4F90-AFBC-6AD24E8A206C}" destId="{BF72E541-4160-42D8-9F05-DA97366CFC62}" srcOrd="1" destOrd="0" presId="urn:microsoft.com/office/officeart/2005/8/layout/cycle7"/>
    <dgm:cxn modelId="{1A8D5425-CF74-4E02-8BAA-4F8472BBE6A0}" type="presOf" srcId="{6353A26E-56B3-4DD8-9ED6-56D17CEC8608}" destId="{0E6F9E45-8E3B-46FA-B40A-86F4F0B42BE9}" srcOrd="0" destOrd="0" presId="urn:microsoft.com/office/officeart/2005/8/layout/cycle7"/>
    <dgm:cxn modelId="{37CFE95E-8420-4E36-B313-947D0059DBCC}" srcId="{6353A26E-56B3-4DD8-9ED6-56D17CEC8608}" destId="{771E1D88-D32A-4AAD-8213-744C7373B39F}" srcOrd="2" destOrd="0" parTransId="{6C443D09-9E2A-4934-B3A9-588F09C979D4}" sibTransId="{C90FA5A0-BD55-45D2-B486-CCBED0D597CF}"/>
    <dgm:cxn modelId="{1A8A1C44-3035-4810-89FA-8700AF4F3D8C}" type="presOf" srcId="{001684D4-19BE-489B-BDB4-0F92C13858EA}" destId="{74C2AAF4-34EE-4433-B73C-E0B74C0E3529}" srcOrd="0" destOrd="0" presId="urn:microsoft.com/office/officeart/2005/8/layout/cycle7"/>
    <dgm:cxn modelId="{FFC67976-D2F9-4B9E-BA97-5FCC1E5DC2A9}" srcId="{6353A26E-56B3-4DD8-9ED6-56D17CEC8608}" destId="{001684D4-19BE-489B-BDB4-0F92C13858EA}" srcOrd="0" destOrd="0" parTransId="{C3B27885-2196-45CD-901E-E5C021BA1A36}" sibTransId="{F94EE2CF-1785-4F90-AFBC-6AD24E8A206C}"/>
    <dgm:cxn modelId="{1D546F90-3FDC-4DE6-A3E9-B89DD2BA07EC}" type="presOf" srcId="{14D09695-9B68-4378-B80B-6DEDE51B9593}" destId="{530E43EE-693B-4D24-BB14-D87DBECA3FDB}" srcOrd="0" destOrd="0" presId="urn:microsoft.com/office/officeart/2005/8/layout/cycle7"/>
    <dgm:cxn modelId="{1B908591-563C-4247-936B-8ECE65073804}" type="presOf" srcId="{771E1D88-D32A-4AAD-8213-744C7373B39F}" destId="{1FC17D42-6709-4F24-949F-D09C8505E043}" srcOrd="0" destOrd="0" presId="urn:microsoft.com/office/officeart/2005/8/layout/cycle7"/>
    <dgm:cxn modelId="{7007C4B4-1A67-41D2-9C9D-7C3ECAAACE36}" type="presOf" srcId="{F94EE2CF-1785-4F90-AFBC-6AD24E8A206C}" destId="{A0D9DE0F-0DEE-4A71-842E-A430C9C3096E}" srcOrd="0" destOrd="0" presId="urn:microsoft.com/office/officeart/2005/8/layout/cycle7"/>
    <dgm:cxn modelId="{31E271C0-4532-4102-9F1C-58A1DBDD302C}" type="presOf" srcId="{8BCFB3C6-BB0D-4D22-875F-409722C80BDB}" destId="{A36A0106-DA15-4DD6-BC15-0C28842A0F4E}" srcOrd="0" destOrd="0" presId="urn:microsoft.com/office/officeart/2005/8/layout/cycle7"/>
    <dgm:cxn modelId="{5BE1A4D5-2103-4A8C-96D4-AEF6F6466DC7}" type="presOf" srcId="{C90FA5A0-BD55-45D2-B486-CCBED0D597CF}" destId="{AD644FDD-FFA9-40A0-8D8A-BE49B730D6F1}" srcOrd="1" destOrd="0" presId="urn:microsoft.com/office/officeart/2005/8/layout/cycle7"/>
    <dgm:cxn modelId="{5D6222EE-0051-428A-A882-E291AAFA78F6}" type="presOf" srcId="{8BCFB3C6-BB0D-4D22-875F-409722C80BDB}" destId="{02B4F578-10F1-4230-B5B8-4527284E37D3}" srcOrd="1" destOrd="0" presId="urn:microsoft.com/office/officeart/2005/8/layout/cycle7"/>
    <dgm:cxn modelId="{7F90311B-2483-4F1D-8FF3-7E2C4CCDCA85}" type="presParOf" srcId="{0E6F9E45-8E3B-46FA-B40A-86F4F0B42BE9}" destId="{74C2AAF4-34EE-4433-B73C-E0B74C0E3529}" srcOrd="0" destOrd="0" presId="urn:microsoft.com/office/officeart/2005/8/layout/cycle7"/>
    <dgm:cxn modelId="{E19E881B-B3A7-4CE0-ABC9-C2FC9C748C79}" type="presParOf" srcId="{0E6F9E45-8E3B-46FA-B40A-86F4F0B42BE9}" destId="{A0D9DE0F-0DEE-4A71-842E-A430C9C3096E}" srcOrd="1" destOrd="0" presId="urn:microsoft.com/office/officeart/2005/8/layout/cycle7"/>
    <dgm:cxn modelId="{EBF90AB0-A549-45FD-8049-0E0C716BDBEE}" type="presParOf" srcId="{A0D9DE0F-0DEE-4A71-842E-A430C9C3096E}" destId="{BF72E541-4160-42D8-9F05-DA97366CFC62}" srcOrd="0" destOrd="0" presId="urn:microsoft.com/office/officeart/2005/8/layout/cycle7"/>
    <dgm:cxn modelId="{CD8FE619-40BD-4B83-9920-73F9E1A6EF90}" type="presParOf" srcId="{0E6F9E45-8E3B-46FA-B40A-86F4F0B42BE9}" destId="{530E43EE-693B-4D24-BB14-D87DBECA3FDB}" srcOrd="2" destOrd="0" presId="urn:microsoft.com/office/officeart/2005/8/layout/cycle7"/>
    <dgm:cxn modelId="{3A55279A-F0CF-4664-AE7F-7159D438CBF1}" type="presParOf" srcId="{0E6F9E45-8E3B-46FA-B40A-86F4F0B42BE9}" destId="{A36A0106-DA15-4DD6-BC15-0C28842A0F4E}" srcOrd="3" destOrd="0" presId="urn:microsoft.com/office/officeart/2005/8/layout/cycle7"/>
    <dgm:cxn modelId="{EE4AD550-6CF6-4E20-9825-1E9D6B962F8C}" type="presParOf" srcId="{A36A0106-DA15-4DD6-BC15-0C28842A0F4E}" destId="{02B4F578-10F1-4230-B5B8-4527284E37D3}" srcOrd="0" destOrd="0" presId="urn:microsoft.com/office/officeart/2005/8/layout/cycle7"/>
    <dgm:cxn modelId="{CE0BAB48-CDB3-4E33-8CA0-AEA8C1323E61}" type="presParOf" srcId="{0E6F9E45-8E3B-46FA-B40A-86F4F0B42BE9}" destId="{1FC17D42-6709-4F24-949F-D09C8505E043}" srcOrd="4" destOrd="0" presId="urn:microsoft.com/office/officeart/2005/8/layout/cycle7"/>
    <dgm:cxn modelId="{B30493ED-1500-48B7-9C56-196C02B2BFC5}" type="presParOf" srcId="{0E6F9E45-8E3B-46FA-B40A-86F4F0B42BE9}" destId="{0756E3CF-3621-4473-BAA2-25BA514F91BA}" srcOrd="5" destOrd="0" presId="urn:microsoft.com/office/officeart/2005/8/layout/cycle7"/>
    <dgm:cxn modelId="{415E4839-0AA9-43B5-9089-7FD35AB326D5}" type="presParOf" srcId="{0756E3CF-3621-4473-BAA2-25BA514F91BA}" destId="{AD644FDD-FFA9-40A0-8D8A-BE49B730D6F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3A800-EB9B-4061-846E-5BFB450E70A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0E3D3E-9B24-48D9-9BD1-0EC957D75E84}">
      <dgm:prSet/>
      <dgm:spPr/>
      <dgm:t>
        <a:bodyPr/>
        <a:lstStyle/>
        <a:p>
          <a:pPr>
            <a:defRPr b="1"/>
          </a:pPr>
          <a:r>
            <a:rPr lang="en-US"/>
            <a:t>Compliance</a:t>
          </a:r>
        </a:p>
      </dgm:t>
    </dgm:pt>
    <dgm:pt modelId="{F2489AF8-1CDA-477E-BC9F-BCA385092AC1}" type="parTrans" cxnId="{9CF61EF2-B427-4299-ABD3-846846DB8DCF}">
      <dgm:prSet/>
      <dgm:spPr/>
      <dgm:t>
        <a:bodyPr/>
        <a:lstStyle/>
        <a:p>
          <a:endParaRPr lang="en-US"/>
        </a:p>
      </dgm:t>
    </dgm:pt>
    <dgm:pt modelId="{9BB75C74-F6A5-4405-83E5-D2AEF5EDE4BA}" type="sibTrans" cxnId="{9CF61EF2-B427-4299-ABD3-846846DB8DCF}">
      <dgm:prSet/>
      <dgm:spPr/>
      <dgm:t>
        <a:bodyPr/>
        <a:lstStyle/>
        <a:p>
          <a:endParaRPr lang="en-US"/>
        </a:p>
      </dgm:t>
    </dgm:pt>
    <dgm:pt modelId="{03AAF9A0-5B55-4D33-929B-7DA172612200}">
      <dgm:prSet/>
      <dgm:spPr/>
      <dgm:t>
        <a:bodyPr/>
        <a:lstStyle/>
        <a:p>
          <a:r>
            <a:rPr lang="en-US"/>
            <a:t>Acting in accordance with a wish or command.</a:t>
          </a:r>
        </a:p>
      </dgm:t>
    </dgm:pt>
    <dgm:pt modelId="{423E6396-5296-473F-A40C-C2AF99C3F3A3}" type="parTrans" cxnId="{6F95DFB2-7C2D-4B28-9D2D-D9D517A0CB96}">
      <dgm:prSet/>
      <dgm:spPr/>
      <dgm:t>
        <a:bodyPr/>
        <a:lstStyle/>
        <a:p>
          <a:endParaRPr lang="en-US"/>
        </a:p>
      </dgm:t>
    </dgm:pt>
    <dgm:pt modelId="{F688C7C5-3148-4875-A75C-CA08FFBEE458}" type="sibTrans" cxnId="{6F95DFB2-7C2D-4B28-9D2D-D9D517A0CB96}">
      <dgm:prSet/>
      <dgm:spPr/>
      <dgm:t>
        <a:bodyPr/>
        <a:lstStyle/>
        <a:p>
          <a:endParaRPr lang="en-US"/>
        </a:p>
      </dgm:t>
    </dgm:pt>
    <dgm:pt modelId="{EC4933C4-321B-4E14-8FC4-E48ECC879C32}">
      <dgm:prSet/>
      <dgm:spPr/>
      <dgm:t>
        <a:bodyPr/>
        <a:lstStyle/>
        <a:p>
          <a:pPr>
            <a:defRPr b="1"/>
          </a:pPr>
          <a:r>
            <a:rPr lang="en-US"/>
            <a:t>Commitment</a:t>
          </a:r>
        </a:p>
      </dgm:t>
    </dgm:pt>
    <dgm:pt modelId="{EB51BBA3-D353-426B-A53F-FF619801DCE7}" type="parTrans" cxnId="{18BE7B3C-2EDB-40D8-914D-DE673A4F182C}">
      <dgm:prSet/>
      <dgm:spPr/>
      <dgm:t>
        <a:bodyPr/>
        <a:lstStyle/>
        <a:p>
          <a:endParaRPr lang="en-US"/>
        </a:p>
      </dgm:t>
    </dgm:pt>
    <dgm:pt modelId="{4EEBBF6A-3691-42C5-B18F-3D15413C847A}" type="sibTrans" cxnId="{18BE7B3C-2EDB-40D8-914D-DE673A4F182C}">
      <dgm:prSet/>
      <dgm:spPr/>
      <dgm:t>
        <a:bodyPr/>
        <a:lstStyle/>
        <a:p>
          <a:endParaRPr lang="en-US"/>
        </a:p>
      </dgm:t>
    </dgm:pt>
    <dgm:pt modelId="{EAE5818F-DE17-405E-A43C-237EFD717BF6}">
      <dgm:prSet/>
      <dgm:spPr/>
      <dgm:t>
        <a:bodyPr/>
        <a:lstStyle/>
        <a:p>
          <a:r>
            <a:rPr lang="en-US"/>
            <a:t>The state or quality of being dedicated to a cause, activity, etc.</a:t>
          </a:r>
        </a:p>
      </dgm:t>
    </dgm:pt>
    <dgm:pt modelId="{D81C1545-75A1-45FA-837D-F23AF245396B}" type="parTrans" cxnId="{1C476C0D-65B2-43C0-A3FF-E06B0CAB88C0}">
      <dgm:prSet/>
      <dgm:spPr/>
      <dgm:t>
        <a:bodyPr/>
        <a:lstStyle/>
        <a:p>
          <a:endParaRPr lang="en-US"/>
        </a:p>
      </dgm:t>
    </dgm:pt>
    <dgm:pt modelId="{A5BEEC72-AD89-4840-876B-A94A04FF7EC9}" type="sibTrans" cxnId="{1C476C0D-65B2-43C0-A3FF-E06B0CAB88C0}">
      <dgm:prSet/>
      <dgm:spPr/>
      <dgm:t>
        <a:bodyPr/>
        <a:lstStyle/>
        <a:p>
          <a:endParaRPr lang="en-US"/>
        </a:p>
      </dgm:t>
    </dgm:pt>
    <dgm:pt modelId="{A3CA9A74-39CE-4FAD-B528-43E06ADD1021}" type="pres">
      <dgm:prSet presAssocID="{B563A800-EB9B-4061-846E-5BFB450E70A0}" presName="root" presStyleCnt="0">
        <dgm:presLayoutVars>
          <dgm:dir/>
          <dgm:resizeHandles val="exact"/>
        </dgm:presLayoutVars>
      </dgm:prSet>
      <dgm:spPr/>
    </dgm:pt>
    <dgm:pt modelId="{8E3447AB-CBF7-4CE8-966B-064B74B1221D}" type="pres">
      <dgm:prSet presAssocID="{1F0E3D3E-9B24-48D9-9BD1-0EC957D75E84}" presName="compNode" presStyleCnt="0"/>
      <dgm:spPr/>
    </dgm:pt>
    <dgm:pt modelId="{23DF892C-60EF-4CD9-8211-758B39C99AAA}" type="pres">
      <dgm:prSet presAssocID="{1F0E3D3E-9B24-48D9-9BD1-0EC957D75E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4729A199-BF97-4868-9139-DFC141A0AB35}" type="pres">
      <dgm:prSet presAssocID="{1F0E3D3E-9B24-48D9-9BD1-0EC957D75E84}" presName="iconSpace" presStyleCnt="0"/>
      <dgm:spPr/>
    </dgm:pt>
    <dgm:pt modelId="{D84B341C-E514-4FF0-B186-076FB1C6EAED}" type="pres">
      <dgm:prSet presAssocID="{1F0E3D3E-9B24-48D9-9BD1-0EC957D75E84}" presName="parTx" presStyleLbl="revTx" presStyleIdx="0" presStyleCnt="4">
        <dgm:presLayoutVars>
          <dgm:chMax val="0"/>
          <dgm:chPref val="0"/>
        </dgm:presLayoutVars>
      </dgm:prSet>
      <dgm:spPr/>
    </dgm:pt>
    <dgm:pt modelId="{C442CAF6-9E31-4388-B39D-74926DB87155}" type="pres">
      <dgm:prSet presAssocID="{1F0E3D3E-9B24-48D9-9BD1-0EC957D75E84}" presName="txSpace" presStyleCnt="0"/>
      <dgm:spPr/>
    </dgm:pt>
    <dgm:pt modelId="{B092D97C-CECD-41DF-9461-E6239DFDFCAF}" type="pres">
      <dgm:prSet presAssocID="{1F0E3D3E-9B24-48D9-9BD1-0EC957D75E84}" presName="desTx" presStyleLbl="revTx" presStyleIdx="1" presStyleCnt="4">
        <dgm:presLayoutVars/>
      </dgm:prSet>
      <dgm:spPr/>
    </dgm:pt>
    <dgm:pt modelId="{4B85B87E-5ABD-408D-BF32-DA5A1C9816BF}" type="pres">
      <dgm:prSet presAssocID="{9BB75C74-F6A5-4405-83E5-D2AEF5EDE4BA}" presName="sibTrans" presStyleCnt="0"/>
      <dgm:spPr/>
    </dgm:pt>
    <dgm:pt modelId="{93917971-6392-4610-868C-9BE52AE2050E}" type="pres">
      <dgm:prSet presAssocID="{EC4933C4-321B-4E14-8FC4-E48ECC879C32}" presName="compNode" presStyleCnt="0"/>
      <dgm:spPr/>
    </dgm:pt>
    <dgm:pt modelId="{7B5910BD-5D25-4734-A53D-92DA91C28C79}" type="pres">
      <dgm:prSet presAssocID="{EC4933C4-321B-4E14-8FC4-E48ECC879C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DCBE699-6B97-49E5-9838-F0D833184419}" type="pres">
      <dgm:prSet presAssocID="{EC4933C4-321B-4E14-8FC4-E48ECC879C32}" presName="iconSpace" presStyleCnt="0"/>
      <dgm:spPr/>
    </dgm:pt>
    <dgm:pt modelId="{BF4B1FD4-587A-49F6-B133-2B20985FDC89}" type="pres">
      <dgm:prSet presAssocID="{EC4933C4-321B-4E14-8FC4-E48ECC879C32}" presName="parTx" presStyleLbl="revTx" presStyleIdx="2" presStyleCnt="4">
        <dgm:presLayoutVars>
          <dgm:chMax val="0"/>
          <dgm:chPref val="0"/>
        </dgm:presLayoutVars>
      </dgm:prSet>
      <dgm:spPr/>
    </dgm:pt>
    <dgm:pt modelId="{1C7AE63F-80E4-46EC-95C9-5E28B1939227}" type="pres">
      <dgm:prSet presAssocID="{EC4933C4-321B-4E14-8FC4-E48ECC879C32}" presName="txSpace" presStyleCnt="0"/>
      <dgm:spPr/>
    </dgm:pt>
    <dgm:pt modelId="{D58334FA-C568-4FC8-A2DB-D24DB2193BF6}" type="pres">
      <dgm:prSet presAssocID="{EC4933C4-321B-4E14-8FC4-E48ECC879C32}" presName="desTx" presStyleLbl="revTx" presStyleIdx="3" presStyleCnt="4">
        <dgm:presLayoutVars/>
      </dgm:prSet>
      <dgm:spPr/>
    </dgm:pt>
  </dgm:ptLst>
  <dgm:cxnLst>
    <dgm:cxn modelId="{C904580A-F40E-46D3-A2BE-0EC6BDAA8404}" type="presOf" srcId="{B563A800-EB9B-4061-846E-5BFB450E70A0}" destId="{A3CA9A74-39CE-4FAD-B528-43E06ADD1021}" srcOrd="0" destOrd="0" presId="urn:microsoft.com/office/officeart/2018/5/layout/CenteredIconLabelDescriptionList"/>
    <dgm:cxn modelId="{1C476C0D-65B2-43C0-A3FF-E06B0CAB88C0}" srcId="{EC4933C4-321B-4E14-8FC4-E48ECC879C32}" destId="{EAE5818F-DE17-405E-A43C-237EFD717BF6}" srcOrd="0" destOrd="0" parTransId="{D81C1545-75A1-45FA-837D-F23AF245396B}" sibTransId="{A5BEEC72-AD89-4840-876B-A94A04FF7EC9}"/>
    <dgm:cxn modelId="{F9775A2B-93B4-4B95-9135-47241BC7D887}" type="presOf" srcId="{EAE5818F-DE17-405E-A43C-237EFD717BF6}" destId="{D58334FA-C568-4FC8-A2DB-D24DB2193BF6}" srcOrd="0" destOrd="0" presId="urn:microsoft.com/office/officeart/2018/5/layout/CenteredIconLabelDescriptionList"/>
    <dgm:cxn modelId="{DACAF230-22A3-4781-869D-B61D34B577CB}" type="presOf" srcId="{1F0E3D3E-9B24-48D9-9BD1-0EC957D75E84}" destId="{D84B341C-E514-4FF0-B186-076FB1C6EAED}" srcOrd="0" destOrd="0" presId="urn:microsoft.com/office/officeart/2018/5/layout/CenteredIconLabelDescriptionList"/>
    <dgm:cxn modelId="{18BE7B3C-2EDB-40D8-914D-DE673A4F182C}" srcId="{B563A800-EB9B-4061-846E-5BFB450E70A0}" destId="{EC4933C4-321B-4E14-8FC4-E48ECC879C32}" srcOrd="1" destOrd="0" parTransId="{EB51BBA3-D353-426B-A53F-FF619801DCE7}" sibTransId="{4EEBBF6A-3691-42C5-B18F-3D15413C847A}"/>
    <dgm:cxn modelId="{6444FAA9-864B-42D9-8C40-4F1D0C8E0C0D}" type="presOf" srcId="{03AAF9A0-5B55-4D33-929B-7DA172612200}" destId="{B092D97C-CECD-41DF-9461-E6239DFDFCAF}" srcOrd="0" destOrd="0" presId="urn:microsoft.com/office/officeart/2018/5/layout/CenteredIconLabelDescriptionList"/>
    <dgm:cxn modelId="{6F95DFB2-7C2D-4B28-9D2D-D9D517A0CB96}" srcId="{1F0E3D3E-9B24-48D9-9BD1-0EC957D75E84}" destId="{03AAF9A0-5B55-4D33-929B-7DA172612200}" srcOrd="0" destOrd="0" parTransId="{423E6396-5296-473F-A40C-C2AF99C3F3A3}" sibTransId="{F688C7C5-3148-4875-A75C-CA08FFBEE458}"/>
    <dgm:cxn modelId="{8ACFEBBE-1737-40B6-874E-50F0F8FED97C}" type="presOf" srcId="{EC4933C4-321B-4E14-8FC4-E48ECC879C32}" destId="{BF4B1FD4-587A-49F6-B133-2B20985FDC89}" srcOrd="0" destOrd="0" presId="urn:microsoft.com/office/officeart/2018/5/layout/CenteredIconLabelDescriptionList"/>
    <dgm:cxn modelId="{9CF61EF2-B427-4299-ABD3-846846DB8DCF}" srcId="{B563A800-EB9B-4061-846E-5BFB450E70A0}" destId="{1F0E3D3E-9B24-48D9-9BD1-0EC957D75E84}" srcOrd="0" destOrd="0" parTransId="{F2489AF8-1CDA-477E-BC9F-BCA385092AC1}" sibTransId="{9BB75C74-F6A5-4405-83E5-D2AEF5EDE4BA}"/>
    <dgm:cxn modelId="{6AC484BA-97E2-4F1F-BA21-4353641FD26A}" type="presParOf" srcId="{A3CA9A74-39CE-4FAD-B528-43E06ADD1021}" destId="{8E3447AB-CBF7-4CE8-966B-064B74B1221D}" srcOrd="0" destOrd="0" presId="urn:microsoft.com/office/officeart/2018/5/layout/CenteredIconLabelDescriptionList"/>
    <dgm:cxn modelId="{7D183E24-33B0-43FC-A163-2BC9B589EDD5}" type="presParOf" srcId="{8E3447AB-CBF7-4CE8-966B-064B74B1221D}" destId="{23DF892C-60EF-4CD9-8211-758B39C99AAA}" srcOrd="0" destOrd="0" presId="urn:microsoft.com/office/officeart/2018/5/layout/CenteredIconLabelDescriptionList"/>
    <dgm:cxn modelId="{5094A446-2FF3-4849-99B0-DBDCB4D2C566}" type="presParOf" srcId="{8E3447AB-CBF7-4CE8-966B-064B74B1221D}" destId="{4729A199-BF97-4868-9139-DFC141A0AB35}" srcOrd="1" destOrd="0" presId="urn:microsoft.com/office/officeart/2018/5/layout/CenteredIconLabelDescriptionList"/>
    <dgm:cxn modelId="{97A1694E-DDF0-4E8F-BBC6-6016BB22746A}" type="presParOf" srcId="{8E3447AB-CBF7-4CE8-966B-064B74B1221D}" destId="{D84B341C-E514-4FF0-B186-076FB1C6EAED}" srcOrd="2" destOrd="0" presId="urn:microsoft.com/office/officeart/2018/5/layout/CenteredIconLabelDescriptionList"/>
    <dgm:cxn modelId="{ECD596F8-89BD-448A-A2F2-0875727D040D}" type="presParOf" srcId="{8E3447AB-CBF7-4CE8-966B-064B74B1221D}" destId="{C442CAF6-9E31-4388-B39D-74926DB87155}" srcOrd="3" destOrd="0" presId="urn:microsoft.com/office/officeart/2018/5/layout/CenteredIconLabelDescriptionList"/>
    <dgm:cxn modelId="{7BAF060A-BBB2-45AC-91EF-B0D3289545D5}" type="presParOf" srcId="{8E3447AB-CBF7-4CE8-966B-064B74B1221D}" destId="{B092D97C-CECD-41DF-9461-E6239DFDFCAF}" srcOrd="4" destOrd="0" presId="urn:microsoft.com/office/officeart/2018/5/layout/CenteredIconLabelDescriptionList"/>
    <dgm:cxn modelId="{76CA09B4-F58B-4F70-BD53-7E56205ACBFE}" type="presParOf" srcId="{A3CA9A74-39CE-4FAD-B528-43E06ADD1021}" destId="{4B85B87E-5ABD-408D-BF32-DA5A1C9816BF}" srcOrd="1" destOrd="0" presId="urn:microsoft.com/office/officeart/2018/5/layout/CenteredIconLabelDescriptionList"/>
    <dgm:cxn modelId="{BFB09AB0-6BAC-4BA0-93D4-5F1D6A2AF49B}" type="presParOf" srcId="{A3CA9A74-39CE-4FAD-B528-43E06ADD1021}" destId="{93917971-6392-4610-868C-9BE52AE2050E}" srcOrd="2" destOrd="0" presId="urn:microsoft.com/office/officeart/2018/5/layout/CenteredIconLabelDescriptionList"/>
    <dgm:cxn modelId="{68DBFFD1-D420-4856-93BB-7FA19FB86F2D}" type="presParOf" srcId="{93917971-6392-4610-868C-9BE52AE2050E}" destId="{7B5910BD-5D25-4734-A53D-92DA91C28C79}" srcOrd="0" destOrd="0" presId="urn:microsoft.com/office/officeart/2018/5/layout/CenteredIconLabelDescriptionList"/>
    <dgm:cxn modelId="{E36324DA-5ED6-40F2-9034-F57387AF2B4C}" type="presParOf" srcId="{93917971-6392-4610-868C-9BE52AE2050E}" destId="{EDCBE699-6B97-49E5-9838-F0D833184419}" srcOrd="1" destOrd="0" presId="urn:microsoft.com/office/officeart/2018/5/layout/CenteredIconLabelDescriptionList"/>
    <dgm:cxn modelId="{4D2E26BD-45F8-4F48-80AA-006444097CE1}" type="presParOf" srcId="{93917971-6392-4610-868C-9BE52AE2050E}" destId="{BF4B1FD4-587A-49F6-B133-2B20985FDC89}" srcOrd="2" destOrd="0" presId="urn:microsoft.com/office/officeart/2018/5/layout/CenteredIconLabelDescriptionList"/>
    <dgm:cxn modelId="{3E2D664C-E5E0-4C8E-987D-CCD64934742F}" type="presParOf" srcId="{93917971-6392-4610-868C-9BE52AE2050E}" destId="{1C7AE63F-80E4-46EC-95C9-5E28B1939227}" srcOrd="3" destOrd="0" presId="urn:microsoft.com/office/officeart/2018/5/layout/CenteredIconLabelDescriptionList"/>
    <dgm:cxn modelId="{4F2261B8-9079-4AEC-8FEA-C0E3AF4F0BF7}" type="presParOf" srcId="{93917971-6392-4610-868C-9BE52AE2050E}" destId="{D58334FA-C568-4FC8-A2DB-D24DB2193BF6}"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ECF9F-5AB3-4EBD-B4F6-13CDAB6FCFC9}">
      <dsp:nvSpPr>
        <dsp:cNvPr id="0" name=""/>
        <dsp:cNvSpPr/>
      </dsp:nvSpPr>
      <dsp:spPr>
        <a:xfrm>
          <a:off x="1372423" y="50567"/>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Agility</a:t>
          </a:r>
        </a:p>
      </dsp:txBody>
      <dsp:txXfrm>
        <a:off x="1696053" y="475332"/>
        <a:ext cx="1779967" cy="1092252"/>
      </dsp:txXfrm>
    </dsp:sp>
    <dsp:sp modelId="{C1367016-9643-4425-BA17-77FB48C6DF0E}">
      <dsp:nvSpPr>
        <dsp:cNvPr id="0" name=""/>
        <dsp:cNvSpPr/>
      </dsp:nvSpPr>
      <dsp:spPr>
        <a:xfrm>
          <a:off x="224824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Revolution</a:t>
          </a:r>
        </a:p>
      </dsp:txBody>
      <dsp:txXfrm>
        <a:off x="2990575" y="2194619"/>
        <a:ext cx="1456337" cy="1334975"/>
      </dsp:txXfrm>
    </dsp:sp>
    <dsp:sp modelId="{15913D27-E0AA-4FF5-A7AE-36FAE5E5DD17}">
      <dsp:nvSpPr>
        <dsp:cNvPr id="0" name=""/>
        <dsp:cNvSpPr/>
      </dsp:nvSpPr>
      <dsp:spPr>
        <a:xfrm>
          <a:off x="496598" y="1567585"/>
          <a:ext cx="2427228" cy="242722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Speedy Change</a:t>
          </a:r>
        </a:p>
      </dsp:txBody>
      <dsp:txXfrm>
        <a:off x="725162" y="2194619"/>
        <a:ext cx="1456337" cy="1334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C22A9-4D7C-4F8E-AA14-80BB3FE97A98}">
      <dsp:nvSpPr>
        <dsp:cNvPr id="0" name=""/>
        <dsp:cNvSpPr/>
      </dsp:nvSpPr>
      <dsp:spPr>
        <a:xfrm>
          <a:off x="0" y="663094"/>
          <a:ext cx="4063999" cy="4063999"/>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US" sz="5200" kern="1200" dirty="0"/>
            <a:t>Agility is speedy revolution</a:t>
          </a:r>
        </a:p>
      </dsp:txBody>
      <dsp:txXfrm>
        <a:off x="595159" y="1258253"/>
        <a:ext cx="2873681" cy="287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Scope</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Quality</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Time</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AAF4-34EE-4433-B73C-E0B74C0E3529}">
      <dsp:nvSpPr>
        <dsp:cNvPr id="0" name=""/>
        <dsp:cNvSpPr/>
      </dsp:nvSpPr>
      <dsp:spPr>
        <a:xfrm>
          <a:off x="4125327" y="856"/>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Breadth</a:t>
          </a:r>
        </a:p>
      </dsp:txBody>
      <dsp:txXfrm>
        <a:off x="4156126" y="31655"/>
        <a:ext cx="2041509" cy="989955"/>
      </dsp:txXfrm>
    </dsp:sp>
    <dsp:sp modelId="{A0D9DE0F-0DEE-4A71-842E-A430C9C3096E}">
      <dsp:nvSpPr>
        <dsp:cNvPr id="0" name=""/>
        <dsp:cNvSpPr/>
      </dsp:nvSpPr>
      <dsp:spPr>
        <a:xfrm rot="3600000">
          <a:off x="5497558"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607971" y="1918962"/>
        <a:ext cx="873035" cy="220825"/>
      </dsp:txXfrm>
    </dsp:sp>
    <dsp:sp modelId="{530E43EE-693B-4D24-BB14-D87DBECA3FDB}">
      <dsp:nvSpPr>
        <dsp:cNvPr id="0" name=""/>
        <dsp:cNvSpPr/>
      </dsp:nvSpPr>
      <dsp:spPr>
        <a:xfrm>
          <a:off x="5860544"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Commitment</a:t>
          </a:r>
        </a:p>
      </dsp:txBody>
      <dsp:txXfrm>
        <a:off x="5891343" y="3037139"/>
        <a:ext cx="2041509" cy="989955"/>
      </dsp:txXfrm>
    </dsp:sp>
    <dsp:sp modelId="{A36A0106-DA15-4DD6-BC15-0C28842A0F4E}">
      <dsp:nvSpPr>
        <dsp:cNvPr id="0" name=""/>
        <dsp:cNvSpPr/>
      </dsp:nvSpPr>
      <dsp:spPr>
        <a:xfrm rot="10800000">
          <a:off x="4629950" y="3348095"/>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740363" y="3421704"/>
        <a:ext cx="873035" cy="220825"/>
      </dsp:txXfrm>
    </dsp:sp>
    <dsp:sp modelId="{1FC17D42-6709-4F24-949F-D09C8505E043}">
      <dsp:nvSpPr>
        <dsp:cNvPr id="0" name=""/>
        <dsp:cNvSpPr/>
      </dsp:nvSpPr>
      <dsp:spPr>
        <a:xfrm>
          <a:off x="2390109" y="3006340"/>
          <a:ext cx="2103107" cy="105155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Urgency</a:t>
          </a:r>
        </a:p>
      </dsp:txBody>
      <dsp:txXfrm>
        <a:off x="2420908" y="3037139"/>
        <a:ext cx="2041509" cy="989955"/>
      </dsp:txXfrm>
    </dsp:sp>
    <dsp:sp modelId="{0756E3CF-3621-4473-BAA2-25BA514F91BA}">
      <dsp:nvSpPr>
        <dsp:cNvPr id="0" name=""/>
        <dsp:cNvSpPr/>
      </dsp:nvSpPr>
      <dsp:spPr>
        <a:xfrm rot="18000000">
          <a:off x="3762341" y="1845353"/>
          <a:ext cx="1093861" cy="368043"/>
        </a:xfrm>
        <a:prstGeom prst="leftRightArrow">
          <a:avLst>
            <a:gd name="adj1" fmla="val 60000"/>
            <a:gd name="adj2" fmla="val 50000"/>
          </a:avLst>
        </a:prstGeom>
        <a:gradFill rotWithShape="0">
          <a:gsLst>
            <a:gs pos="0">
              <a:schemeClr val="accent3">
                <a:tint val="60000"/>
                <a:hueOff val="0"/>
                <a:satOff val="0"/>
                <a:lumOff val="0"/>
                <a:alphaOff val="0"/>
                <a:tint val="96000"/>
                <a:lumMod val="104000"/>
              </a:schemeClr>
            </a:gs>
            <a:gs pos="100000">
              <a:schemeClr val="accent3">
                <a:tint val="60000"/>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54" y="1918962"/>
        <a:ext cx="873035" cy="2208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892C-60EF-4CD9-8211-758B39C99AAA}">
      <dsp:nvSpPr>
        <dsp:cNvPr id="0" name=""/>
        <dsp:cNvSpPr/>
      </dsp:nvSpPr>
      <dsp:spPr>
        <a:xfrm>
          <a:off x="1882837" y="5204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B341C-E514-4FF0-B186-076FB1C6EAED}">
      <dsp:nvSpPr>
        <dsp:cNvPr id="0" name=""/>
        <dsp:cNvSpPr/>
      </dsp:nvSpPr>
      <dsp:spPr>
        <a:xfrm>
          <a:off x="478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Compliance</a:t>
          </a:r>
        </a:p>
      </dsp:txBody>
      <dsp:txXfrm>
        <a:off x="478837" y="2155291"/>
        <a:ext cx="4320000" cy="648000"/>
      </dsp:txXfrm>
    </dsp:sp>
    <dsp:sp modelId="{B092D97C-CECD-41DF-9461-E6239DFDFCAF}">
      <dsp:nvSpPr>
        <dsp:cNvPr id="0" name=""/>
        <dsp:cNvSpPr/>
      </dsp:nvSpPr>
      <dsp:spPr>
        <a:xfrm>
          <a:off x="478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Acting in accordance with a wish or command.</a:t>
          </a:r>
        </a:p>
      </dsp:txBody>
      <dsp:txXfrm>
        <a:off x="478837" y="2860441"/>
        <a:ext cx="4320000" cy="517510"/>
      </dsp:txXfrm>
    </dsp:sp>
    <dsp:sp modelId="{7B5910BD-5D25-4734-A53D-92DA91C28C79}">
      <dsp:nvSpPr>
        <dsp:cNvPr id="0" name=""/>
        <dsp:cNvSpPr/>
      </dsp:nvSpPr>
      <dsp:spPr>
        <a:xfrm>
          <a:off x="6958837" y="5204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4B1FD4-587A-49F6-B133-2B20985FDC89}">
      <dsp:nvSpPr>
        <dsp:cNvPr id="0" name=""/>
        <dsp:cNvSpPr/>
      </dsp:nvSpPr>
      <dsp:spPr>
        <a:xfrm>
          <a:off x="5554837" y="215529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Commitment</a:t>
          </a:r>
        </a:p>
      </dsp:txBody>
      <dsp:txXfrm>
        <a:off x="5554837" y="2155291"/>
        <a:ext cx="4320000" cy="648000"/>
      </dsp:txXfrm>
    </dsp:sp>
    <dsp:sp modelId="{D58334FA-C568-4FC8-A2DB-D24DB2193BF6}">
      <dsp:nvSpPr>
        <dsp:cNvPr id="0" name=""/>
        <dsp:cNvSpPr/>
      </dsp:nvSpPr>
      <dsp:spPr>
        <a:xfrm>
          <a:off x="5554837" y="2860441"/>
          <a:ext cx="4320000" cy="517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The state or quality of being dedicated to a cause, activity, etc.</a:t>
          </a:r>
        </a:p>
      </dsp:txBody>
      <dsp:txXfrm>
        <a:off x="5554837" y="2860441"/>
        <a:ext cx="4320000" cy="5175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384981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a leader forces others to just, “Do what they say” consider it the equivalent of an irresponsible, untested hack made in production that will probably cause more defects than it fixes.</a:t>
            </a:r>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self-righteous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1649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speedy revolution?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a:t>
            </a:r>
          </a:p>
          <a:p>
            <a:pPr marL="0" lvl="0" indent="0">
              <a:buFontTx/>
              <a:buNone/>
            </a:pP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rapid or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122028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0284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028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45417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2216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32016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9107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082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91327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59706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61057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52745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1207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2330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7118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5434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0221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99130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A3E656-5293-4F7C-A8C3-EB5D1D92E80E}" type="datetimeFigureOut">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297644330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4.png"/><Relationship Id="rId5" Type="http://schemas.openxmlformats.org/officeDocument/2006/relationships/diagramLayout" Target="../diagrams/layout3.xml"/><Relationship Id="rId10" Type="http://schemas.openxmlformats.org/officeDocument/2006/relationships/image" Target="../media/image13.svg"/><Relationship Id="rId4" Type="http://schemas.openxmlformats.org/officeDocument/2006/relationships/diagramData" Target="../diagrams/data3.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5.svg"/><Relationship Id="rId5" Type="http://schemas.openxmlformats.org/officeDocument/2006/relationships/diagramQuickStyle" Target="../diagrams/quickStyle4.xml"/><Relationship Id="rId10" Type="http://schemas.openxmlformats.org/officeDocument/2006/relationships/image" Target="../media/image14.png"/><Relationship Id="rId4" Type="http://schemas.openxmlformats.org/officeDocument/2006/relationships/diagramLayout" Target="../diagrams/layout4.xml"/><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Origami tortoise and hare with a yellow background">
            <a:extLst>
              <a:ext uri="{FF2B5EF4-FFF2-40B4-BE49-F238E27FC236}">
                <a16:creationId xmlns:a16="http://schemas.microsoft.com/office/drawing/2014/main" id="{D1375CCC-5D67-4F6F-AED2-02263220AAA5}"/>
              </a:ext>
            </a:extLst>
          </p:cNvPr>
          <p:cNvPicPr>
            <a:picLocks noChangeAspect="1"/>
          </p:cNvPicPr>
          <p:nvPr/>
        </p:nvPicPr>
        <p:blipFill rotWithShape="1">
          <a:blip r:embed="rId4">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a:xfrm>
            <a:off x="1370693" y="1769540"/>
            <a:ext cx="9440034" cy="1828801"/>
          </a:xfrm>
        </p:spPr>
        <p:txBody>
          <a:bodyPr>
            <a:normAutofit/>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a:xfrm>
            <a:off x="1370693" y="3598339"/>
            <a:ext cx="9440034" cy="1049867"/>
          </a:xfrm>
        </p:spPr>
        <p:txBody>
          <a:bodyPr>
            <a:normAutofit/>
          </a:bodyPr>
          <a:lstStyle/>
          <a:p>
            <a:r>
              <a:rPr lang="en-US" dirty="0"/>
              <a:t>How slow and steady can be agile and win the race</a:t>
            </a:r>
          </a:p>
        </p:txBody>
      </p:sp>
    </p:spTree>
    <p:extLst>
      <p:ext uri="{BB962C8B-B14F-4D97-AF65-F5344CB8AC3E}">
        <p14:creationId xmlns:p14="http://schemas.microsoft.com/office/powerpoint/2010/main" val="35625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6" name="Content Placeholder 2">
            <a:extLst>
              <a:ext uri="{FF2B5EF4-FFF2-40B4-BE49-F238E27FC236}">
                <a16:creationId xmlns:a16="http://schemas.microsoft.com/office/drawing/2014/main" id="{F8C5F035-4162-4116-8D0B-73899A00EF91}"/>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At regular intervals, the team </a:t>
            </a:r>
            <a:r>
              <a:rPr lang="en-US" sz="3600" b="1" u="sng" dirty="0"/>
              <a:t>reflects</a:t>
            </a:r>
            <a:r>
              <a:rPr lang="en-US" sz="3600" dirty="0"/>
              <a:t> on how to become more effective, then tunes and adjusts</a:t>
            </a:r>
          </a:p>
          <a:p>
            <a:pPr marL="0" indent="0" algn="ctr">
              <a:buNone/>
            </a:pPr>
            <a:r>
              <a:rPr lang="en-US" sz="3600" dirty="0"/>
              <a:t>its behavior accordingly.</a:t>
            </a:r>
          </a:p>
          <a:p>
            <a:pPr marL="0" indent="0" algn="ctr">
              <a:buNone/>
            </a:pPr>
            <a:endParaRPr lang="en-US" sz="3600" dirty="0"/>
          </a:p>
        </p:txBody>
      </p:sp>
      <p:pic>
        <p:nvPicPr>
          <p:cNvPr id="7" name="Picture 6">
            <a:extLst>
              <a:ext uri="{FF2B5EF4-FFF2-40B4-BE49-F238E27FC236}">
                <a16:creationId xmlns:a16="http://schemas.microsoft.com/office/drawing/2014/main" id="{57BB2510-4625-4D57-B91A-407CDAF07B33}"/>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E72D7206-59E5-4CF1-91DF-6FC801F9BC60}"/>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14101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AFD34607-3108-4BF9-9FE4-BF88CCE099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682" y="2596895"/>
            <a:ext cx="3455656" cy="2505542"/>
          </a:xfrm>
        </p:spPr>
      </p:pic>
      <p:pic>
        <p:nvPicPr>
          <p:cNvPr id="6" name="Content Placeholder 4" descr="A picture containing text&#10;&#10;Description automatically generated">
            <a:extLst>
              <a:ext uri="{FF2B5EF4-FFF2-40B4-BE49-F238E27FC236}">
                <a16:creationId xmlns:a16="http://schemas.microsoft.com/office/drawing/2014/main" id="{2C0371BA-08E2-482C-A6F6-A0415BC93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172" y="2596895"/>
            <a:ext cx="3455656" cy="2505542"/>
          </a:xfrm>
          <a:prstGeom prst="rect">
            <a:avLst/>
          </a:prstGeom>
          <a:effectLst>
            <a:outerShdw blurRad="25400" dir="17880000">
              <a:srgbClr val="000000">
                <a:alpha val="46000"/>
              </a:srgbClr>
            </a:outerShdw>
          </a:effectLst>
        </p:spPr>
      </p:pic>
      <p:pic>
        <p:nvPicPr>
          <p:cNvPr id="7" name="Content Placeholder 4" descr="A picture containing text&#10;&#10;Description automatically generated">
            <a:extLst>
              <a:ext uri="{FF2B5EF4-FFF2-40B4-BE49-F238E27FC236}">
                <a16:creationId xmlns:a16="http://schemas.microsoft.com/office/drawing/2014/main" id="{A178EDE9-9B7C-4818-8C4D-F4290A7B6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662" y="2596895"/>
            <a:ext cx="3455656" cy="2505542"/>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8" name="TextBox 7">
            <a:extLst>
              <a:ext uri="{FF2B5EF4-FFF2-40B4-BE49-F238E27FC236}">
                <a16:creationId xmlns:a16="http://schemas.microsoft.com/office/drawing/2014/main" id="{BB0ED5CE-38F3-4005-882E-7571DAE463B6}"/>
              </a:ext>
            </a:extLst>
          </p:cNvPr>
          <p:cNvSpPr txBox="1"/>
          <p:nvPr/>
        </p:nvSpPr>
        <p:spPr>
          <a:xfrm>
            <a:off x="2741877" y="4264461"/>
            <a:ext cx="1431378" cy="523220"/>
          </a:xfrm>
          <a:prstGeom prst="rect">
            <a:avLst/>
          </a:prstGeom>
          <a:noFill/>
        </p:spPr>
        <p:txBody>
          <a:bodyPr wrap="square" rtlCol="0">
            <a:spAutoFit/>
          </a:bodyPr>
          <a:lstStyle/>
          <a:p>
            <a:pPr algn="ctr"/>
            <a:r>
              <a:rPr lang="en-US" sz="2800" b="1" dirty="0"/>
              <a:t>Quickly</a:t>
            </a:r>
          </a:p>
        </p:txBody>
      </p:sp>
      <p:sp>
        <p:nvSpPr>
          <p:cNvPr id="9" name="TextBox 8">
            <a:extLst>
              <a:ext uri="{FF2B5EF4-FFF2-40B4-BE49-F238E27FC236}">
                <a16:creationId xmlns:a16="http://schemas.microsoft.com/office/drawing/2014/main" id="{E40421D7-CE07-4879-B37A-6DB2F14B133E}"/>
              </a:ext>
            </a:extLst>
          </p:cNvPr>
          <p:cNvSpPr txBox="1"/>
          <p:nvPr/>
        </p:nvSpPr>
        <p:spPr>
          <a:xfrm>
            <a:off x="399893" y="3641033"/>
            <a:ext cx="1431378" cy="523220"/>
          </a:xfrm>
          <a:prstGeom prst="rect">
            <a:avLst/>
          </a:prstGeom>
          <a:noFill/>
        </p:spPr>
        <p:txBody>
          <a:bodyPr wrap="square" rtlCol="0">
            <a:spAutoFit/>
          </a:bodyPr>
          <a:lstStyle/>
          <a:p>
            <a:pPr algn="ctr"/>
            <a:r>
              <a:rPr lang="en-US" sz="2800" b="1" dirty="0"/>
              <a:t>Slowly</a:t>
            </a:r>
          </a:p>
        </p:txBody>
      </p:sp>
      <p:sp>
        <p:nvSpPr>
          <p:cNvPr id="10" name="TextBox 9">
            <a:extLst>
              <a:ext uri="{FF2B5EF4-FFF2-40B4-BE49-F238E27FC236}">
                <a16:creationId xmlns:a16="http://schemas.microsoft.com/office/drawing/2014/main" id="{509CC745-DFF0-46EF-B286-C061A3F7BD96}"/>
              </a:ext>
            </a:extLst>
          </p:cNvPr>
          <p:cNvSpPr txBox="1"/>
          <p:nvPr/>
        </p:nvSpPr>
        <p:spPr>
          <a:xfrm>
            <a:off x="4173255" y="3641033"/>
            <a:ext cx="1431378" cy="523220"/>
          </a:xfrm>
          <a:prstGeom prst="rect">
            <a:avLst/>
          </a:prstGeom>
          <a:noFill/>
        </p:spPr>
        <p:txBody>
          <a:bodyPr wrap="square" rtlCol="0">
            <a:spAutoFit/>
          </a:bodyPr>
          <a:lstStyle/>
          <a:p>
            <a:pPr algn="ctr"/>
            <a:r>
              <a:rPr lang="en-US" sz="2800" b="1" dirty="0"/>
              <a:t>Small</a:t>
            </a:r>
          </a:p>
        </p:txBody>
      </p:sp>
      <p:sp>
        <p:nvSpPr>
          <p:cNvPr id="11" name="TextBox 10">
            <a:extLst>
              <a:ext uri="{FF2B5EF4-FFF2-40B4-BE49-F238E27FC236}">
                <a16:creationId xmlns:a16="http://schemas.microsoft.com/office/drawing/2014/main" id="{49395BD5-41A5-4777-94A5-FE1679003FA2}"/>
              </a:ext>
            </a:extLst>
          </p:cNvPr>
          <p:cNvSpPr txBox="1"/>
          <p:nvPr/>
        </p:nvSpPr>
        <p:spPr>
          <a:xfrm>
            <a:off x="6587367" y="4289833"/>
            <a:ext cx="1431378" cy="523220"/>
          </a:xfrm>
          <a:prstGeom prst="rect">
            <a:avLst/>
          </a:prstGeom>
          <a:noFill/>
        </p:spPr>
        <p:txBody>
          <a:bodyPr wrap="square" rtlCol="0">
            <a:spAutoFit/>
          </a:bodyPr>
          <a:lstStyle/>
          <a:p>
            <a:pPr algn="ctr"/>
            <a:r>
              <a:rPr lang="en-US" sz="2800" b="1" dirty="0"/>
              <a:t>Big</a:t>
            </a:r>
          </a:p>
        </p:txBody>
      </p:sp>
      <p:sp>
        <p:nvSpPr>
          <p:cNvPr id="12" name="TextBox 11">
            <a:extLst>
              <a:ext uri="{FF2B5EF4-FFF2-40B4-BE49-F238E27FC236}">
                <a16:creationId xmlns:a16="http://schemas.microsoft.com/office/drawing/2014/main" id="{008D4867-28F1-4728-BB22-6879AAFB76DF}"/>
              </a:ext>
            </a:extLst>
          </p:cNvPr>
          <p:cNvSpPr txBox="1"/>
          <p:nvPr/>
        </p:nvSpPr>
        <p:spPr>
          <a:xfrm>
            <a:off x="8018745" y="3641033"/>
            <a:ext cx="1431378" cy="523220"/>
          </a:xfrm>
          <a:prstGeom prst="rect">
            <a:avLst/>
          </a:prstGeom>
          <a:noFill/>
        </p:spPr>
        <p:txBody>
          <a:bodyPr wrap="square" rtlCol="0">
            <a:spAutoFit/>
          </a:bodyPr>
          <a:lstStyle/>
          <a:p>
            <a:pPr algn="ctr"/>
            <a:r>
              <a:rPr lang="en-US" sz="2800" b="1" dirty="0"/>
              <a:t>With</a:t>
            </a:r>
          </a:p>
        </p:txBody>
      </p:sp>
      <p:sp>
        <p:nvSpPr>
          <p:cNvPr id="13" name="TextBox 12">
            <a:extLst>
              <a:ext uri="{FF2B5EF4-FFF2-40B4-BE49-F238E27FC236}">
                <a16:creationId xmlns:a16="http://schemas.microsoft.com/office/drawing/2014/main" id="{24DE4707-D40D-476C-B2CB-BEEC3A3929AD}"/>
              </a:ext>
            </a:extLst>
          </p:cNvPr>
          <p:cNvSpPr txBox="1"/>
          <p:nvPr/>
        </p:nvSpPr>
        <p:spPr>
          <a:xfrm>
            <a:off x="10290131" y="4289833"/>
            <a:ext cx="1626295" cy="523220"/>
          </a:xfrm>
          <a:prstGeom prst="rect">
            <a:avLst/>
          </a:prstGeom>
          <a:noFill/>
        </p:spPr>
        <p:txBody>
          <a:bodyPr wrap="square" rtlCol="0">
            <a:spAutoFit/>
          </a:bodyPr>
          <a:lstStyle/>
          <a:p>
            <a:pPr algn="ctr"/>
            <a:r>
              <a:rPr lang="en-US" sz="2800" b="1" dirty="0"/>
              <a:t>Without</a:t>
            </a:r>
          </a:p>
        </p:txBody>
      </p:sp>
      <p:sp>
        <p:nvSpPr>
          <p:cNvPr id="14" name="Rectangle 13">
            <a:extLst>
              <a:ext uri="{FF2B5EF4-FFF2-40B4-BE49-F238E27FC236}">
                <a16:creationId xmlns:a16="http://schemas.microsoft.com/office/drawing/2014/main" id="{6F79B4FB-73B1-4577-8C06-6F6FDAC177D5}"/>
              </a:ext>
            </a:extLst>
          </p:cNvPr>
          <p:cNvSpPr/>
          <p:nvPr/>
        </p:nvSpPr>
        <p:spPr>
          <a:xfrm>
            <a:off x="913795" y="1779519"/>
            <a:ext cx="272856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Urgency</a:t>
            </a:r>
          </a:p>
        </p:txBody>
      </p:sp>
      <p:sp>
        <p:nvSpPr>
          <p:cNvPr id="15" name="Rectangle 14">
            <a:extLst>
              <a:ext uri="{FF2B5EF4-FFF2-40B4-BE49-F238E27FC236}">
                <a16:creationId xmlns:a16="http://schemas.microsoft.com/office/drawing/2014/main" id="{AC880D3A-0AC4-47CC-8ACA-E888CDEB0C02}"/>
              </a:ext>
            </a:extLst>
          </p:cNvPr>
          <p:cNvSpPr/>
          <p:nvPr/>
        </p:nvSpPr>
        <p:spPr>
          <a:xfrm>
            <a:off x="4828467" y="1779519"/>
            <a:ext cx="257955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Breadth</a:t>
            </a:r>
          </a:p>
        </p:txBody>
      </p:sp>
      <p:sp>
        <p:nvSpPr>
          <p:cNvPr id="16" name="Rectangle 15">
            <a:extLst>
              <a:ext uri="{FF2B5EF4-FFF2-40B4-BE49-F238E27FC236}">
                <a16:creationId xmlns:a16="http://schemas.microsoft.com/office/drawing/2014/main" id="{E05F17B2-D77E-48D2-AE29-989A31E14393}"/>
              </a:ext>
            </a:extLst>
          </p:cNvPr>
          <p:cNvSpPr/>
          <p:nvPr/>
        </p:nvSpPr>
        <p:spPr>
          <a:xfrm>
            <a:off x="8581665" y="1779519"/>
            <a:ext cx="294022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rgbClr val="DAC25B"/>
                </a:solidFill>
              </a:rPr>
              <a:t>Commit.</a:t>
            </a:r>
          </a:p>
        </p:txBody>
      </p:sp>
    </p:spTree>
    <p:extLst>
      <p:ext uri="{BB962C8B-B14F-4D97-AF65-F5344CB8AC3E}">
        <p14:creationId xmlns:p14="http://schemas.microsoft.com/office/powerpoint/2010/main" val="37460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162E9A-0D33-40FB-A533-FF6CDB77F066}"/>
              </a:ext>
            </a:extLst>
          </p:cNvPr>
          <p:cNvGraphicFramePr/>
          <p:nvPr>
            <p:extLst>
              <p:ext uri="{D42A27DB-BD31-4B8C-83A1-F6EECF244321}">
                <p14:modId xmlns:p14="http://schemas.microsoft.com/office/powerpoint/2010/main" val="12436110"/>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a:xfrm>
            <a:off x="913795" y="609600"/>
            <a:ext cx="10353762" cy="970450"/>
          </a:xfrm>
        </p:spPr>
        <p:txBody>
          <a:bodyPr>
            <a:normAutofit/>
          </a:bodyPr>
          <a:lstStyle/>
          <a:p>
            <a:r>
              <a:rPr lang="en-US"/>
              <a:t>The Project Management Iron Triangle</a:t>
            </a:r>
            <a:endParaRPr lang="en-US" dirty="0"/>
          </a:p>
        </p:txBody>
      </p:sp>
      <p:pic>
        <p:nvPicPr>
          <p:cNvPr id="9" name="Content Placeholder 8" descr="Muscular arm with solid fill">
            <a:extLst>
              <a:ext uri="{FF2B5EF4-FFF2-40B4-BE49-F238E27FC236}">
                <a16:creationId xmlns:a16="http://schemas.microsoft.com/office/drawing/2014/main" id="{A71C8DF3-B2BC-4EE9-A46B-3F9EE510DAFC}"/>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2438" y="1580050"/>
            <a:ext cx="1320289" cy="1320289"/>
          </a:xfrm>
        </p:spPr>
      </p:pic>
      <p:pic>
        <p:nvPicPr>
          <p:cNvPr id="13" name="Content Placeholder 8" descr="Muscular arm with solid fill">
            <a:extLst>
              <a:ext uri="{FF2B5EF4-FFF2-40B4-BE49-F238E27FC236}">
                <a16:creationId xmlns:a16="http://schemas.microsoft.com/office/drawing/2014/main" id="{D46668FE-A193-4F5B-A5E0-EFB1915EB8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15" name="Graphic 14" descr="Shield with solid fill">
            <a:extLst>
              <a:ext uri="{FF2B5EF4-FFF2-40B4-BE49-F238E27FC236}">
                <a16:creationId xmlns:a16="http://schemas.microsoft.com/office/drawing/2014/main" id="{2FAD1ED4-B0B4-4789-B40E-6022A627B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28179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pPr marL="36900" indent="0">
              <a:buNone/>
            </a:pPr>
            <a:endParaRPr lang="en-US" dirty="0"/>
          </a:p>
        </p:txBody>
      </p:sp>
      <p:graphicFrame>
        <p:nvGraphicFramePr>
          <p:cNvPr id="4" name="Diagram 3">
            <a:extLst>
              <a:ext uri="{FF2B5EF4-FFF2-40B4-BE49-F238E27FC236}">
                <a16:creationId xmlns:a16="http://schemas.microsoft.com/office/drawing/2014/main" id="{8FACF763-DE31-4386-B2D6-4A82DAE017AC}"/>
              </a:ext>
            </a:extLst>
          </p:cNvPr>
          <p:cNvGraphicFramePr/>
          <p:nvPr>
            <p:extLst>
              <p:ext uri="{D42A27DB-BD31-4B8C-83A1-F6EECF244321}">
                <p14:modId xmlns:p14="http://schemas.microsoft.com/office/powerpoint/2010/main" val="1561222157"/>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8" descr="Muscular arm with solid fill">
            <a:extLst>
              <a:ext uri="{FF2B5EF4-FFF2-40B4-BE49-F238E27FC236}">
                <a16:creationId xmlns:a16="http://schemas.microsoft.com/office/drawing/2014/main" id="{4B6F1B67-DD65-4B25-80A5-246DAF5388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2438" y="1580050"/>
            <a:ext cx="1320289" cy="1320289"/>
          </a:xfrm>
          <a:prstGeom prst="rect">
            <a:avLst/>
          </a:prstGeom>
          <a:effectLst>
            <a:outerShdw blurRad="25400" dir="17880000">
              <a:srgbClr val="000000">
                <a:alpha val="46000"/>
              </a:srgbClr>
            </a:outerShdw>
          </a:effectLst>
        </p:spPr>
      </p:pic>
      <p:pic>
        <p:nvPicPr>
          <p:cNvPr id="6" name="Content Placeholder 8" descr="Muscular arm with solid fill">
            <a:extLst>
              <a:ext uri="{FF2B5EF4-FFF2-40B4-BE49-F238E27FC236}">
                <a16:creationId xmlns:a16="http://schemas.microsoft.com/office/drawing/2014/main" id="{E970817C-0F58-4DB6-A650-0F6F038E59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00987" y="4478627"/>
            <a:ext cx="1320289" cy="1320289"/>
          </a:xfrm>
          <a:prstGeom prst="rect">
            <a:avLst/>
          </a:prstGeom>
          <a:effectLst>
            <a:outerShdw blurRad="25400" dir="17880000">
              <a:srgbClr val="000000">
                <a:alpha val="46000"/>
              </a:srgbClr>
            </a:outerShdw>
          </a:effectLst>
        </p:spPr>
      </p:pic>
      <p:pic>
        <p:nvPicPr>
          <p:cNvPr id="7" name="Graphic 6" descr="Shield with solid fill">
            <a:extLst>
              <a:ext uri="{FF2B5EF4-FFF2-40B4-BE49-F238E27FC236}">
                <a16:creationId xmlns:a16="http://schemas.microsoft.com/office/drawing/2014/main" id="{AE014E91-8357-4664-9454-A4CA3D096F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70726" y="4478628"/>
            <a:ext cx="1320288" cy="1320288"/>
          </a:xfrm>
          <a:prstGeom prst="rect">
            <a:avLst/>
          </a:prstGeom>
        </p:spPr>
      </p:pic>
    </p:spTree>
    <p:extLst>
      <p:ext uri="{BB962C8B-B14F-4D97-AF65-F5344CB8AC3E}">
        <p14:creationId xmlns:p14="http://schemas.microsoft.com/office/powerpoint/2010/main" val="36797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a:xfrm>
            <a:off x="913795" y="609600"/>
            <a:ext cx="10353762" cy="970450"/>
          </a:xfrm>
        </p:spPr>
        <p:txBody>
          <a:bodyPr>
            <a:normAutofit/>
          </a:bodyPr>
          <a:lstStyle/>
          <a:p>
            <a:r>
              <a:rPr lang="en-US" dirty="0"/>
              <a:t>Compliance vs Commitment</a:t>
            </a:r>
          </a:p>
        </p:txBody>
      </p:sp>
      <p:pic>
        <p:nvPicPr>
          <p:cNvPr id="11"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2" name="Content Placeholder 2">
            <a:extLst>
              <a:ext uri="{FF2B5EF4-FFF2-40B4-BE49-F238E27FC236}">
                <a16:creationId xmlns:a16="http://schemas.microsoft.com/office/drawing/2014/main" id="{C8BC9A63-4EE5-4B89-8C57-17746A224946}"/>
              </a:ext>
            </a:extLst>
          </p:cNvPr>
          <p:cNvGraphicFramePr>
            <a:graphicFrameLocks noGrp="1"/>
          </p:cNvGraphicFramePr>
          <p:nvPr>
            <p:ph idx="1"/>
            <p:extLst>
              <p:ext uri="{D42A27DB-BD31-4B8C-83A1-F6EECF244321}">
                <p14:modId xmlns:p14="http://schemas.microsoft.com/office/powerpoint/2010/main" val="2959433618"/>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r>
              <a:rPr lang="en-US" dirty="0"/>
              <a:t>No Vision</a:t>
            </a:r>
          </a:p>
          <a:p>
            <a:r>
              <a:rPr lang="en-US" dirty="0"/>
              <a:t>No Leadership or Bad Leadership</a:t>
            </a:r>
          </a:p>
          <a:p>
            <a:r>
              <a:rPr lang="en-US" dirty="0"/>
              <a:t>No Commitment</a:t>
            </a:r>
          </a:p>
          <a:p>
            <a:endParaRPr lang="en-US" dirty="0"/>
          </a:p>
        </p:txBody>
      </p:sp>
    </p:spTree>
    <p:extLst>
      <p:ext uri="{BB962C8B-B14F-4D97-AF65-F5344CB8AC3E}">
        <p14:creationId xmlns:p14="http://schemas.microsoft.com/office/powerpoint/2010/main" val="18360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Power is only ever given</a:t>
            </a:r>
          </a:p>
        </p:txBody>
      </p:sp>
    </p:spTree>
    <p:extLst>
      <p:ext uri="{BB962C8B-B14F-4D97-AF65-F5344CB8AC3E}">
        <p14:creationId xmlns:p14="http://schemas.microsoft.com/office/powerpoint/2010/main" val="8860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14288"/>
            <a:ext cx="12192000" cy="6858000"/>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Fable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37624"/>
          </a:xfrm>
        </p:spPr>
        <p:txBody>
          <a:bodyPr anchor="ctr">
            <a:normAutofit fontScale="92500" lnSpcReduction="10000"/>
          </a:bodyPr>
          <a:lstStyle/>
          <a:p>
            <a:r>
              <a:rPr lang="en-US" sz="3200" dirty="0"/>
              <a:t>Hare was making fun of tortoise, “Do you ever get anywhere?”</a:t>
            </a:r>
          </a:p>
          <a:p>
            <a:r>
              <a:rPr lang="en-US" sz="3200" dirty="0"/>
              <a:t>“Let’s race and I’ll prove it!”</a:t>
            </a:r>
          </a:p>
          <a:p>
            <a:r>
              <a:rPr lang="en-US" sz="3200" dirty="0"/>
              <a:t>The hare was amused and agreed.</a:t>
            </a:r>
          </a:p>
          <a:p>
            <a:r>
              <a:rPr lang="en-US" sz="3200" dirty="0"/>
              <a:t>The hare outpaced the tortoise quickly and stopped to nap</a:t>
            </a:r>
          </a:p>
          <a:p>
            <a:r>
              <a:rPr lang="en-US" sz="3200" dirty="0"/>
              <a:t>Slowly and steadily, the tortoise passed the hare.</a:t>
            </a:r>
          </a:p>
          <a:p>
            <a:r>
              <a:rPr lang="en-US" sz="3200" dirty="0"/>
              <a:t>The hare woke too late to catch the tortoise.</a:t>
            </a:r>
          </a:p>
          <a:p>
            <a:r>
              <a:rPr lang="en-US" sz="3200" dirty="0"/>
              <a:t>The tortoise won!</a:t>
            </a:r>
          </a:p>
        </p:txBody>
      </p:sp>
    </p:spTree>
    <p:extLst>
      <p:ext uri="{BB962C8B-B14F-4D97-AF65-F5344CB8AC3E}">
        <p14:creationId xmlns:p14="http://schemas.microsoft.com/office/powerpoint/2010/main" val="2559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BOKF Tortoise…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fontScale="92500" lnSpcReduction="10000"/>
          </a:bodyPr>
          <a:lstStyle/>
          <a:p>
            <a:r>
              <a:rPr lang="en-US" sz="3200" dirty="0"/>
              <a:t>Clunky, slow processes</a:t>
            </a:r>
          </a:p>
          <a:p>
            <a:r>
              <a:rPr lang="en-US" sz="3200" dirty="0"/>
              <a:t>Fledgling understanding of agility and Scrum</a:t>
            </a:r>
          </a:p>
          <a:p>
            <a:r>
              <a:rPr lang="en-US" sz="3200" dirty="0"/>
              <a:t>No shippable product each Sprint</a:t>
            </a:r>
          </a:p>
          <a:p>
            <a:r>
              <a:rPr lang="en-US" sz="3200" dirty="0"/>
              <a:t>No cross-functionality</a:t>
            </a:r>
          </a:p>
          <a:p>
            <a:r>
              <a:rPr lang="en-US" sz="3200" dirty="0"/>
              <a:t>No Definition of “Done”</a:t>
            </a:r>
          </a:p>
          <a:p>
            <a:r>
              <a:rPr lang="en-US" sz="3200" dirty="0"/>
              <a:t>Manual regression</a:t>
            </a:r>
          </a:p>
          <a:p>
            <a:r>
              <a:rPr lang="en-US" sz="3200" dirty="0"/>
              <a:t>Vendor Software</a:t>
            </a:r>
          </a:p>
          <a:p>
            <a:r>
              <a:rPr lang="en-US" sz="3200" dirty="0"/>
              <a:t>Manual deployments</a:t>
            </a:r>
          </a:p>
        </p:txBody>
      </p:sp>
    </p:spTree>
    <p:extLst>
      <p:ext uri="{BB962C8B-B14F-4D97-AF65-F5344CB8AC3E}">
        <p14:creationId xmlns:p14="http://schemas.microsoft.com/office/powerpoint/2010/main" val="9524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…and the Hare?</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10353762" cy="4765333"/>
          </a:xfrm>
        </p:spPr>
        <p:txBody>
          <a:bodyPr anchor="ctr">
            <a:normAutofit/>
          </a:bodyPr>
          <a:lstStyle/>
          <a:p>
            <a:r>
              <a:rPr lang="en-US" sz="4000" dirty="0"/>
              <a:t>Competitors? Not really</a:t>
            </a:r>
          </a:p>
          <a:p>
            <a:r>
              <a:rPr lang="en-US" sz="4000" dirty="0"/>
              <a:t>I was the hare!</a:t>
            </a:r>
          </a:p>
          <a:p>
            <a:r>
              <a:rPr lang="en-US" sz="4000" dirty="0"/>
              <a:t>Prideful expectations</a:t>
            </a:r>
          </a:p>
          <a:p>
            <a:r>
              <a:rPr lang="en-US" sz="4000" dirty="0"/>
              <a:t>Condescending thoughts</a:t>
            </a:r>
          </a:p>
          <a:p>
            <a:r>
              <a:rPr lang="en-US" sz="4000" dirty="0"/>
              <a:t>Temptation to abandon hope</a:t>
            </a:r>
          </a:p>
        </p:txBody>
      </p:sp>
    </p:spTree>
    <p:extLst>
      <p:ext uri="{BB962C8B-B14F-4D97-AF65-F5344CB8AC3E}">
        <p14:creationId xmlns:p14="http://schemas.microsoft.com/office/powerpoint/2010/main" val="157775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8366" b="47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a:xfrm>
            <a:off x="913795" y="609600"/>
            <a:ext cx="10353762" cy="970450"/>
          </a:xfrm>
        </p:spPr>
        <p:txBody>
          <a:bodyPr>
            <a:normAutofit/>
          </a:bodyPr>
          <a:lstStyle/>
          <a:p>
            <a:r>
              <a:rPr lang="en-US" dirty="0"/>
              <a:t>The Race We Started</a:t>
            </a:r>
          </a:p>
        </p:txBody>
      </p:sp>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a:xfrm>
            <a:off x="913795" y="1732449"/>
            <a:ext cx="5182205" cy="4058751"/>
          </a:xfrm>
        </p:spPr>
        <p:txBody>
          <a:bodyPr anchor="t">
            <a:normAutofit/>
          </a:bodyPr>
          <a:lstStyle/>
          <a:p>
            <a:pPr marL="36900" indent="0" algn="ctr">
              <a:buNone/>
            </a:pPr>
            <a:r>
              <a:rPr lang="en-US" sz="3200" dirty="0"/>
              <a:t>What is your favorite game to play?</a:t>
            </a:r>
          </a:p>
          <a:p>
            <a:pPr marL="36900" indent="0" algn="ctr">
              <a:buNone/>
            </a:pPr>
            <a:endParaRPr lang="en-US" sz="3200" dirty="0"/>
          </a:p>
          <a:p>
            <a:r>
              <a:rPr lang="en-US" sz="3200" dirty="0"/>
              <a:t>One I’m invited to play</a:t>
            </a:r>
          </a:p>
          <a:p>
            <a:r>
              <a:rPr lang="en-US" sz="3200" dirty="0"/>
              <a:t>One I </a:t>
            </a:r>
            <a:r>
              <a:rPr lang="en-US" sz="3200" i="1" dirty="0"/>
              <a:t>want</a:t>
            </a:r>
            <a:r>
              <a:rPr lang="en-US" sz="3200" dirty="0"/>
              <a:t> to play</a:t>
            </a:r>
          </a:p>
          <a:p>
            <a:r>
              <a:rPr lang="en-US" sz="3200" dirty="0"/>
              <a:t>One I can win</a:t>
            </a:r>
          </a:p>
        </p:txBody>
      </p:sp>
      <p:sp>
        <p:nvSpPr>
          <p:cNvPr id="5" name="Content Placeholder 2">
            <a:extLst>
              <a:ext uri="{FF2B5EF4-FFF2-40B4-BE49-F238E27FC236}">
                <a16:creationId xmlns:a16="http://schemas.microsoft.com/office/drawing/2014/main" id="{ECA164B7-FC71-4C78-B5BF-9A5701436E7A}"/>
              </a:ext>
            </a:extLst>
          </p:cNvPr>
          <p:cNvSpPr txBox="1">
            <a:spLocks/>
          </p:cNvSpPr>
          <p:nvPr/>
        </p:nvSpPr>
        <p:spPr>
          <a:xfrm>
            <a:off x="6085352" y="1732448"/>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US" sz="3200" dirty="0"/>
              <a:t>The </a:t>
            </a:r>
            <a:r>
              <a:rPr lang="en-US" sz="3200" strike="sngStrike" dirty="0"/>
              <a:t>game</a:t>
            </a:r>
            <a:r>
              <a:rPr lang="en-US" sz="3200" dirty="0"/>
              <a:t> race we started:</a:t>
            </a:r>
          </a:p>
          <a:p>
            <a:pPr marL="36900" indent="0" algn="ctr">
              <a:lnSpc>
                <a:spcPct val="200000"/>
              </a:lnSpc>
              <a:buFont typeface="Wingdings 2" charset="2"/>
              <a:buNone/>
            </a:pPr>
            <a:endParaRPr lang="en-US" sz="3200" dirty="0"/>
          </a:p>
          <a:p>
            <a:r>
              <a:rPr lang="en-US" sz="3200" dirty="0"/>
              <a:t>We wanted to improve.</a:t>
            </a:r>
          </a:p>
          <a:p>
            <a:r>
              <a:rPr lang="en-US" sz="3200" dirty="0"/>
              <a:t>They wanted me to play.</a:t>
            </a:r>
          </a:p>
          <a:p>
            <a:r>
              <a:rPr lang="en-US" sz="3200" dirty="0"/>
              <a:t>They didn’t take themselves too seriously.</a:t>
            </a:r>
          </a:p>
        </p:txBody>
      </p:sp>
    </p:spTree>
    <p:extLst>
      <p:ext uri="{BB962C8B-B14F-4D97-AF65-F5344CB8AC3E}">
        <p14:creationId xmlns:p14="http://schemas.microsoft.com/office/powerpoint/2010/main" val="14451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graphicFrame>
        <p:nvGraphicFramePr>
          <p:cNvPr id="4" name="Content Placeholder 3">
            <a:extLst>
              <a:ext uri="{FF2B5EF4-FFF2-40B4-BE49-F238E27FC236}">
                <a16:creationId xmlns:a16="http://schemas.microsoft.com/office/drawing/2014/main" id="{D2B2F00C-FA75-4EEB-A8F3-CD0FFA479CCB}"/>
              </a:ext>
            </a:extLst>
          </p:cNvPr>
          <p:cNvGraphicFramePr>
            <a:graphicFrameLocks noGrp="1"/>
          </p:cNvGraphicFramePr>
          <p:nvPr>
            <p:ph idx="1"/>
            <p:extLst>
              <p:ext uri="{D42A27DB-BD31-4B8C-83A1-F6EECF244321}">
                <p14:modId xmlns:p14="http://schemas.microsoft.com/office/powerpoint/2010/main" val="2025008953"/>
              </p:ext>
            </p:extLst>
          </p:nvPr>
        </p:nvGraphicFramePr>
        <p:xfrm>
          <a:off x="6095999" y="1731963"/>
          <a:ext cx="5172075" cy="4045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 4">
            <a:extLst>
              <a:ext uri="{FF2B5EF4-FFF2-40B4-BE49-F238E27FC236}">
                <a16:creationId xmlns:a16="http://schemas.microsoft.com/office/drawing/2014/main" id="{421E3DD9-541A-4431-BBD1-7DDADDD0F332}"/>
              </a:ext>
            </a:extLst>
          </p:cNvPr>
          <p:cNvSpPr/>
          <p:nvPr/>
        </p:nvSpPr>
        <p:spPr>
          <a:xfrm rot="20086493">
            <a:off x="9131285" y="3104529"/>
            <a:ext cx="1162711" cy="6489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818AC82F-C419-4375-8D7F-A76C1AEA5FE4}"/>
              </a:ext>
            </a:extLst>
          </p:cNvPr>
          <p:cNvGraphicFramePr/>
          <p:nvPr>
            <p:extLst>
              <p:ext uri="{D42A27DB-BD31-4B8C-83A1-F6EECF244321}">
                <p14:modId xmlns:p14="http://schemas.microsoft.com/office/powerpoint/2010/main" val="2683783978"/>
              </p:ext>
            </p:extLst>
          </p:nvPr>
        </p:nvGraphicFramePr>
        <p:xfrm>
          <a:off x="1094207" y="1275195"/>
          <a:ext cx="4063999" cy="53901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toy&#10;&#10;Description automatically generated with medium confidence">
            <a:extLst>
              <a:ext uri="{FF2B5EF4-FFF2-40B4-BE49-F238E27FC236}">
                <a16:creationId xmlns:a16="http://schemas.microsoft.com/office/drawing/2014/main" id="{8B4033E7-F9B5-4233-B109-09C6C055CF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23589" y="1731963"/>
            <a:ext cx="974204" cy="1597056"/>
          </a:xfrm>
          <a:prstGeom prst="rect">
            <a:avLst/>
          </a:prstGeom>
        </p:spPr>
      </p:pic>
      <p:sp>
        <p:nvSpPr>
          <p:cNvPr id="9" name="TextBox 8">
            <a:extLst>
              <a:ext uri="{FF2B5EF4-FFF2-40B4-BE49-F238E27FC236}">
                <a16:creationId xmlns:a16="http://schemas.microsoft.com/office/drawing/2014/main" id="{F1B9A1F8-C795-4D2B-8EA8-826E200C2716}"/>
              </a:ext>
            </a:extLst>
          </p:cNvPr>
          <p:cNvSpPr txBox="1"/>
          <p:nvPr/>
        </p:nvSpPr>
        <p:spPr>
          <a:xfrm>
            <a:off x="8494258" y="4239490"/>
            <a:ext cx="540328" cy="707886"/>
          </a:xfrm>
          <a:prstGeom prst="rect">
            <a:avLst/>
          </a:prstGeom>
          <a:noFill/>
        </p:spPr>
        <p:txBody>
          <a:bodyPr wrap="square" rtlCol="0">
            <a:spAutoFit/>
          </a:bodyPr>
          <a:lstStyle/>
          <a:p>
            <a:r>
              <a:rPr lang="en-US" sz="4000" b="1" dirty="0"/>
              <a:t>?</a:t>
            </a:r>
          </a:p>
        </p:txBody>
      </p:sp>
    </p:spTree>
    <p:extLst>
      <p:ext uri="{BB962C8B-B14F-4D97-AF65-F5344CB8AC3E}">
        <p14:creationId xmlns:p14="http://schemas.microsoft.com/office/powerpoint/2010/main" val="23954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Graphic spid="6"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Agile processes promote </a:t>
            </a:r>
            <a:r>
              <a:rPr lang="en-US" sz="3600" b="1" u="sng" dirty="0"/>
              <a:t>sustainable</a:t>
            </a:r>
            <a:r>
              <a:rPr lang="en-US" sz="3600" dirty="0"/>
              <a:t> development. The sponsors, developers, and users should be able to maintain a </a:t>
            </a:r>
            <a:r>
              <a:rPr lang="en-US" sz="3600" b="1" u="sng" dirty="0"/>
              <a:t>constant pace indefinitely</a:t>
            </a:r>
            <a:r>
              <a:rPr lang="en-US" sz="3600" dirty="0"/>
              <a:t>.</a:t>
            </a:r>
          </a:p>
        </p:txBody>
      </p:sp>
      <p:pic>
        <p:nvPicPr>
          <p:cNvPr id="13" name="Picture 12">
            <a:extLst>
              <a:ext uri="{FF2B5EF4-FFF2-40B4-BE49-F238E27FC236}">
                <a16:creationId xmlns:a16="http://schemas.microsoft.com/office/drawing/2014/main" id="{C490D456-C665-4482-803B-369679E33CB4}"/>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5" name="Picture 14">
            <a:extLst>
              <a:ext uri="{FF2B5EF4-FFF2-40B4-BE49-F238E27FC236}">
                <a16:creationId xmlns:a16="http://schemas.microsoft.com/office/drawing/2014/main" id="{C2A3244B-17CD-42D1-9F98-B9EB4411E6BB}"/>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7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11" name="Content Placeholder 2">
            <a:extLst>
              <a:ext uri="{FF2B5EF4-FFF2-40B4-BE49-F238E27FC236}">
                <a16:creationId xmlns:a16="http://schemas.microsoft.com/office/drawing/2014/main" id="{D38D2E7B-4578-41B6-BA4E-4AD39C6238DD}"/>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dirty="0"/>
              <a:t>Continuous attention to </a:t>
            </a:r>
            <a:r>
              <a:rPr lang="en-US" sz="3600" b="1" u="sng" dirty="0"/>
              <a:t>technical excellence</a:t>
            </a:r>
            <a:r>
              <a:rPr lang="en-US" sz="3600" dirty="0"/>
              <a:t> and good design enhances agility.</a:t>
            </a:r>
          </a:p>
        </p:txBody>
      </p:sp>
      <p:pic>
        <p:nvPicPr>
          <p:cNvPr id="12" name="Picture 11">
            <a:extLst>
              <a:ext uri="{FF2B5EF4-FFF2-40B4-BE49-F238E27FC236}">
                <a16:creationId xmlns:a16="http://schemas.microsoft.com/office/drawing/2014/main" id="{1A6C2BD7-DFAC-4DFF-8D2E-0D7FD070A601}"/>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13" name="Picture 12">
            <a:extLst>
              <a:ext uri="{FF2B5EF4-FFF2-40B4-BE49-F238E27FC236}">
                <a16:creationId xmlns:a16="http://schemas.microsoft.com/office/drawing/2014/main" id="{5D386BA4-348D-4876-8154-7C49EA611108}"/>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67429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6" name="Content Placeholder 2">
            <a:extLst>
              <a:ext uri="{FF2B5EF4-FFF2-40B4-BE49-F238E27FC236}">
                <a16:creationId xmlns:a16="http://schemas.microsoft.com/office/drawing/2014/main" id="{F3E662DA-D31F-4058-B6F5-A7AFAB91A787}"/>
              </a:ext>
            </a:extLst>
          </p:cNvPr>
          <p:cNvSpPr>
            <a:spLocks noGrp="1"/>
          </p:cNvSpPr>
          <p:nvPr>
            <p:ph idx="1"/>
          </p:nvPr>
        </p:nvSpPr>
        <p:spPr>
          <a:xfrm>
            <a:off x="3588172" y="1546697"/>
            <a:ext cx="5381862" cy="4992648"/>
          </a:xfrm>
        </p:spPr>
        <p:txBody>
          <a:bodyPr anchor="ctr">
            <a:normAutofit/>
          </a:bodyPr>
          <a:lstStyle/>
          <a:p>
            <a:pPr marL="0" indent="0" algn="ctr">
              <a:buNone/>
            </a:pPr>
            <a:r>
              <a:rPr lang="en-US" sz="3600" b="1" u="sng" dirty="0"/>
              <a:t>Simplicity</a:t>
            </a:r>
            <a:r>
              <a:rPr lang="en-US" sz="3600" dirty="0"/>
              <a:t>--the art of maximizing the amount of work not done--is essential.</a:t>
            </a:r>
          </a:p>
        </p:txBody>
      </p:sp>
      <p:pic>
        <p:nvPicPr>
          <p:cNvPr id="7" name="Picture 6">
            <a:extLst>
              <a:ext uri="{FF2B5EF4-FFF2-40B4-BE49-F238E27FC236}">
                <a16:creationId xmlns:a16="http://schemas.microsoft.com/office/drawing/2014/main" id="{E58CB0A3-A8E5-45AE-A409-C5D4335296BB}"/>
              </a:ext>
            </a:extLst>
          </p:cNvPr>
          <p:cNvPicPr>
            <a:picLocks noChangeAspect="1"/>
          </p:cNvPicPr>
          <p:nvPr/>
        </p:nvPicPr>
        <p:blipFill>
          <a:blip r:embed="rId3"/>
          <a:stretch>
            <a:fillRect/>
          </a:stretch>
        </p:blipFill>
        <p:spPr>
          <a:xfrm>
            <a:off x="121616" y="1546697"/>
            <a:ext cx="3466556" cy="4992648"/>
          </a:xfrm>
          <a:prstGeom prst="rect">
            <a:avLst/>
          </a:prstGeom>
        </p:spPr>
      </p:pic>
      <p:pic>
        <p:nvPicPr>
          <p:cNvPr id="8" name="Picture 7">
            <a:extLst>
              <a:ext uri="{FF2B5EF4-FFF2-40B4-BE49-F238E27FC236}">
                <a16:creationId xmlns:a16="http://schemas.microsoft.com/office/drawing/2014/main" id="{79972936-18EC-4D6A-9B64-D24748D979F9}"/>
              </a:ext>
            </a:extLst>
          </p:cNvPr>
          <p:cNvPicPr>
            <a:picLocks noChangeAspect="1"/>
          </p:cNvPicPr>
          <p:nvPr/>
        </p:nvPicPr>
        <p:blipFill>
          <a:blip r:embed="rId4"/>
          <a:stretch>
            <a:fillRect/>
          </a:stretch>
        </p:blipFill>
        <p:spPr>
          <a:xfrm>
            <a:off x="8970034" y="1546697"/>
            <a:ext cx="3069484" cy="4992648"/>
          </a:xfrm>
          <a:prstGeom prst="rect">
            <a:avLst/>
          </a:prstGeom>
        </p:spPr>
      </p:pic>
    </p:spTree>
    <p:extLst>
      <p:ext uri="{BB962C8B-B14F-4D97-AF65-F5344CB8AC3E}">
        <p14:creationId xmlns:p14="http://schemas.microsoft.com/office/powerpoint/2010/main" val="3678627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358</TotalTime>
  <Words>4805</Words>
  <Application>Microsoft Office PowerPoint</Application>
  <PresentationFormat>Widescreen</PresentationFormat>
  <Paragraphs>474</Paragraphs>
  <Slides>34</Slides>
  <Notes>31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Calisto MT</vt:lpstr>
      <vt:lpstr>Consolas</vt:lpstr>
      <vt:lpstr>Wingdings 2</vt:lpstr>
      <vt:lpstr>Slate</vt:lpstr>
      <vt:lpstr>The Tortoise and the Hare</vt:lpstr>
      <vt:lpstr>The Fable</vt:lpstr>
      <vt:lpstr>The BOKF Tortoise…</vt:lpstr>
      <vt:lpstr>…and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Compliance vs Commitment</vt:lpstr>
      <vt:lpstr>The Killing of Continuous Improvement</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2021-11-08T04:57:52Z</dcterms:modified>
</cp:coreProperties>
</file>