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971B-62DF-4218-BBF3-6DE883BF3F5C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0AB2-466A-4913-89D1-9286E3C4B5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627784" y="4797152"/>
            <a:ext cx="4032448" cy="1754326"/>
            <a:chOff x="2915816" y="4437112"/>
            <a:chExt cx="4032448" cy="1754326"/>
          </a:xfrm>
        </p:grpSpPr>
        <p:sp>
          <p:nvSpPr>
            <p:cNvPr id="4" name="文字方塊 3"/>
            <p:cNvSpPr txBox="1"/>
            <p:nvPr/>
          </p:nvSpPr>
          <p:spPr>
            <a:xfrm>
              <a:off x="3131840" y="5085184"/>
              <a:ext cx="3672408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Android Framework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131840" y="4653136"/>
              <a:ext cx="3672408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APP Sensor Module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915816" y="4437112"/>
              <a:ext cx="4032448" cy="175432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TW" dirty="0" smtClean="0"/>
            </a:p>
            <a:p>
              <a:endParaRPr lang="en-US" altLang="zh-TW" dirty="0"/>
            </a:p>
            <a:p>
              <a:endParaRPr lang="en-US" altLang="zh-TW" dirty="0" smtClean="0"/>
            </a:p>
            <a:p>
              <a:endParaRPr lang="en-US" altLang="zh-TW" dirty="0"/>
            </a:p>
            <a:p>
              <a:endParaRPr lang="en-US" altLang="zh-TW" dirty="0" smtClean="0"/>
            </a:p>
            <a:p>
              <a:r>
                <a:rPr lang="en-US" altLang="zh-TW" dirty="0" smtClean="0"/>
                <a:t>Android APP</a:t>
              </a:r>
              <a:endParaRPr lang="zh-TW" altLang="en-US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627784" y="404664"/>
            <a:ext cx="396044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Server Side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71800" y="908720"/>
            <a:ext cx="37444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Web Service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endCxn id="9" idx="2"/>
          </p:cNvCxnSpPr>
          <p:nvPr/>
        </p:nvCxnSpPr>
        <p:spPr>
          <a:xfrm flipV="1">
            <a:off x="4644008" y="1278052"/>
            <a:ext cx="0" cy="37351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716016" y="306896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 Protocol</a:t>
            </a:r>
          </a:p>
          <a:p>
            <a:r>
              <a:rPr lang="en-US" altLang="zh-TW" dirty="0" smtClean="0"/>
              <a:t>Post Method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如螢幕大小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150737</dc:creator>
  <cp:lastModifiedBy>150737</cp:lastModifiedBy>
  <cp:revision>1</cp:revision>
  <dcterms:created xsi:type="dcterms:W3CDTF">2015-09-04T02:38:09Z</dcterms:created>
  <dcterms:modified xsi:type="dcterms:W3CDTF">2015-09-04T02:45:03Z</dcterms:modified>
</cp:coreProperties>
</file>