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0F00-2918-49B6-8E8B-AF13A0C66E5E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C535-0DF1-4EA6-BAD2-2516487A8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555776" y="476672"/>
            <a:ext cx="2304256" cy="1613793"/>
            <a:chOff x="3563888" y="404664"/>
            <a:chExt cx="2304256" cy="1613793"/>
          </a:xfrm>
        </p:grpSpPr>
        <p:pic>
          <p:nvPicPr>
            <p:cNvPr id="4" name="圖片 3" descr="Server-cloud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888" y="404664"/>
              <a:ext cx="1944216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5" name="文字方塊 4"/>
            <p:cNvSpPr txBox="1"/>
            <p:nvPr/>
          </p:nvSpPr>
          <p:spPr>
            <a:xfrm>
              <a:off x="3779912" y="1556792"/>
              <a:ext cx="2088232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Control Center</a:t>
              </a:r>
              <a:endParaRPr lang="zh-TW" altLang="en-US" sz="24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23528" y="3717032"/>
            <a:ext cx="2232248" cy="2452340"/>
            <a:chOff x="323528" y="3717032"/>
            <a:chExt cx="2232248" cy="2452340"/>
          </a:xfrm>
        </p:grpSpPr>
        <p:sp>
          <p:nvSpPr>
            <p:cNvPr id="7" name="文字方塊 6"/>
            <p:cNvSpPr txBox="1"/>
            <p:nvPr/>
          </p:nvSpPr>
          <p:spPr>
            <a:xfrm>
              <a:off x="323528" y="3861048"/>
              <a:ext cx="2088232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altLang="zh-TW" dirty="0" smtClean="0"/>
            </a:p>
            <a:p>
              <a:endParaRPr lang="en-US" altLang="zh-TW" dirty="0"/>
            </a:p>
            <a:p>
              <a:endParaRPr lang="en-US" altLang="zh-TW" dirty="0" smtClean="0"/>
            </a:p>
            <a:p>
              <a:endParaRPr lang="en-US" altLang="zh-TW" dirty="0"/>
            </a:p>
            <a:p>
              <a:endParaRPr lang="en-US" altLang="zh-TW" dirty="0" smtClean="0"/>
            </a:p>
            <a:p>
              <a:endParaRPr lang="en-US" altLang="zh-TW" dirty="0"/>
            </a:p>
            <a:p>
              <a:endParaRPr lang="en-US" altLang="zh-TW" dirty="0" smtClean="0"/>
            </a:p>
            <a:p>
              <a:endParaRPr lang="zh-TW" altLang="en-US" dirty="0"/>
            </a:p>
          </p:txBody>
        </p:sp>
        <p:pic>
          <p:nvPicPr>
            <p:cNvPr id="8" name="圖片 7" descr="pl3832617-self_service_cell_phone_charging_kiosk_cell_phone_charging_station_kiosk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36" y="4365104"/>
              <a:ext cx="1512168" cy="1347366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467544" y="5733256"/>
              <a:ext cx="208823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Smart Power Station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187624" y="3717032"/>
              <a:ext cx="129614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Controller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2843808" y="3861048"/>
            <a:ext cx="208823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87824" y="5733256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Authoring Tool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707904" y="3717032"/>
            <a:ext cx="1296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92080" y="3861048"/>
            <a:ext cx="208823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36096" y="5733256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Controller Manager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156176" y="3717032"/>
            <a:ext cx="12961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522920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…</a:t>
            </a:r>
            <a:endParaRPr lang="zh-TW" altLang="en-US" sz="6000" dirty="0"/>
          </a:p>
        </p:txBody>
      </p:sp>
      <p:pic>
        <p:nvPicPr>
          <p:cNvPr id="22" name="圖片 21" descr="Server-plan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4437112"/>
            <a:ext cx="1219200" cy="1219200"/>
          </a:xfrm>
          <a:prstGeom prst="rect">
            <a:avLst/>
          </a:prstGeom>
        </p:spPr>
      </p:pic>
      <p:pic>
        <p:nvPicPr>
          <p:cNvPr id="23" name="圖片 22" descr="Server-setting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437112"/>
            <a:ext cx="1219200" cy="1219200"/>
          </a:xfrm>
          <a:prstGeom prst="rect">
            <a:avLst/>
          </a:prstGeom>
        </p:spPr>
      </p:pic>
      <p:cxnSp>
        <p:nvCxnSpPr>
          <p:cNvPr id="25" name="肘形接點 24"/>
          <p:cNvCxnSpPr>
            <a:stCxn id="10" idx="0"/>
            <a:endCxn id="5" idx="1"/>
          </p:cNvCxnSpPr>
          <p:nvPr/>
        </p:nvCxnSpPr>
        <p:spPr>
          <a:xfrm rot="5400000" flipH="1" flipV="1">
            <a:off x="1375049" y="2320281"/>
            <a:ext cx="1857399" cy="9361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圖案 33"/>
          <p:cNvCxnSpPr>
            <a:stCxn id="18" idx="0"/>
            <a:endCxn id="5" idx="3"/>
          </p:cNvCxnSpPr>
          <p:nvPr/>
        </p:nvCxnSpPr>
        <p:spPr>
          <a:xfrm rot="16200000" flipV="1">
            <a:off x="4903441" y="1816225"/>
            <a:ext cx="1857399" cy="194421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4" idx="0"/>
            <a:endCxn id="5" idx="2"/>
          </p:cNvCxnSpPr>
          <p:nvPr/>
        </p:nvCxnSpPr>
        <p:spPr>
          <a:xfrm rot="16200000" flipV="1">
            <a:off x="3272663" y="2633719"/>
            <a:ext cx="1626567" cy="5400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911752" y="836712"/>
            <a:ext cx="1836712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055768" y="2708920"/>
            <a:ext cx="183671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Mobile Phone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24328" y="692696"/>
            <a:ext cx="12961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43" name="圖案 42"/>
          <p:cNvCxnSpPr>
            <a:stCxn id="40" idx="0"/>
            <a:endCxn id="4" idx="3"/>
          </p:cNvCxnSpPr>
          <p:nvPr/>
        </p:nvCxnSpPr>
        <p:spPr>
          <a:xfrm rot="16200000" flipH="1" flipV="1">
            <a:off x="6139408" y="-946720"/>
            <a:ext cx="393576" cy="3672408"/>
          </a:xfrm>
          <a:prstGeom prst="bentConnector4">
            <a:avLst>
              <a:gd name="adj1" fmla="val -58083"/>
              <a:gd name="adj2" fmla="val 58824"/>
            </a:avLst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4" name="圖片 43" descr="iPhone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0272" y="1196752"/>
            <a:ext cx="1507232" cy="15072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332656"/>
            <a:ext cx="1584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CMP Client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20272" y="404664"/>
            <a:ext cx="1584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CMP Server</a:t>
            </a:r>
            <a:endParaRPr lang="zh-TW" altLang="en-US" dirty="0"/>
          </a:p>
        </p:txBody>
      </p:sp>
      <p:cxnSp>
        <p:nvCxnSpPr>
          <p:cNvPr id="7" name="直線接點 6"/>
          <p:cNvCxnSpPr>
            <a:stCxn id="4" idx="2"/>
          </p:cNvCxnSpPr>
          <p:nvPr/>
        </p:nvCxnSpPr>
        <p:spPr>
          <a:xfrm flipH="1">
            <a:off x="1187624" y="701988"/>
            <a:ext cx="72008" cy="6039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2"/>
          </p:cNvCxnSpPr>
          <p:nvPr/>
        </p:nvCxnSpPr>
        <p:spPr>
          <a:xfrm>
            <a:off x="7812360" y="773996"/>
            <a:ext cx="0" cy="6084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259632" y="1340768"/>
            <a:ext cx="6552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87824" y="9807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TCP/IP Connect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59632" y="1988840"/>
            <a:ext cx="6552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627784" y="16288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Send Binding Request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1259632" y="2708920"/>
            <a:ext cx="6552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627784" y="23395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Send Binding Response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483768" y="3212976"/>
            <a:ext cx="39604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Session established then start to communication …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187624" y="4653136"/>
            <a:ext cx="6624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627784" y="4293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Send Non Binding Request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1187624" y="5301208"/>
            <a:ext cx="6624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627784" y="50038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Send Non Binding Response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483768" y="5517232"/>
            <a:ext cx="39604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Session closed and communication ending …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49</Words>
  <Application>Microsoft Office PowerPoint</Application>
  <PresentationFormat>如螢幕大小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150737</dc:creator>
  <cp:lastModifiedBy>150737</cp:lastModifiedBy>
  <cp:revision>14</cp:revision>
  <dcterms:created xsi:type="dcterms:W3CDTF">2015-10-23T02:06:15Z</dcterms:created>
  <dcterms:modified xsi:type="dcterms:W3CDTF">2015-10-23T04:25:44Z</dcterms:modified>
</cp:coreProperties>
</file>