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DD1F2CE-236D-4512-AB7B-28A412283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233179"/>
            <a:ext cx="6400800" cy="1947333"/>
          </a:xfrm>
        </p:spPr>
        <p:txBody>
          <a:bodyPr anchor="ctr">
            <a:normAutofit/>
          </a:bodyPr>
          <a:lstStyle/>
          <a:p>
            <a:pPr algn="ctr"/>
            <a:r>
              <a:rPr lang="en-IN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DevOps?</a:t>
            </a:r>
          </a:p>
        </p:txBody>
      </p:sp>
    </p:spTree>
    <p:extLst>
      <p:ext uri="{BB962C8B-B14F-4D97-AF65-F5344CB8AC3E}">
        <p14:creationId xmlns:p14="http://schemas.microsoft.com/office/powerpoint/2010/main" val="150720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0C8F-8B54-4933-B95A-7A1B8CD3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74" y="83112"/>
            <a:ext cx="8534400" cy="1507067"/>
          </a:xfrm>
        </p:spPr>
        <p:txBody>
          <a:bodyPr/>
          <a:lstStyle/>
          <a:p>
            <a:r>
              <a:rPr lang="en-IN" dirty="0"/>
              <a:t>Let’s Understand 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8010A2-6B8B-412C-A5FB-E25E9C5A6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643062"/>
            <a:ext cx="92583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4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0C8F-8B54-4933-B95A-7A1B8CD3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74" y="83112"/>
            <a:ext cx="10903038" cy="1507067"/>
          </a:xfrm>
        </p:spPr>
        <p:txBody>
          <a:bodyPr/>
          <a:lstStyle/>
          <a:p>
            <a:r>
              <a:rPr lang="en-IN" dirty="0"/>
              <a:t>Approach – Software Development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9DF746-5BB6-4C89-BEC5-C7E3C9931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1452562"/>
            <a:ext cx="94869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0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0C8F-8B54-4933-B95A-7A1B8CD3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74" y="83112"/>
            <a:ext cx="10903038" cy="1507067"/>
          </a:xfrm>
        </p:spPr>
        <p:txBody>
          <a:bodyPr/>
          <a:lstStyle/>
          <a:p>
            <a:r>
              <a:rPr lang="en-IN" dirty="0"/>
              <a:t>CASE study - FACEBOOK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6CD1C7-0800-4934-8071-714778D3E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343025"/>
            <a:ext cx="99822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308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2017-2E54-4F03-8208-78F5212D4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59" y="101944"/>
            <a:ext cx="8534400" cy="1507067"/>
          </a:xfrm>
        </p:spPr>
        <p:txBody>
          <a:bodyPr/>
          <a:lstStyle/>
          <a:p>
            <a:r>
              <a:rPr lang="en-IN" dirty="0"/>
              <a:t>Dark launching 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6FDCFC-5F39-4069-A637-D6550B15C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2457450"/>
            <a:ext cx="95250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08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2017-2E54-4F03-8208-78F5212D4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59" y="101944"/>
            <a:ext cx="8534400" cy="1507067"/>
          </a:xfrm>
        </p:spPr>
        <p:txBody>
          <a:bodyPr/>
          <a:lstStyle/>
          <a:p>
            <a:r>
              <a:rPr lang="en-IN" dirty="0"/>
              <a:t>Dark launching technique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3AC4DB-2F6B-40EE-83AB-20A087B9F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1404937"/>
            <a:ext cx="9734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96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2017-2E54-4F03-8208-78F5212D4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59" y="101944"/>
            <a:ext cx="8534400" cy="1507067"/>
          </a:xfrm>
        </p:spPr>
        <p:txBody>
          <a:bodyPr/>
          <a:lstStyle/>
          <a:p>
            <a:r>
              <a:rPr lang="en-IN" dirty="0" err="1"/>
              <a:t>Devops</a:t>
            </a:r>
            <a:r>
              <a:rPr lang="en-IN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36B90D-162E-4A57-976C-89A16023C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7" y="1866122"/>
            <a:ext cx="10189029" cy="445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2017-2E54-4F03-8208-78F5212D4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59" y="101944"/>
            <a:ext cx="8534400" cy="1507067"/>
          </a:xfrm>
        </p:spPr>
        <p:txBody>
          <a:bodyPr/>
          <a:lstStyle/>
          <a:p>
            <a:r>
              <a:rPr lang="en-IN" dirty="0" err="1"/>
              <a:t>Devops</a:t>
            </a:r>
            <a:r>
              <a:rPr lang="en-IN" dirty="0"/>
              <a:t> tools?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7727EF-1DBD-401C-A564-0ED60370E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609725"/>
            <a:ext cx="83820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48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BE39C3-086A-4F84-A188-7B4027E6DACC}"/>
              </a:ext>
            </a:extLst>
          </p:cNvPr>
          <p:cNvSpPr txBox="1"/>
          <p:nvPr/>
        </p:nvSpPr>
        <p:spPr>
          <a:xfrm flipH="1">
            <a:off x="3879532" y="3092677"/>
            <a:ext cx="36309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!! THANK YOU !!</a:t>
            </a:r>
          </a:p>
        </p:txBody>
      </p:sp>
    </p:spTree>
    <p:extLst>
      <p:ext uri="{BB962C8B-B14F-4D97-AF65-F5344CB8AC3E}">
        <p14:creationId xmlns:p14="http://schemas.microsoft.com/office/powerpoint/2010/main" val="338170998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1022</TotalTime>
  <Words>30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Slice</vt:lpstr>
      <vt:lpstr>PowerPoint Presentation</vt:lpstr>
      <vt:lpstr>Let’s Understand !!</vt:lpstr>
      <vt:lpstr>Approach – Software Development</vt:lpstr>
      <vt:lpstr>CASE study - FACEBOOK</vt:lpstr>
      <vt:lpstr>Dark launching ?</vt:lpstr>
      <vt:lpstr>Dark launching technique</vt:lpstr>
      <vt:lpstr>Devops?</vt:lpstr>
      <vt:lpstr>Devops tools?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Parag Joshi</dc:creator>
  <cp:lastModifiedBy>Parag Joshi</cp:lastModifiedBy>
  <cp:revision>6</cp:revision>
  <dcterms:created xsi:type="dcterms:W3CDTF">2018-03-23T11:27:01Z</dcterms:created>
  <dcterms:modified xsi:type="dcterms:W3CDTF">2018-03-24T04:30:00Z</dcterms:modified>
</cp:coreProperties>
</file>