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E2C7-7240-4C9B-9B7D-A6056DC882A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70B7-3F79-4631-87FC-D58C259C3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896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E2C7-7240-4C9B-9B7D-A6056DC882A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70B7-3F79-4631-87FC-D58C259C3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075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E2C7-7240-4C9B-9B7D-A6056DC882A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70B7-3F79-4631-87FC-D58C259C3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9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E2C7-7240-4C9B-9B7D-A6056DC882A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70B7-3F79-4631-87FC-D58C259C3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15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E2C7-7240-4C9B-9B7D-A6056DC882A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70B7-3F79-4631-87FC-D58C259C3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1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E2C7-7240-4C9B-9B7D-A6056DC882A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70B7-3F79-4631-87FC-D58C259C3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E2C7-7240-4C9B-9B7D-A6056DC882A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70B7-3F79-4631-87FC-D58C259C3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44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E2C7-7240-4C9B-9B7D-A6056DC882A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70B7-3F79-4631-87FC-D58C259C3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E2C7-7240-4C9B-9B7D-A6056DC882A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70B7-3F79-4631-87FC-D58C259C3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5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E2C7-7240-4C9B-9B7D-A6056DC882A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70B7-3F79-4631-87FC-D58C259C3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0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5E2C7-7240-4C9B-9B7D-A6056DC882A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7D70B7-3F79-4631-87FC-D58C259C3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8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5E2C7-7240-4C9B-9B7D-A6056DC882AE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D70B7-3F79-4631-87FC-D58C259C3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2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6A92B-BEED-232E-0F91-F36E7EFE8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b="1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ED4D1-961C-AEC3-A38F-CC3366E53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/>
              <a:t>By: Llama3.2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879354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A11602-C836-5693-79B6-81B2BD099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4731F38-25F7-3491-6E7A-FB4467C41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A3393C-74B6-629D-CF9A-139A6C27F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5882BD-9387-557F-8F67-438372EB4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FC80D-EA7D-E848-A1FC-C84AE8385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Topic 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FF01DC-B6B6-9113-73F7-C5BC3ECF6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AA597-66B2-15F0-B4CE-7EA22B452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60255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555023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10D809-0BA7-C288-1C51-ABA758F22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58FFB4-385D-16A1-19E0-B1783B225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8A4AAD-02FD-7D0B-7C0D-AC354073A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8CD4C61-4649-1F84-C6C7-DED2936E1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D101EA-31FE-ADDC-46EF-627842983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Topic 11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C9B5C6-D7B3-B297-4DD4-404216981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E8250-DC24-F77C-D79E-742C85D61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60255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355299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44D64A-2B4E-A208-1E15-E33EC63B5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F267661-3D84-B241-1E3A-8EC5E788C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4772F81-0B0E-BF7D-CB3F-C7481E825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E13094B-6AC0-CB13-F68A-8E522BAC5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FB615-0BDF-73DB-8C57-65EABA1C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Topic 12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4817A0-EB0F-D054-266E-949C54F50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743C3-D1F6-38F7-442B-8938F8B38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60255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746566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FD9564-C906-2084-E697-EC6722B48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C44474-4379-5B1D-D58C-8B87D4D89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A7701D-F6DA-1DEA-CA4F-12FB36EE3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5DCF35F-8280-E7F7-57FB-62D6BB4CA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CE63F-F3B2-177B-319F-9F75A7DE3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Topic 13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152A91-57A0-0A1F-9991-743D77110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D85F5-6164-2267-8FF5-0D3390DA1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60255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6548156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10E907-3849-22D8-DDDE-209F4F48E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C53E227-BF26-FEC0-6BFE-1728C2DA8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CC2EFD-49F9-CA9C-48E2-B3E4A3A5B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B3C4418-A05A-FB96-4B41-63D6ADEB3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99999-EDDD-25BE-71B7-01E984210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Topic 14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427E2F-E2E2-85D5-C391-A34C37C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47408-2195-5C56-E5E7-D56B3F522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60255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8913230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D917B4-D7F8-006F-B882-9E61218D4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ECE10F0-ECB8-283E-79F4-C45EB7396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7948BC6-7539-5766-2B31-B7110A5F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CEB0F21-BE38-C82E-FAB4-06873DCBC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B38A3-9AE9-9077-B5C3-3C28972BC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Topic 15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70CF5E-E6B6-439A-56A2-1291C9D1E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A8026-BEB4-67A2-03F9-AE09382C0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60255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0914821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95677B-BEC0-874A-9DB5-03CA19F94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5BAF2A-6B97-F913-5735-6032BAF4D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7E4B94-9846-0554-ACD8-67FA35961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5B1D88-046C-20EA-556D-88E663532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AEAA6-09C4-1218-14D9-AE1219458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Topic 16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FCED9A-2CE8-4653-B26B-9081C9F90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95807-C763-2C19-4AED-B3F9FB10D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60255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6735234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5C137A-98AE-6A4D-34DA-5E52998BC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F9A5DE4-C1CF-248E-19F1-923718321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1CA6CD-6F70-43B9-F915-E00B2B830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3A6EA2-B0CD-DE62-5F52-82B7E93B4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6F53A-A83B-B554-851C-36FB93A5C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Topic 17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61CAD8-AE4F-0062-2861-99BDD30EB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EA62F-CAB2-7E23-6FA8-46F914240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60255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201808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6F2B61-D56A-DACC-11AF-D1DE198EE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FC8E5D6-9CEB-5F1F-393E-8880508EB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8FFFC5-B3F5-FC01-D944-49433DEDE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59D5C2-39AA-F601-60C4-4542AD73FE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D82E9-1D1C-1FEB-5FE9-856862AFD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Topic 18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34F6D5-DF7B-CF7A-E209-F2B5DD189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98AE8-319D-F75A-FDD6-6A6EC9769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60255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4137524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2237DE-25DD-99C6-4181-2DACA6A40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47BBC46-EE46-67B7-278A-DED55BF57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67AA9D-63A4-7D1B-40BB-E2A68B96D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23CED2-0038-C441-0986-AB3C48F7C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6A538-5D30-8721-3D2B-E13EB52AB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Topic 19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8A4D04-C6B6-CF04-509E-B05165810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D626C-B412-2F92-F487-9D0408D56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60255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547146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393782-517B-CEF4-9364-9680D93BB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13D984-A883-8D05-EAFC-9906FCBB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Topic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8AA2B-6F93-398A-117A-9FCDA1587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60255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5899927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65357C-0545-0B8C-E43C-892767BCF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5DF07F-E8BE-27BA-7AB2-6B12F3B4F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5604322-9CC3-5506-7445-8F33995B6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934181-7B3E-6B43-4679-02A5F0B3A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98137-5BFE-8283-24E7-4B4F219D7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Topic 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36B91C-5D19-1670-A929-80DC37891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C24FC-1993-7E0A-7F17-6AA20CF74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60255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991668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9EBBC-F27C-404E-0C71-199906567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b="1"/>
              <a:t>Thank you for Listening!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508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62D17E-B3AB-0612-406C-A640BA8F1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DB4977-5D76-7DFF-AE59-2DD5C85B6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52D3A1-FC5A-128B-A54A-26FBA2193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98E624-7C05-5E09-D0AF-CA1CA9BE3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93F8D-DF21-E57D-F06A-CAFF3D376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Topic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925CD1-9F97-70A0-DCDD-74C653B4C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C0D5B-C9D9-FDE7-A1E2-0F96A3368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60255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935203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4735F2-1C8B-C1B9-5A95-46B5675A8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C00F42-4EC8-F3D7-990B-768BC5360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11BFB0-8E49-A171-F215-D5D978AB4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AE75BF-ADBB-8E65-73A8-74415A5E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D0199D-63C2-1035-512E-3F7F7D730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Topic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40389-B7FC-3A1E-B84D-5B5029D76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AE500-7168-4579-18DA-F5AD42209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60255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3180805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FA80C3-F2D3-47A1-1E9D-9EE80F49A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727B94-79E6-57AB-3296-91890EF96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1CA86D-D47B-1645-E1C6-CCF998069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95E781E-4BCC-6068-97D7-9C66B3AAD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691B7D-3701-5536-1602-F521226FF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Topic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81B9EC-E1C0-FCE4-D2E6-2C55BDA41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46B4-7BC4-3087-DD71-6A31D7188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60255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03303354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834B20-4FBF-D7A5-C3A9-9855BBF8D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DADBDA9-3998-962B-F8A0-77238E785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1F89AB-8E01-6F25-CC24-841673794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C40964D-A938-AE3F-DE30-FD24B69BD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9BB25-8695-F7D6-96E4-2121C8113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Topic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90608F-7BAA-F049-8A02-48DAC7B8C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B3FA4-DF03-EC53-8851-0150D492D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60255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9708176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34DED6-E13E-1E84-479A-0A948B14C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A707AE-266F-9FFE-DF76-A3649E0B0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67E597-E732-CE57-E89B-352EE42F2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D69F2DC-72CE-773E-D61B-E4394F7B4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AA127-E956-FAE4-D8A6-1F033B23C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Topic 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CFAC56-7AF1-AA8C-34B6-18143BBE3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2B4A0-33B4-ECD1-9353-7261237BD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60255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8119999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B981D0-836C-120C-C88F-E71470B4D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BB229E-E79C-9EF7-D951-2AFEC0C81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B7F591-3DD2-3C4A-888B-EFC99F465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22380F3-3656-648A-0167-00787C8EE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033E7-9861-25E7-689E-3D56016D3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Topic 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6E6D45-66A4-FE98-A19C-C7705BA9E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C5385-D685-12DF-3307-11A0EF039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60255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7685050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12EEDC-402D-AF42-A000-AF3F68DBA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BE809D4-CFF7-1740-C217-3E40680F3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AD9A45-1E41-1A57-56EC-6F4696C84B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DCF13F8-67EE-7301-B472-A63F1AF1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C862C-C2D1-0C05-4018-292C7B5F4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dirty="0"/>
              <a:t>Topic 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D12401-4E16-48F3-173F-7481A3920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74F71-F623-33ED-53B4-DCACD19F3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60255"/>
            <a:ext cx="10168128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9262677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47</Words>
  <Application>Microsoft Office PowerPoint</Application>
  <PresentationFormat>Widescreen</PresentationFormat>
  <Paragraphs>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2013 - 2022 Theme</vt:lpstr>
      <vt:lpstr>Title</vt:lpstr>
      <vt:lpstr>Topic 1</vt:lpstr>
      <vt:lpstr>Topic 2</vt:lpstr>
      <vt:lpstr>Topic 3</vt:lpstr>
      <vt:lpstr>Topic 4</vt:lpstr>
      <vt:lpstr>Topic 5</vt:lpstr>
      <vt:lpstr>Topic 6</vt:lpstr>
      <vt:lpstr>Topic 8</vt:lpstr>
      <vt:lpstr>Topic 9</vt:lpstr>
      <vt:lpstr>Topic 10</vt:lpstr>
      <vt:lpstr>Topic 11</vt:lpstr>
      <vt:lpstr>Topic 12</vt:lpstr>
      <vt:lpstr>Topic 13</vt:lpstr>
      <vt:lpstr>Topic 14</vt:lpstr>
      <vt:lpstr>Topic 15</vt:lpstr>
      <vt:lpstr>Topic 16</vt:lpstr>
      <vt:lpstr>Topic 17</vt:lpstr>
      <vt:lpstr>Topic 18</vt:lpstr>
      <vt:lpstr>Topic 19</vt:lpstr>
      <vt:lpstr>Topic 20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Hugo Sanchez</dc:creator>
  <cp:lastModifiedBy>Hugo Sanchez</cp:lastModifiedBy>
  <cp:revision>6</cp:revision>
  <dcterms:created xsi:type="dcterms:W3CDTF">2025-07-04T21:25:36Z</dcterms:created>
  <dcterms:modified xsi:type="dcterms:W3CDTF">2025-07-05T15:52:15Z</dcterms:modified>
</cp:coreProperties>
</file>