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ungtiL GB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ungtiL GB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ungtiL GB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ungtiL GB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ungtiL GB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ungtiL GB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ungtiL GB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ungtiL GB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ungtiL GB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>
      <p:cViewPr varScale="1">
        <p:scale>
          <a:sx n="83" d="100"/>
          <a:sy n="83" d="100"/>
        </p:scale>
        <p:origin x="1709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63B24-7499-42F1-A4D5-FFD7775F57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69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8DC9F-EC6F-4F33-8B10-3221DBC9F5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56577-0FBA-4FDE-86E6-C6ACE5CADC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16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1DA15-FB65-42AC-B8EF-FCAE682EE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26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92EC8-5E8D-46E4-B22A-CE6CF0A61A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17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95D707-9AB4-4BF4-9244-D33CF187FE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57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E648D4-F31E-4148-91C5-51885C797E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6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786C1-9E34-4798-8662-5F976198D0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50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76EC6-B0AD-4289-B264-AF8506B735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89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E4E26-52A0-4400-A809-FFFBEDDD19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1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73FFD-82CC-410B-8462-F5784A142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6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7B4FD17C-0C91-49E5-9C17-301AA0AE52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AR PL SungtiL GB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AR PL SungtiL GB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AR PL SungtiL GB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AR PL SungtiL GB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 PL SungtiL GB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 PL SungtiL GB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 PL SungtiL GB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 PL SungtiL GB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10786" y="1772816"/>
            <a:ext cx="89224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sr-Latn-RS" altLang="en-US" sz="36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UPRAVLJANJE LJUDSKIM RESURSIMA</a:t>
            </a:r>
            <a:endParaRPr lang="en-GB" alt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79388" y="62372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1720" y="3945165"/>
            <a:ext cx="153195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r-Latn-RS" sz="2800" b="1" dirty="0" smtClean="0"/>
              <a:t>Projekat:</a:t>
            </a:r>
            <a:endParaRPr lang="en-GB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5445224"/>
            <a:ext cx="293424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r-Latn-RS" dirty="0"/>
              <a:t>Novi Sad, </a:t>
            </a:r>
            <a:r>
              <a:rPr lang="sr-Latn-RS" dirty="0" smtClean="0"/>
              <a:t>2023/2024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AR PL SungtiL G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AR PL SungtiL G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35476</TotalTime>
  <Words>10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 PL SungtiL GB</vt:lpstr>
      <vt:lpstr>Arial</vt:lpstr>
      <vt:lpstr>Calibri</vt:lpstr>
      <vt:lpstr>Calibri Light</vt:lpstr>
      <vt:lpstr>DejaVu Sans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UNIVERZITET SINGIDUNUM FAKULTET ZA FINANSIJSKI MENADŽMENT I OSIGURANJE</dc:title>
  <dc:creator>mca</dc:creator>
  <cp:lastModifiedBy>Milan Paroški</cp:lastModifiedBy>
  <cp:revision>424</cp:revision>
  <cp:lastPrinted>1601-01-01T00:00:00Z</cp:lastPrinted>
  <dcterms:created xsi:type="dcterms:W3CDTF">2005-05-18T07:47:25Z</dcterms:created>
  <dcterms:modified xsi:type="dcterms:W3CDTF">2024-01-15T11:21:00Z</dcterms:modified>
</cp:coreProperties>
</file>