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15329" y="1486479"/>
            <a:ext cx="2279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FEAR</a:t>
            </a:r>
            <a:endParaRPr lang="en-US" sz="2400" dirty="0">
              <a:ln w="0"/>
              <a:solidFill>
                <a:schemeClr val="tx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94" y="0"/>
            <a:ext cx="41649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ASSIGNMENT 1</a:t>
            </a:r>
          </a:p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TYPOGRAPHY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3" y="1988072"/>
            <a:ext cx="7893268" cy="44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0063" y="297707"/>
            <a:ext cx="1527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JOY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0" y="1221036"/>
            <a:ext cx="10058400" cy="54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4787" y="329239"/>
            <a:ext cx="2347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DESIRE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51" y="1419225"/>
            <a:ext cx="9732579" cy="50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5785" y="171583"/>
            <a:ext cx="1561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SAD</a:t>
            </a:r>
            <a:endParaRPr lang="en-US" sz="5400" b="1" cap="none" spc="50" dirty="0">
              <a:ln w="0"/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06" y="1492468"/>
            <a:ext cx="8103476" cy="46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2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6501" y="203115"/>
            <a:ext cx="1473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1126445"/>
            <a:ext cx="10058400" cy="54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98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Campus-Support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635-232688</dc:creator>
  <cp:lastModifiedBy>635-232688</cp:lastModifiedBy>
  <cp:revision>1</cp:revision>
  <dcterms:created xsi:type="dcterms:W3CDTF">2020-01-12T20:52:27Z</dcterms:created>
  <dcterms:modified xsi:type="dcterms:W3CDTF">2020-01-12T20:59:35Z</dcterms:modified>
</cp:coreProperties>
</file>