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5B35AE-FD42-4B92-8402-3172755C3CC3}">
  <a:tblStyle styleId="{A95B35AE-FD42-4B92-8402-3172755C3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81918a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81918a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81918a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81918a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2535f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2535f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81918ad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81918a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2535f2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2535f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81918a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81918a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2535f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2535f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0eaba5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0eaba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1cf96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1cf96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1cf96a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1cf96a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81918ad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81918ad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81918ad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81918ad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81918ad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81918a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2535f2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2535f2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2535f2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2535f2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Shaurya Singhal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38" y="1065536"/>
            <a:ext cx="29051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86650" y="1236074"/>
            <a:ext cx="335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333175" y="1328799"/>
            <a:ext cx="3980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Non-differentiable at (Ypred == Yactual)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925" y="1978575"/>
            <a:ext cx="4979100" cy="2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50" y="481486"/>
            <a:ext cx="26574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928400" y="636599"/>
            <a:ext cx="3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675675" y="722774"/>
            <a:ext cx="4258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Perfect, and this function is Convex in Nature(Helpful)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350" y="1625475"/>
            <a:ext cx="4977550" cy="3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56825" y="5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-   </a:t>
            </a:r>
            <a:r>
              <a:rPr lang="en" u="sng"/>
              <a:t>Minimizing the Error Function</a:t>
            </a:r>
            <a:endParaRPr u="sng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759675"/>
            <a:ext cx="85206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i="1" lang="en" sz="3000"/>
              <a:t> An Iterative method to move toward the minimum point(using Gradient).</a:t>
            </a:r>
            <a:endParaRPr i="1" sz="3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an optimization algorithm used to minimize some function by iteratively moving in the direction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steepest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as defined by the negative of the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In machine learning, we use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to update the parameters of our model.</a:t>
            </a:r>
            <a:endParaRPr i="1"/>
          </a:p>
        </p:txBody>
      </p:sp>
      <p:sp>
        <p:nvSpPr>
          <p:cNvPr id="134" name="Google Shape;134;p24"/>
          <p:cNvSpPr/>
          <p:nvPr/>
        </p:nvSpPr>
        <p:spPr>
          <a:xfrm>
            <a:off x="2696750" y="906675"/>
            <a:ext cx="3238200" cy="4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Gradient Descent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250" y="512172"/>
            <a:ext cx="9144000" cy="474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Updation Rule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50" y="2030050"/>
            <a:ext cx="6068700" cy="2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75" y="1209325"/>
            <a:ext cx="5731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Convergence Criteria</a:t>
            </a:r>
            <a:endParaRPr b="1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58675" y="148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Number of Iteration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Change in Error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code (Working!)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Visualizing Line(Hypothesis)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Behaviour of Error Function using no. of iteration, change in error.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Learning rate Variation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Visualizing Convex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83050" y="156950"/>
            <a:ext cx="8520600" cy="8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47625" y="194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419800" y="2011750"/>
            <a:ext cx="3816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426925" y="2004600"/>
            <a:ext cx="3773700" cy="5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Supervised Learning</a:t>
            </a:r>
            <a:endParaRPr b="1" sz="2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Univariate linear regression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focuses on determining relationship between one independent variable(X) and one dependent variable(Y).</a:t>
            </a:r>
            <a:br>
              <a:rPr lang="en"/>
            </a:b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271250" y="1419625"/>
            <a:ext cx="11415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2772200" y="16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{A95B35AE-FD42-4B92-8402-3172755C3CC3}</a:tableStyleId>
              </a:tblPr>
              <a:tblGrid>
                <a:gridCol w="1141500"/>
              </a:tblGrid>
              <a:tr h="67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X</a:t>
                      </a:r>
                      <a:r>
                        <a:rPr b="1" lang="en"/>
                        <a:t>(CGPA)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/>
          <p:nvPr/>
        </p:nvSpPr>
        <p:spPr>
          <a:xfrm>
            <a:off x="2016625" y="188175"/>
            <a:ext cx="4728000" cy="59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2" name="Google Shape;72;p15"/>
          <p:cNvSpPr txBox="1"/>
          <p:nvPr/>
        </p:nvSpPr>
        <p:spPr>
          <a:xfrm>
            <a:off x="2236175" y="188175"/>
            <a:ext cx="4445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Univariate Linear Regression</a:t>
            </a:r>
            <a:endParaRPr sz="2400" u="sng"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888275" y="16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{A95B35AE-FD42-4B92-8402-3172755C3CC3}</a:tableStyleId>
              </a:tblPr>
              <a:tblGrid>
                <a:gridCol w="1141500"/>
              </a:tblGrid>
              <a:tr h="61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 sz="1000"/>
                        <a:t>     Label(Y)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(Number of hrs. study)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83150" y="3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Dataset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Focus  : -  CGPA Vs Hours of Study(</a:t>
            </a:r>
            <a:r>
              <a:rPr lang="en" sz="1800" u="sng"/>
              <a:t>Not Attendence</a:t>
            </a:r>
            <a:r>
              <a:rPr lang="en" sz="1800"/>
              <a:t>)</a:t>
            </a:r>
            <a:endParaRPr sz="1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50" y="1074775"/>
            <a:ext cx="8607051" cy="3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63" y="557200"/>
            <a:ext cx="63150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900" y="415550"/>
            <a:ext cx="5817800" cy="41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05499"/>
            <a:ext cx="7467600" cy="40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50" y="1298350"/>
            <a:ext cx="6269700" cy="29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543600" y="456575"/>
            <a:ext cx="77118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- How to find line(hypothesis)?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- What is the measure of finding Best line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58000" y="4415850"/>
            <a:ext cx="6456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 - Error Function (How?)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Error Function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38" y="1298950"/>
            <a:ext cx="27527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629150" y="1540925"/>
            <a:ext cx="606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534625" y="1615138"/>
            <a:ext cx="3995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-ve and +ve error added up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450" y="2113450"/>
            <a:ext cx="6167775" cy="26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