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56C288-0662-4D47-A41E-B35D74420177}">
  <a:tblStyle styleId="{4E56C288-0662-4D47-A41E-B35D74420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81918a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81918a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81918a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81918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2535f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2535f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97ca08a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97ca08a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2535f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2535f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97ca08a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97ca08a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81918a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81918a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97ca08a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97ca08a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0eaba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0eaba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1cf96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1cf96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1cf96a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1cf96a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97ca08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97ca08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97ca08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97ca08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97ca08a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97ca08a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2535f2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2535f2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2535f2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2535f2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5101"/>
            <a:ext cx="7136700" cy="27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992775"/>
            <a:ext cx="85206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Shaurya Singhal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38" y="1065536"/>
            <a:ext cx="29051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86650" y="1236074"/>
            <a:ext cx="335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333175" y="1328799"/>
            <a:ext cx="3980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Non-differentiable at (Ypred == Yactual)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925" y="1978575"/>
            <a:ext cx="4979100" cy="2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0" y="481486"/>
            <a:ext cx="26574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928400" y="636599"/>
            <a:ext cx="3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675675" y="722774"/>
            <a:ext cx="4258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Perfect, and this function is Convex in Nature(Helpful)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350" y="1625475"/>
            <a:ext cx="4977550" cy="3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56825" y="5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-   </a:t>
            </a:r>
            <a:r>
              <a:rPr lang="en" u="sng"/>
              <a:t>Minimizing the Error Function</a:t>
            </a:r>
            <a:endParaRPr u="sng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759675"/>
            <a:ext cx="8520600" cy="4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 An Iterative method to move toward the minimum point(using Gradient).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an optimization algorithm used to minimize some function by iteratively moving in the direction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steepest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as defined by the negative of 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In machine learning, we use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to update the parameters of our model.</a:t>
            </a:r>
            <a:endParaRPr i="1"/>
          </a:p>
        </p:txBody>
      </p:sp>
      <p:sp>
        <p:nvSpPr>
          <p:cNvPr id="146" name="Google Shape;146;p24"/>
          <p:cNvSpPr/>
          <p:nvPr/>
        </p:nvSpPr>
        <p:spPr>
          <a:xfrm>
            <a:off x="399425" y="1110550"/>
            <a:ext cx="3238200" cy="4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Gradient Descent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646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the formulas of Gradient Descent ? 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0" y="752550"/>
            <a:ext cx="8156425" cy="4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Updation Rule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50" y="2030050"/>
            <a:ext cx="6068700" cy="2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75" y="1209325"/>
            <a:ext cx="5731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56800" y="123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Derivation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075" y="1273475"/>
            <a:ext cx="6992050" cy="31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Convergence Criteria</a:t>
            </a:r>
            <a:endParaRPr b="1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58675" y="148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Number of Iteration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Change in Error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code (Working!)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80325" y="1336975"/>
            <a:ext cx="8520600" cy="345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T Sans Narrow"/>
              <a:buChar char="-"/>
            </a:pPr>
            <a:r>
              <a:rPr b="1" lang="en" sz="3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Visualizing Line(Hypothesis)</a:t>
            </a:r>
            <a:endParaRPr b="1" sz="3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T Sans Narrow"/>
              <a:buChar char="-"/>
            </a:pPr>
            <a:r>
              <a:rPr b="1" lang="en" sz="3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Behaviour of Error Function using no. of iteration, change in error.</a:t>
            </a:r>
            <a:endParaRPr b="1" sz="3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T Sans Narrow"/>
              <a:buChar char="-"/>
            </a:pPr>
            <a:r>
              <a:rPr b="1" lang="en" sz="3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Variation of Learning rate </a:t>
            </a:r>
            <a:endParaRPr b="1" sz="3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T Sans Narrow"/>
              <a:buChar char="-"/>
            </a:pPr>
            <a:r>
              <a:rPr b="1" lang="en" sz="3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Visualizing Convex Function</a:t>
            </a:r>
            <a:endParaRPr b="1" sz="3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25" y="0"/>
            <a:ext cx="8497476" cy="5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Univariate linear regression focuses on determining relationship between one independent variable(X) and one dependent variable(Y).</a:t>
            </a:r>
            <a:br>
              <a:rPr b="0" i="1" lang="en" sz="2400"/>
            </a:br>
            <a:endParaRPr b="0" i="1" sz="2400"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793600" y="18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{4E56C288-0662-4D47-A41E-B35D74420177}</a:tableStyleId>
              </a:tblPr>
              <a:tblGrid>
                <a:gridCol w="1141500"/>
              </a:tblGrid>
              <a:tr h="67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X</a:t>
                      </a:r>
                      <a:r>
                        <a:rPr b="1" lang="en"/>
                        <a:t>(CGPA)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5"/>
          <p:cNvSpPr/>
          <p:nvPr/>
        </p:nvSpPr>
        <p:spPr>
          <a:xfrm>
            <a:off x="2016625" y="188175"/>
            <a:ext cx="4728000" cy="59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0" name="Google Shape;80;p15"/>
          <p:cNvSpPr txBox="1"/>
          <p:nvPr/>
        </p:nvSpPr>
        <p:spPr>
          <a:xfrm>
            <a:off x="2236175" y="188175"/>
            <a:ext cx="4445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Univariate Linear Regression</a:t>
            </a:r>
            <a:endParaRPr sz="2400" u="sng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909675" y="18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{4E56C288-0662-4D47-A41E-B35D74420177}</a:tableStyleId>
              </a:tblPr>
              <a:tblGrid>
                <a:gridCol w="1141500"/>
              </a:tblGrid>
              <a:tr h="61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 sz="1000"/>
                        <a:t>     Label(Y)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(Number of hrs. study)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0775" y="31250"/>
            <a:ext cx="91032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Dataset - How </a:t>
            </a:r>
            <a:r>
              <a:rPr lang="en" sz="1800" u="sng"/>
              <a:t>univariate data Looks like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: - CGPA Vs Hours of Study  (</a:t>
            </a:r>
            <a:r>
              <a:rPr lang="en" sz="1800" u="sng"/>
              <a:t>Not Attendence</a:t>
            </a:r>
            <a:r>
              <a:rPr lang="en" sz="1800"/>
              <a:t>)</a:t>
            </a:r>
            <a:endParaRPr sz="1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0" y="1080250"/>
            <a:ext cx="8531774" cy="385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811525" y="96725"/>
            <a:ext cx="79788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Common Terminology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1381050" y="1216400"/>
            <a:ext cx="48705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No. of Samples(m)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Input Features(n)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Training set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Test set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Hypothesis 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1004125" y="39649"/>
            <a:ext cx="71367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working (Pipeline)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74" y="1206625"/>
            <a:ext cx="8177850" cy="37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1003650" y="42498"/>
            <a:ext cx="71367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 seems right ?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75" y="1156025"/>
            <a:ext cx="59721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650" y="1977400"/>
            <a:ext cx="7230649" cy="30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50" y="1298350"/>
            <a:ext cx="6269700" cy="29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11225" y="148975"/>
            <a:ext cx="77442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 - How to find parameters(hypothesis) 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 - What is the measure of finding Best line 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20"/>
          <p:cNvSpPr txBox="1"/>
          <p:nvPr/>
        </p:nvSpPr>
        <p:spPr>
          <a:xfrm>
            <a:off x="458000" y="4415850"/>
            <a:ext cx="6456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 - Error Function (How?)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Error Function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38" y="1298950"/>
            <a:ext cx="27527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29150" y="1540925"/>
            <a:ext cx="606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534625" y="1615138"/>
            <a:ext cx="3995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-ve and +ve error added up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450" y="2113450"/>
            <a:ext cx="6167775" cy="26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