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FE96-5592-EB95-93B0-5186012C8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7947-983C-64B2-4947-AE571CEA0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2D48-6FAE-25B9-7E16-72A78FFB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0A26-51D4-41BB-582E-59F4E512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B11B-59C6-6ED7-204E-2E51129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27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AF6-1606-6AF1-2FC0-811CD674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7494-1942-F22A-0D9C-94D00FE1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19A1-DDA2-6AD2-12E5-980ECDAB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0481-7AB5-C4F1-A355-688AA243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13D7-C740-92A6-56A5-376F58B2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74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683F8-F104-B57E-0855-ABF2C7579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C9F0-3CCE-E7CA-A27C-038EB74E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6535D-E914-492C-C4C6-0A478D8E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F7EE-1063-94EC-B7D6-8A02098D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E499-6BCC-5300-84A4-6B29D512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25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2A83-307C-C7C8-2DC9-B0BEC409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B68B-1C35-1961-FC60-7D2BA2FC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9300-6007-283A-B521-F453720F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8E88-FF1F-0D6A-6F9E-CE321CE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C243-72FB-A730-7014-04E01E35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881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1A3D-CFC1-6A84-862E-61BA1E54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C90D-1543-A0CF-78F1-5229C5E6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A998-2FBC-7E39-3BE8-728FDB78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507B-4017-3FAB-534C-C3B45402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EB28-5827-3F06-C2F8-0E16F8C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0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EC35-8C04-3CBA-CDAF-8388850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868F-4C62-AB28-369C-A253EE41C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0DD5-4B6C-1332-28DD-A4381A6B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8BF8-F198-C5E5-F7A1-35B7E9AC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8BCB8-2925-D36C-E743-76888EA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0747-89F3-A4B2-3A06-8EB5840D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72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BF75-9B7F-E67B-7972-012C93EE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8992-BF4A-F7AA-7479-A316CEC6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BED1-76A0-D630-3D2E-28B47108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A52A9-B418-89A1-B266-B8DD55FD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D5692-453A-573C-04A1-32E63C81B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39660-ECA1-4C44-9678-24777661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9CC03-C8A3-D169-970A-FA26ADD1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7C4E2-1784-9769-718A-BA75A8D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33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001D-88D7-0D8B-3F5A-16ED9B73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9AA7B-76F4-BFE4-A4DB-518ACFB4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EAD0C-B993-38CB-9735-3DE43399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338C-8408-AEE1-7C6D-C25F3052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1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13954-1A94-0E9B-55CB-8EFF2D54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75FCB-338D-F0FA-45A6-AD72AC44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241A-F170-DA49-C4D3-10BEABDD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4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CD68-27FC-521B-42CD-5CEA975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0B18-779E-AA05-E07B-7E2FE009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664ED-BD44-1299-7C76-3F0C5D81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8B322-9885-CCBA-B601-39B1B1E2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F9ED0-274B-6AD0-2670-A52B8BD9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1991-2EB8-2385-0A74-1EECAC59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863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44AB-837B-6BBE-83DA-6619D306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3F823-1974-A0C1-3FA4-CDA8F48AE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7AA02-43F0-2C30-43BE-E94AE3EF2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01823-A3CE-48E8-CA22-0CFDFAF6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3495A-C181-1576-C2C5-E6C8E12B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4D1A9-4C99-AD5C-CBDF-429F159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042C3-16DF-97A2-80A5-D604A4AF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257A-7EE1-B350-5EEC-F1016132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8ECA-40D2-E360-B563-E1BFF1754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554F-6F54-4DE2-BB22-A6A48CE479A1}" type="datetimeFigureOut">
              <a:rPr lang="es-PE" smtClean="0"/>
              <a:t>10/04/2024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6A12-5184-528B-4D1C-EF475B80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9037-8245-2473-FC99-726FFFC96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0B78-EAF2-4E11-B1BD-2576D115439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5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spberry-pi@192.168.1.17" TargetMode="External"/><Relationship Id="rId2" Type="http://schemas.openxmlformats.org/officeDocument/2006/relationships/hyperlink" Target="https://gertech.se/gertech/45-in-1-sensor-module-board-k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uxhint.com/gpio-pinout-raspberry-pi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A6D13FC9-473C-F69C-6771-43C6BFD84EFF}"/>
              </a:ext>
            </a:extLst>
          </p:cNvPr>
          <p:cNvSpPr txBox="1">
            <a:spLocks noChangeArrowheads="1"/>
          </p:cNvSpPr>
          <p:nvPr/>
        </p:nvSpPr>
        <p:spPr>
          <a:xfrm>
            <a:off x="303530" y="383545"/>
            <a:ext cx="2913380" cy="6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+mn-lt"/>
              </a:rPr>
              <a:t>Raspberry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D4F2414C-85F8-9C61-30D4-6124890232BC}"/>
              </a:ext>
            </a:extLst>
          </p:cNvPr>
          <p:cNvSpPr txBox="1"/>
          <p:nvPr/>
        </p:nvSpPr>
        <p:spPr>
          <a:xfrm>
            <a:off x="385147" y="6425883"/>
            <a:ext cx="1777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200" dirty="0"/>
              <a:t>Sensores </a:t>
            </a:r>
            <a:r>
              <a:rPr lang="es-PE" sz="1200" dirty="0">
                <a:hlinkClick r:id="rId2"/>
              </a:rPr>
              <a:t>disponibles</a:t>
            </a:r>
            <a:endParaRPr lang="en-US" sz="12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B09F745-20D2-8310-4AC5-08681C815C9F}"/>
              </a:ext>
            </a:extLst>
          </p:cNvPr>
          <p:cNvSpPr/>
          <p:nvPr/>
        </p:nvSpPr>
        <p:spPr>
          <a:xfrm>
            <a:off x="8203320" y="4825621"/>
            <a:ext cx="2357120" cy="878296"/>
          </a:xfrm>
          <a:prstGeom prst="wedgeRoundRectCallout">
            <a:avLst>
              <a:gd name="adj1" fmla="val 45821"/>
              <a:gd name="adj2" fmla="val -1004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230721B5-BD7A-B98E-A5A4-4B228AC449D3}"/>
              </a:ext>
            </a:extLst>
          </p:cNvPr>
          <p:cNvSpPr txBox="1"/>
          <p:nvPr/>
        </p:nvSpPr>
        <p:spPr>
          <a:xfrm>
            <a:off x="771228" y="1223963"/>
            <a:ext cx="341000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400" b="1" dirty="0"/>
              <a:t>CREDENCIALES PARA RASPBERRY</a:t>
            </a:r>
          </a:p>
          <a:p>
            <a:pPr algn="just"/>
            <a:r>
              <a:rPr lang="es-PE" sz="1200" dirty="0"/>
              <a:t>sudo </a:t>
            </a:r>
            <a:r>
              <a:rPr lang="es-PE" sz="1200" dirty="0" err="1"/>
              <a:t>nmap</a:t>
            </a:r>
            <a:r>
              <a:rPr lang="es-PE" sz="1200" dirty="0"/>
              <a:t> -</a:t>
            </a:r>
            <a:r>
              <a:rPr lang="es-PE" sz="1200" dirty="0" err="1"/>
              <a:t>sP</a:t>
            </a:r>
            <a:r>
              <a:rPr lang="es-PE" sz="1200" dirty="0"/>
              <a:t> 192.168.1.0-25</a:t>
            </a:r>
          </a:p>
          <a:p>
            <a:pPr algn="just"/>
            <a:r>
              <a:rPr lang="es-PE" sz="1200" dirty="0"/>
              <a:t>sudo </a:t>
            </a:r>
            <a:r>
              <a:rPr lang="es-PE" sz="1200" dirty="0" err="1"/>
              <a:t>nmap</a:t>
            </a:r>
            <a:r>
              <a:rPr lang="es-PE" sz="1200" dirty="0"/>
              <a:t> -p 22 192.168.1.1,15,17</a:t>
            </a:r>
          </a:p>
          <a:p>
            <a:pPr algn="just"/>
            <a:endParaRPr lang="es-PE" sz="1200" dirty="0"/>
          </a:p>
          <a:p>
            <a:pPr algn="just"/>
            <a:r>
              <a:rPr lang="es-PE" sz="1200" dirty="0" err="1"/>
              <a:t>ssh</a:t>
            </a:r>
            <a:r>
              <a:rPr lang="es-PE" sz="1200" dirty="0"/>
              <a:t> </a:t>
            </a:r>
            <a:r>
              <a:rPr lang="es-PE" sz="1200" dirty="0">
                <a:hlinkClick r:id="rId3"/>
              </a:rPr>
              <a:t>raspberry-pi@192.168.1.17</a:t>
            </a:r>
            <a:r>
              <a:rPr lang="en-US" sz="1200" dirty="0"/>
              <a:t> –p </a:t>
            </a:r>
            <a:r>
              <a:rPr lang="es-PE" sz="1200" dirty="0"/>
              <a:t>gH&amp;aYT270##j</a:t>
            </a:r>
          </a:p>
          <a:p>
            <a:pPr algn="just"/>
            <a:r>
              <a:rPr lang="es-PE" sz="1200" b="1" dirty="0"/>
              <a:t>MAC</a:t>
            </a:r>
            <a:r>
              <a:rPr lang="es-PE" sz="1200" dirty="0"/>
              <a:t>: E4:5F:01:FE:10:ED</a:t>
            </a:r>
          </a:p>
          <a:p>
            <a:pPr algn="just"/>
            <a:endParaRPr lang="es-PE" sz="1200" dirty="0"/>
          </a:p>
        </p:txBody>
      </p:sp>
      <p:pic>
        <p:nvPicPr>
          <p:cNvPr id="17" name="Picture 16" descr="Raspberry Pi Documentation - Raspberry Pi hardware">
            <a:extLst>
              <a:ext uri="{FF2B5EF4-FFF2-40B4-BE49-F238E27FC236}">
                <a16:creationId xmlns:a16="http://schemas.microsoft.com/office/drawing/2014/main" id="{365F2867-49C3-BD82-5290-415EB8F3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8" b="89958" l="8479" r="92781">
                        <a14:foregroundMark x1="10998" y1="25738" x2="17587" y2="74515"/>
                        <a14:foregroundMark x1="17587" y1="74515" x2="29167" y2="81181"/>
                        <a14:foregroundMark x1="8479" y1="19662" x2="10126" y2="53671"/>
                        <a14:foregroundMark x1="52035" y1="73671" x2="52035" y2="74430"/>
                        <a14:foregroundMark x1="53343" y1="17722" x2="54651" y2="59072"/>
                        <a14:foregroundMark x1="53198" y1="61941" x2="53682" y2="83460"/>
                        <a14:foregroundMark x1="43508" y1="13755" x2="52665" y2="13671"/>
                        <a14:foregroundMark x1="52665" y1="13671" x2="84981" y2="15443"/>
                        <a14:foregroundMark x1="84981" y1="15443" x2="89680" y2="31814"/>
                        <a14:foregroundMark x1="89680" y1="31814" x2="87839" y2="74684"/>
                        <a14:foregroundMark x1="87839" y1="74684" x2="84302" y2="84641"/>
                        <a14:foregroundMark x1="84302" y1="84641" x2="60368" y2="87595"/>
                        <a14:foregroundMark x1="60368" y1="87595" x2="44574" y2="81941"/>
                        <a14:foregroundMark x1="44574" y1="81941" x2="42733" y2="34515"/>
                        <a14:foregroundMark x1="42733" y1="34515" x2="42975" y2="33249"/>
                        <a14:foregroundMark x1="92248" y1="17384" x2="92781" y2="55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77" y="225457"/>
            <a:ext cx="8104462" cy="46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23">
            <a:extLst>
              <a:ext uri="{FF2B5EF4-FFF2-40B4-BE49-F238E27FC236}">
                <a16:creationId xmlns:a16="http://schemas.microsoft.com/office/drawing/2014/main" id="{525F2E92-CDEA-3FCB-DE7A-4CF89BDB4C18}"/>
              </a:ext>
            </a:extLst>
          </p:cNvPr>
          <p:cNvSpPr txBox="1"/>
          <p:nvPr/>
        </p:nvSpPr>
        <p:spPr>
          <a:xfrm>
            <a:off x="10037147" y="228283"/>
            <a:ext cx="1777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A</a:t>
            </a:r>
            <a:r>
              <a:rPr lang="es-PE" sz="1200" dirty="0"/>
              <a:t>ll </a:t>
            </a:r>
            <a:r>
              <a:rPr lang="es-PE" sz="1200" dirty="0" err="1"/>
              <a:t>about</a:t>
            </a:r>
            <a:r>
              <a:rPr lang="es-PE" sz="1200" dirty="0"/>
              <a:t> </a:t>
            </a:r>
            <a:r>
              <a:rPr lang="es-PE" sz="1200" dirty="0" err="1">
                <a:hlinkClick r:id="rId6"/>
              </a:rPr>
              <a:t>PINOUTS</a:t>
            </a:r>
            <a:endParaRPr lang="en-US" sz="1200" dirty="0"/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2A37ABB7-1469-21AA-0651-0F8CE015C5F9}"/>
              </a:ext>
            </a:extLst>
          </p:cNvPr>
          <p:cNvSpPr txBox="1"/>
          <p:nvPr/>
        </p:nvSpPr>
        <p:spPr>
          <a:xfrm>
            <a:off x="598507" y="3347403"/>
            <a:ext cx="30400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dirty="0"/>
              <a:t>GPIO</a:t>
            </a:r>
            <a:r>
              <a:rPr lang="en-US" sz="1200" dirty="0"/>
              <a:t> is your standard pins that can be used to turn devices on and off. For example, a LED.</a:t>
            </a:r>
          </a:p>
          <a:p>
            <a:pPr algn="just"/>
            <a:r>
              <a:rPr lang="en-US" sz="1200" b="1" dirty="0"/>
              <a:t>I2C</a:t>
            </a:r>
            <a:r>
              <a:rPr lang="en-US" sz="1200" dirty="0"/>
              <a:t> (Inter-Integrated Circuit) pins allow you to connect and talk to hardware modules that support this protocol (I2C Protocol). This protocol will typically take up two pins.</a:t>
            </a:r>
          </a:p>
          <a:p>
            <a:pPr algn="just"/>
            <a:r>
              <a:rPr lang="en-US" sz="1200" b="1" dirty="0"/>
              <a:t>SPI</a:t>
            </a:r>
            <a:r>
              <a:rPr lang="en-US" sz="1200" dirty="0"/>
              <a:t> (Serial Peripheral Interface Bus) pins can be used to connect and talk to SPI devices. Pretty much the same as I2C but makes use of a different protocol.</a:t>
            </a:r>
          </a:p>
          <a:p>
            <a:pPr algn="just"/>
            <a:r>
              <a:rPr lang="en-US" sz="1200" b="1" dirty="0"/>
              <a:t>UART</a:t>
            </a:r>
            <a:r>
              <a:rPr lang="en-US" sz="1200" dirty="0"/>
              <a:t> (Universal asynchronous receiver/transmitter) is the serial pins used to communicate with other devices.</a:t>
            </a:r>
          </a:p>
        </p:txBody>
      </p:sp>
    </p:spTree>
    <p:extLst>
      <p:ext uri="{BB962C8B-B14F-4D97-AF65-F5344CB8AC3E}">
        <p14:creationId xmlns:p14="http://schemas.microsoft.com/office/powerpoint/2010/main" val="379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EA25-2D36-A2EA-0AFD-9B17D17E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BB44-99D4-A7F3-F115-48685218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43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Docente Datapath</dc:creator>
  <cp:lastModifiedBy>Docente Datapath</cp:lastModifiedBy>
  <cp:revision>3</cp:revision>
  <dcterms:created xsi:type="dcterms:W3CDTF">2024-04-10T16:32:08Z</dcterms:created>
  <dcterms:modified xsi:type="dcterms:W3CDTF">2024-04-10T17:40:32Z</dcterms:modified>
</cp:coreProperties>
</file>